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Default Extension="wav" ContentType="audio/x-wav"/>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Masters/slideMaster3.xml" ContentType="application/vnd.openxmlformats-officedocument.presentationml.slideMaster+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slides/slide1.xml" ContentType="application/vnd.openxmlformats-officedocument.presentationml.slide+xml"/>
  <Override PartName="/ppt/tags/tag1.xml" ContentType="application/vnd.openxmlformats-officedocument.presentationml.tags+xml"/>
  <Override PartName="/ppt/slides/slide2.xml" ContentType="application/vnd.openxmlformats-officedocument.presentationml.slide+xml"/>
  <Override PartName="/ppt/tags/tag2.xml" ContentType="application/vnd.openxmlformats-officedocument.presentationml.tags+xml"/>
  <Override PartName="/ppt/slides/slide3.xml" ContentType="application/vnd.openxmlformats-officedocument.presentationml.slide+xml"/>
  <Override PartName="/ppt/tags/tag3.xml" ContentType="application/vnd.openxmlformats-officedocument.presentationml.tags+xml"/>
  <Override PartName="/ppt/slides/slide4.xml" ContentType="application/vnd.openxmlformats-officedocument.presentationml.slide+xml"/>
  <Override PartName="/ppt/tags/tag4.xml" ContentType="application/vnd.openxmlformats-officedocument.presentationml.tags+xml"/>
  <Override PartName="/ppt/slides/slide5.xml" ContentType="application/vnd.openxmlformats-officedocument.presentationml.slide+xml"/>
  <Override PartName="/ppt/tags/tag5.xml" ContentType="application/vnd.openxmlformats-officedocument.presentationml.tags+xml"/>
  <Override PartName="/ppt/slides/slide6.xml" ContentType="application/vnd.openxmlformats-officedocument.presentationml.slide+xml"/>
  <Override PartName="/ppt/tags/tag6.xml" ContentType="application/vnd.openxmlformats-officedocument.presentationml.tags+xml"/>
  <Override PartName="/ppt/slides/slide7.xml" ContentType="application/vnd.openxmlformats-officedocument.presentationml.slide+xml"/>
  <Override PartName="/ppt/tags/tag7.xml" ContentType="application/vnd.openxmlformats-officedocument.presentationml.tags+xml"/>
  <Override PartName="/ppt/slides/slide8.xml" ContentType="application/vnd.openxmlformats-officedocument.presentationml.slide+xml"/>
  <Override PartName="/ppt/tags/tag8.xml" ContentType="application/vnd.openxmlformats-officedocument.presentationml.tags+xml"/>
  <Override PartName="/ppt/slides/slide9.xml" ContentType="application/vnd.openxmlformats-officedocument.presentationml.slide+xml"/>
  <Override PartName="/ppt/tags/tag9.xml" ContentType="application/vnd.openxmlformats-officedocument.presentationml.tags+xml"/>
  <Override PartName="/ppt/slides/slide10.xml" ContentType="application/vnd.openxmlformats-officedocument.presentationml.slide+xml"/>
  <Override PartName="/ppt/tags/tag10.xml" ContentType="application/vnd.openxmlformats-officedocument.presentationml.tags+xml"/>
  <Override PartName="/ppt/slides/slide11.xml" ContentType="application/vnd.openxmlformats-officedocument.presentationml.slide+xml"/>
  <Override PartName="/ppt/tags/tag11.xml" ContentType="application/vnd.openxmlformats-officedocument.presentationml.tags+xml"/>
  <Override PartName="/ppt/slides/slide12.xml" ContentType="application/vnd.openxmlformats-officedocument.presentationml.slide+xml"/>
  <Override PartName="/ppt/tags/tag12.xml" ContentType="application/vnd.openxmlformats-officedocument.presentationml.tags+xml"/>
  <Override PartName="/ppt/slides/slide13.xml" ContentType="application/vnd.openxmlformats-officedocument.presentationml.slide+xml"/>
  <Override PartName="/ppt/tags/tag13.xml" ContentType="application/vnd.openxmlformats-officedocument.presentationml.tags+xml"/>
  <Override PartName="/ppt/slides/slide14.xml" ContentType="application/vnd.openxmlformats-officedocument.presentationml.slide+xml"/>
  <Override PartName="/ppt/tags/tag14.xml" ContentType="application/vnd.openxmlformats-officedocument.presentationml.tags+xml"/>
  <Override PartName="/ppt/slides/slide15.xml" ContentType="application/vnd.openxmlformats-officedocument.presentationml.slide+xml"/>
  <Override PartName="/ppt/tags/tag15.xml" ContentType="application/vnd.openxmlformats-officedocument.presentationml.tags+xml"/>
  <Override PartName="/ppt/slides/slide16.xml" ContentType="application/vnd.openxmlformats-officedocument.presentationml.slide+xml"/>
  <Override PartName="/ppt/tags/tag16.xml" ContentType="application/vnd.openxmlformats-officedocument.presentationml.tags+xml"/>
  <Override PartName="/ppt/slides/slide17.xml" ContentType="application/vnd.openxmlformats-officedocument.presentationml.slide+xml"/>
  <Override PartName="/ppt/tags/tag17.xml" ContentType="application/vnd.openxmlformats-officedocument.presentationml.tags+xml"/>
  <Override PartName="/ppt/slides/slide18.xml" ContentType="application/vnd.openxmlformats-officedocument.presentationml.slide+xml"/>
  <Override PartName="/ppt/tags/tag18.xml" ContentType="application/vnd.openxmlformats-officedocument.presentationml.tags+xml"/>
  <Override PartName="/ppt/slides/slide19.xml" ContentType="application/vnd.openxmlformats-officedocument.presentationml.slide+xml"/>
  <Override PartName="/ppt/tags/tag19.xml" ContentType="application/vnd.openxmlformats-officedocument.presentationml.tags+xml"/>
  <Override PartName="/ppt/slides/slide20.xml" ContentType="application/vnd.openxmlformats-officedocument.presentationml.slide+xml"/>
  <Override PartName="/ppt/tags/tag20.xml" ContentType="application/vnd.openxmlformats-officedocument.presentationml.tags+xml"/>
  <Override PartName="/ppt/slides/slide21.xml" ContentType="application/vnd.openxmlformats-officedocument.presentationml.slide+xml"/>
  <Override PartName="/ppt/tags/tag21.xml" ContentType="application/vnd.openxmlformats-officedocument.presentationml.tags+xml"/>
  <Override PartName="/ppt/notesSlides/notesSlide1.xml" ContentType="application/vnd.openxmlformats-officedocument.presentationml.notesSlide+xml"/>
  <Override PartName="/ppt/slides/slide22.xml" ContentType="application/vnd.openxmlformats-officedocument.presentationml.slide+xml"/>
  <Override PartName="/ppt/tags/tag22.xml" ContentType="application/vnd.openxmlformats-officedocument.presentationml.tags+xml"/>
  <Override PartName="/ppt/slides/slide23.xml" ContentType="application/vnd.openxmlformats-officedocument.presentationml.slide+xml"/>
  <Override PartName="/ppt/tags/tag23.xml" ContentType="application/vnd.openxmlformats-officedocument.presentationml.tags+xml"/>
  <Override PartName="/ppt/slides/slide24.xml" ContentType="application/vnd.openxmlformats-officedocument.presentationml.slide+xml"/>
  <Override PartName="/ppt/tags/tag24.xml" ContentType="application/vnd.openxmlformats-officedocument.presentationml.tags+xml"/>
  <Override PartName="/ppt/slides/slide25.xml" ContentType="application/vnd.openxmlformats-officedocument.presentationml.slide+xml"/>
  <Override PartName="/ppt/tags/tag25.xml" ContentType="application/vnd.openxmlformats-officedocument.presentationml.tags+xml"/>
  <Override PartName="/ppt/slides/slide26.xml" ContentType="application/vnd.openxmlformats-officedocument.presentationml.slide+xml"/>
  <Override PartName="/ppt/tags/tag26.xml" ContentType="application/vnd.openxmlformats-officedocument.presentationml.tags+xml"/>
  <Override PartName="/ppt/slides/slide27.xml" ContentType="application/vnd.openxmlformats-officedocument.presentationml.slide+xml"/>
  <Override PartName="/ppt/tags/tag27.xml" ContentType="application/vnd.openxmlformats-officedocument.presentationml.tags+xml"/>
  <Override PartName="/ppt/slides/slide28.xml" ContentType="application/vnd.openxmlformats-officedocument.presentationml.slide+xml"/>
  <Override PartName="/ppt/tags/tag28.xml" ContentType="application/vnd.openxmlformats-officedocument.presentationml.tags+xml"/>
  <Override PartName="/ppt/slides/slide29.xml" ContentType="application/vnd.openxmlformats-officedocument.presentationml.slide+xml"/>
  <Override PartName="/ppt/tags/tag29.xml" ContentType="application/vnd.openxmlformats-officedocument.presentationml.tags+xml"/>
  <Override PartName="/ppt/slides/slide30.xml" ContentType="application/vnd.openxmlformats-officedocument.presentationml.slide+xml"/>
  <Override PartName="/ppt/tags/tag30.xml" ContentType="application/vnd.openxmlformats-officedocument.presentationml.tags+xml"/>
  <Override PartName="/ppt/slides/slide31.xml" ContentType="application/vnd.openxmlformats-officedocument.presentationml.slide+xml"/>
  <Override PartName="/ppt/tags/tag31.xml" ContentType="application/vnd.openxmlformats-officedocument.presentationml.tags+xml"/>
  <Override PartName="/ppt/slides/slide32.xml" ContentType="application/vnd.openxmlformats-officedocument.presentationml.slide+xml"/>
  <Override PartName="/ppt/tags/tag32.xml" ContentType="application/vnd.openxmlformats-officedocument.presentationml.tags+xml"/>
  <Override PartName="/ppt/slides/slide33.xml" ContentType="application/vnd.openxmlformats-officedocument.presentationml.slide+xml"/>
  <Override PartName="/ppt/tags/tag33.xml" ContentType="application/vnd.openxmlformats-officedocument.presentationml.tags+xml"/>
  <Override PartName="/ppt/slides/slide34.xml" ContentType="application/vnd.openxmlformats-officedocument.presentationml.slide+xml"/>
  <Override PartName="/ppt/tags/tag34.xml" ContentType="application/vnd.openxmlformats-officedocument.presentationml.tags+xml"/>
  <Override PartName="/ppt/slides/slide35.xml" ContentType="application/vnd.openxmlformats-officedocument.presentationml.slide+xml"/>
  <Override PartName="/ppt/tags/tag35.xml" ContentType="application/vnd.openxmlformats-officedocument.presentationml.tags+xml"/>
  <Override PartName="/ppt/slides/slide36.xml" ContentType="application/vnd.openxmlformats-officedocument.presentationml.slide+xml"/>
  <Override PartName="/ppt/tags/tag36.xml" ContentType="application/vnd.openxmlformats-officedocument.presentationml.tags+xml"/>
  <Override PartName="/ppt/slides/slide37.xml" ContentType="application/vnd.openxmlformats-officedocument.presentationml.slide+xml"/>
  <Override PartName="/ppt/tags/tag37.xml" ContentType="application/vnd.openxmlformats-officedocument.presentationml.tags+xml"/>
  <Override PartName="/ppt/slides/slide38.xml" ContentType="application/vnd.openxmlformats-officedocument.presentationml.slide+xml"/>
  <Override PartName="/ppt/tags/tag38.xml" ContentType="application/vnd.openxmlformats-officedocument.presentationml.tags+xml"/>
  <Override PartName="/ppt/slides/slide39.xml" ContentType="application/vnd.openxmlformats-officedocument.presentationml.slide+xml"/>
  <Override PartName="/ppt/tags/tag39.xml" ContentType="application/vnd.openxmlformats-officedocument.presentationml.tag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heme/theme5.xml" ContentType="application/vnd.openxmlformats-officedocument.theme+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firstSlideNum="1" rtl="0" saveSubsetFonts="0" serverZoom="0" showSpecialPlsOnTitleSld="1">
  <p:sldMasterIdLst>
    <p:sldMasterId id="2147483930" r:id="rId1"/>
    <p:sldMasterId id="2147483931" r:id="rId2"/>
    <p:sldMasterId id="2147483932" r:id="rId3"/>
  </p:sldMasterIdLst>
  <p:notesMasterIdLst>
    <p:notesMasterId r:id="rId4"/>
  </p:notesMasterIdLst>
  <p:sldIdLst>
    <p:sldId id="392" r:id="rId5"/>
    <p:sldId id="393" r:id="rId6"/>
    <p:sldId id="394" r:id="rId7"/>
    <p:sldId id="395" r:id="rId8"/>
    <p:sldId id="396" r:id="rId9"/>
    <p:sldId id="397" r:id="rId10"/>
    <p:sldId id="398" r:id="rId11"/>
    <p:sldId id="399" r:id="rId12"/>
    <p:sldId id="400" r:id="rId13"/>
    <p:sldId id="401" r:id="rId14"/>
    <p:sldId id="402" r:id="rId15"/>
    <p:sldId id="403" r:id="rId16"/>
    <p:sldId id="404" r:id="rId17"/>
    <p:sldId id="405" r:id="rId18"/>
    <p:sldId id="406" r:id="rId19"/>
    <p:sldId id="407" r:id="rId20"/>
    <p:sldId id="408" r:id="rId21"/>
    <p:sldId id="409" r:id="rId22"/>
    <p:sldId id="410" r:id="rId23"/>
    <p:sldId id="411" r:id="rId24"/>
    <p:sldId id="412" r:id="rId25"/>
    <p:sldId id="413" r:id="rId26"/>
    <p:sldId id="414" r:id="rId27"/>
    <p:sldId id="415" r:id="rId28"/>
    <p:sldId id="416" r:id="rId29"/>
    <p:sldId id="417" r:id="rId30"/>
    <p:sldId id="418" r:id="rId31"/>
    <p:sldId id="419" r:id="rId32"/>
    <p:sldId id="420" r:id="rId33"/>
    <p:sldId id="421" r:id="rId34"/>
    <p:sldId id="422" r:id="rId35"/>
    <p:sldId id="423" r:id="rId36"/>
    <p:sldId id="424" r:id="rId37"/>
    <p:sldId id="425" r:id="rId38"/>
    <p:sldId id="426" r:id="rId39"/>
    <p:sldId id="427" r:id="rId40"/>
    <p:sldId id="428" r:id="rId41"/>
    <p:sldId id="429" r:id="rId42"/>
    <p:sldId id="430" r:id="rId43"/>
  </p:sldIdLst>
  <p:sldSz type="screen4x3" cy="6858000" cx="9144000"/>
  <p:notesSz cx="6858000" cy="9144000"/>
  <p:defaultTex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showOutlineIcons="1" snapVertSplitter="0" vertBarState="restored" horzBarState="restored" preferSingleView="0">
    <p:restoredLeft sz="15620" autoAdjust="0"/>
    <p:restoredTop sz="94660" autoAdjust="0"/>
  </p:normalViewPr>
  <p:slideViewPr>
    <p:cSldViewPr showGuides="1" snapToGrid="1" snapToObjects="0">
      <p:cViewPr varScale="1">
        <p:scale>
          <a:sx n="70" d="100"/>
          <a:sy n="70" d="100"/>
        </p:scale>
        <p:origin x="1896" y="60"/>
      </p:cViewPr>
      <p:guideLst>
        <p:guide orient="horz" pos="2188"/>
        <p:guide orient="vert" pos="2856"/>
      </p:guideLst>
    </p:cSldViewPr>
  </p:slideViewPr>
  <p:gridSpacing cx="0" cy="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tableStyles" Target="tableStyles.xml"/><Relationship Id="rId45" Type="http://schemas.openxmlformats.org/officeDocument/2006/relationships/presProps" Target="presProps.xml"/><Relationship Id="rId46" Type="http://schemas.openxmlformats.org/officeDocument/2006/relationships/viewProps" Target="viewProps.xml"/><Relationship Id="rId47" Type="http://schemas.openxmlformats.org/officeDocument/2006/relationships/theme" Target="theme/them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317" name=""/>
        <p:cNvGrpSpPr/>
        <p:nvPr/>
      </p:nvGrpSpPr>
      <p:grpSpPr>
        <a:xfrm rot="0">
          <a:off x="0" y="0"/>
          <a:ext cx="0" cy="0"/>
          <a:chOff x="0" y="0"/>
          <a:chExt cx="0" cy="0"/>
        </a:xfrm>
      </p:grpSpPr>
      <p:sp>
        <p:nvSpPr>
          <p:cNvPr id="1049359" name=""/>
          <p:cNvSpPr/>
          <p:nvPr>
            <p:ph type="hdr" sz="quarter" idx="0"/>
          </p:nvPr>
        </p:nvSpPr>
        <p:spPr>
          <a:xfrm rot="0">
            <a:off x="0" y="0"/>
            <a:ext cx="2971800" cy="458787"/>
          </a:xfrm>
          <a:prstGeom prst="rect"/>
          <a:noFill/>
          <a:ln>
            <a:noFill/>
          </a:ln>
        </p:spPr>
        <p:txBody>
          <a:bodyPr anchor="t" bIns="45720" lIns="91440" rIns="91440" tIns="45720" vert="horz"/>
          <a:p>
            <a:pPr eaLnBrk="1" hangingPunct="1" latinLnBrk="1" lvl="0"/>
            <a:endParaRPr altLang="en-US" sz="1200" lang="zh-CN"/>
          </a:p>
        </p:txBody>
      </p:sp>
      <p:sp>
        <p:nvSpPr>
          <p:cNvPr id="1049360" name=""/>
          <p:cNvSpPr/>
          <p:nvPr>
            <p:ph type="dt" sz="full" idx="1"/>
          </p:nvPr>
        </p:nvSpPr>
        <p:spPr>
          <a:xfrm rot="0">
            <a:off x="3884612" y="0"/>
            <a:ext cx="2971800" cy="458787"/>
          </a:xfrm>
          <a:prstGeom prst="rect"/>
          <a:noFill/>
          <a:ln>
            <a:noFill/>
          </a:ln>
        </p:spPr>
        <p:txBody>
          <a:bodyPr anchor="t" bIns="45720" lIns="91440" rIns="91440" tIns="45720" vert="horz"/>
          <a:p>
            <a:pPr algn="r" eaLnBrk="1" hangingPunct="1" latinLnBrk="1" lvl="0"/>
            <a:fld id="{566ABCEB-ACFC-4714-9973-3DA970169C29}" type="datetime1">
              <a:rPr altLang="en-US" sz="1200" lang="zh-CN">
                <a:ea typeface="宋体" pitchFamily="2" charset="-122"/>
              </a:rPr>
              <a:pPr algn="r" eaLnBrk="1" hangingPunct="1" latinLnBrk="1" lvl="0"/>
            </a:fld>
            <a:endParaRPr altLang="en-US" sz="1200" lang="zh-CN">
              <a:ea typeface="宋体" pitchFamily="2" charset="-122"/>
            </a:endParaRPr>
          </a:p>
        </p:txBody>
      </p:sp>
      <p:sp>
        <p:nvSpPr>
          <p:cNvPr id="1049361" name=""/>
          <p:cNvSpPr/>
          <p:nvPr>
            <p:ph type="sldImg" sz="full" idx="4294967295"/>
          </p:nvPr>
        </p:nvSpPr>
        <p:spPr>
          <a:xfrm rot="0">
            <a:off x="1371600" y="1143000"/>
            <a:ext cx="4114800" cy="3086100"/>
          </a:xfrm>
          <a:prstGeom prst="rect"/>
          <a:noFill/>
          <a:ln w="12700" cap="flat" cmpd="sng">
            <a:solidFill>
              <a:srgbClr val="000000">
                <a:alpha val="100000"/>
              </a:srgbClr>
            </a:solidFill>
            <a:prstDash val="solid"/>
            <a:round/>
          </a:ln>
        </p:spPr>
        <p:txBody>
          <a:bodyPr anchor="t" bIns="45720" lIns="91440" rIns="91440" tIns="45720" vert="horz"/>
          <a:p/>
        </p:txBody>
      </p:sp>
      <p:sp>
        <p:nvSpPr>
          <p:cNvPr id="1049362" name=""/>
          <p:cNvSpPr/>
          <p:nvPr>
            <p:ph type="body" sz="quarter" idx="4294967295"/>
          </p:nvPr>
        </p:nvSpPr>
        <p:spPr>
          <a:xfrm rot="0">
            <a:off x="685800" y="4400550"/>
            <a:ext cx="5486400" cy="3600450"/>
          </a:xfrm>
          <a:prstGeom prst="rect"/>
          <a:noFill/>
          <a:ln>
            <a:noFill/>
          </a:ln>
        </p:spPr>
        <p:txBody>
          <a:bodyPr anchor="t" bIns="45720" lIns="91440" rIns="91440" tIns="45720" vert="horz"/>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9363" name=""/>
          <p:cNvSpPr/>
          <p:nvPr>
            <p:ph type="ftr" sz="quarter" idx="4"/>
          </p:nvPr>
        </p:nvSpPr>
        <p:spPr>
          <a:xfrm rot="0">
            <a:off x="0" y="8685212"/>
            <a:ext cx="2971800" cy="458787"/>
          </a:xfrm>
          <a:prstGeom prst="rect"/>
          <a:noFill/>
          <a:ln>
            <a:noFill/>
          </a:ln>
        </p:spPr>
        <p:txBody>
          <a:bodyPr anchor="b" bIns="45720" lIns="91440" rIns="91440" tIns="45720" vert="horz"/>
          <a:p>
            <a:pPr eaLnBrk="1" hangingPunct="1" latinLnBrk="1" lvl="0"/>
            <a:endParaRPr altLang="en-US" sz="1200" lang="zh-CN"/>
          </a:p>
        </p:txBody>
      </p:sp>
      <p:sp>
        <p:nvSpPr>
          <p:cNvPr id="1049364" name=""/>
          <p:cNvSpPr/>
          <p:nvPr>
            <p:ph type="sldNum" sz="quarter" idx="5"/>
          </p:nvPr>
        </p:nvSpPr>
        <p:spPr>
          <a:xfrm rot="0">
            <a:off x="3884612" y="8685212"/>
            <a:ext cx="2971800" cy="458787"/>
          </a:xfrm>
          <a:prstGeom prst="rect"/>
          <a:noFill/>
          <a:ln>
            <a:noFill/>
          </a:ln>
        </p:spPr>
        <p:txBody>
          <a:bodyPr anchor="b" bIns="45720" lIns="91440" rIns="91440" tIns="45720" vert="horz"/>
          <a:p>
            <a:pPr algn="r" eaLnBrk="1" hangingPunct="1" latinLnBrk="1" lvl="0"/>
            <a:fld id="{566ABCEB-ACFC-4714-9973-3DA970169C29}" type="slidenum">
              <a:rPr altLang="en-US" sz="1200" lang="zh-CN">
                <a:ea typeface="宋体" pitchFamily="2" charset="-122"/>
              </a:rPr>
              <a:pPr algn="r" eaLnBrk="1" hangingPunct="1" latinLnBrk="1" lvl="0"/>
            </a:fld>
            <a:endParaRPr altLang="en-US" sz="1200" lang="zh-CN">
              <a:ea typeface="宋体" pitchFamily="2" charset="-122"/>
            </a:endParaRPr>
          </a:p>
        </p:txBody>
      </p:sp>
    </p:spTree>
  </p:cSld>
  <p:clrMap accent1="dk1" accent2="dk1" accent3="dk1" accent4="dk1" accent5="dk1" accent6="dk1" bg1="dk1" bg2="dk1" tx1="dk1" tx2="dk1" hlink="dk1" folHlink="dk1"/>
  <p:notesStyle>
    <a:lvl1pPr algn="l" fontAlgn="base" indent="0" latinLnBrk="1" marL="0" rtl="0">
      <a:lnSpc>
        <a:spcPct val="100000"/>
      </a:lnSpc>
      <a:spcBef>
        <a:spcPct val="0"/>
      </a:spcBef>
      <a:spcAft>
        <a:spcPct val="0"/>
      </a:spcAft>
      <a:buFontTx/>
      <a:buNone/>
      <a:defRPr baseline="0" b="0" sz="1200" i="0" u="none">
        <a:solidFill>
          <a:schemeClr val="dk1"/>
        </a:solidFill>
        <a:latin typeface="Calibri"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Tx/>
      <a:buNone/>
      <a:defRPr baseline="0" b="0" sz="1200" i="0" u="none">
        <a:solidFill>
          <a:schemeClr val="dk1"/>
        </a:solidFill>
        <a:latin typeface="Calibri"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Tx/>
      <a:buNone/>
      <a:defRPr baseline="0" b="0" sz="1200" i="0" u="none">
        <a:solidFill>
          <a:schemeClr val="dk1"/>
        </a:solidFill>
        <a:latin typeface="Calibri"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Tx/>
      <a:buNone/>
      <a:defRPr baseline="0" b="0" sz="1200" i="0" u="none">
        <a:solidFill>
          <a:schemeClr val="dk1"/>
        </a:solidFill>
        <a:latin typeface="Calibri"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Tx/>
      <a:buNone/>
      <a:defRPr baseline="0" b="0" sz="1200" i="0" u="none">
        <a:solidFill>
          <a:schemeClr val="dk1"/>
        </a:solidFill>
        <a:latin typeface="Calibri" pitchFamily="34" charset="0"/>
        <a:ea typeface="宋体" pitchFamily="2" charset="-122"/>
        <a:sym typeface="Arial" pitchFamily="34" charset="0"/>
      </a:defRPr>
    </a:lvl5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30" name=""/>
        <p:cNvGrpSpPr/>
        <p:nvPr/>
      </p:nvGrpSpPr>
      <p:grpSpPr>
        <a:xfrm rot="0">
          <a:off x="0" y="0"/>
          <a:ext cx="0" cy="0"/>
          <a:chOff x="0" y="0"/>
          <a:chExt cx="0" cy="0"/>
        </a:xfrm>
      </p:grpSpPr>
      <p:sp>
        <p:nvSpPr>
          <p:cNvPr id="1048998" name=""/>
          <p:cNvSpPr/>
          <p:nvPr>
            <p:ph type="sldImg" sz="full" idx="4294967295"/>
          </p:nvPr>
        </p:nvSpPr>
        <p:spPr>
          <a:xfrm rot="0">
            <a:off x="1371600" y="1143000"/>
            <a:ext cx="4114800" cy="3086100"/>
          </a:xfrm>
          <a:prstGeom prst="rect"/>
        </p:spPr>
        <p:txBody>
          <a:bodyPr anchor="t" bIns="45720" lIns="91440" rIns="91440" tIns="45720" vert="horz"/>
          <a:p/>
        </p:txBody>
      </p:sp>
      <p:sp>
        <p:nvSpPr>
          <p:cNvPr id="1048999" name=""/>
          <p:cNvSpPr/>
          <p:nvPr>
            <p:ph type="body" sz="full" idx="4294967295"/>
          </p:nvPr>
        </p:nvSpPr>
        <p:spPr>
          <a:xfrm rot="0">
            <a:off x="685800" y="4400550"/>
            <a:ext cx="5486400" cy="3600450"/>
          </a:xfrm>
          <a:prstGeom prst="rect"/>
        </p:spPr>
        <p:txBody>
          <a:bodyPr anchor="t" bIns="45720" lIns="91440" rIns="91440" tIns="45720" vert="horz"/>
          <a:p>
            <a:pPr eaLnBrk="1" hangingPunct="1" latinLnBrk="1" lvl="0"/>
            <a:endParaRPr altLang="en-US" 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62" name=""/>
        <p:cNvGrpSpPr/>
        <p:nvPr/>
      </p:nvGrpSpPr>
      <p:grpSpPr>
        <a:xfrm rot="0">
          <a:off x="0" y="0"/>
          <a:ext cx="0" cy="0"/>
          <a:chOff x="0" y="0"/>
          <a:chExt cx="0" cy="0"/>
        </a:xfrm>
      </p:grpSpPr>
      <p:pic>
        <p:nvPicPr>
          <p:cNvPr id="2097289"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290" name=""/>
          <p:cNvPicPr>
            <a:picLocks/>
          </p:cNvPicPr>
          <p:nvPr/>
        </p:nvPicPr>
        <p:blipFill>
          <a:blip xmlns:r="http://schemas.openxmlformats.org/officeDocument/2006/relationships" r:embed="rId2"/>
          <a:srcRect l="0" t="0" r="0" b="11443"/>
          <a:stretch>
            <a:fillRect/>
          </a:stretch>
        </p:blipFill>
        <p:spPr>
          <a:xfrm rot="0">
            <a:off x="1908175" y="1917700"/>
            <a:ext cx="2808287" cy="1858962"/>
          </a:xfrm>
          <a:prstGeom prst="rect"/>
          <a:noFill/>
          <a:ln>
            <a:noFill/>
          </a:ln>
        </p:spPr>
      </p:pic>
      <p:sp>
        <p:nvSpPr>
          <p:cNvPr id="1049167" name=""/>
          <p:cNvSpPr/>
          <p:nvPr/>
        </p:nvSpPr>
        <p:spPr>
          <a:xfrm rot="0">
            <a:off x="0" y="3776662"/>
            <a:ext cx="2987675" cy="44450"/>
          </a:xfrm>
          <a:prstGeom prst="rect"/>
          <a:solidFill>
            <a:srgbClr val="42331C"/>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lnSpc>
                <a:spcPct val="80000"/>
              </a:lnSpc>
            </a:pPr>
            <a:endParaRPr altLang="en-US" sz="500" lang="zh-CN">
              <a:solidFill>
                <a:srgbClr val="FFFFFF"/>
              </a:solidFill>
              <a:ea typeface="黑体" pitchFamily="49" charset="-122"/>
            </a:endParaRPr>
          </a:p>
        </p:txBody>
      </p:sp>
      <p:sp>
        <p:nvSpPr>
          <p:cNvPr id="1049168" name=""/>
          <p:cNvSpPr/>
          <p:nvPr/>
        </p:nvSpPr>
        <p:spPr>
          <a:xfrm rot="0" flipV="1">
            <a:off x="3468687" y="3360737"/>
            <a:ext cx="5675312" cy="46037"/>
          </a:xfrm>
          <a:prstGeom prst="rect"/>
          <a:solidFill>
            <a:srgbClr val="42331C"/>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lnSpc>
                <a:spcPct val="80000"/>
              </a:lnSpc>
            </a:pPr>
            <a:endParaRPr altLang="en-US" sz="500" lang="zh-CN">
              <a:solidFill>
                <a:srgbClr val="FFFFFF"/>
              </a:solidFill>
              <a:ea typeface="黑体" pitchFamily="49" charset="-122"/>
            </a:endParaRPr>
          </a:p>
        </p:txBody>
      </p:sp>
      <p:sp>
        <p:nvSpPr>
          <p:cNvPr id="1049169"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170"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171"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9172" name="KSO_CT1"/>
          <p:cNvSpPr>
            <a:spLocks noGrp="1"/>
          </p:cNvSpPr>
          <p:nvPr>
            <p:ph type="title"/>
          </p:nvPr>
        </p:nvSpPr>
        <p:spPr>
          <a:xfrm>
            <a:off x="4093200" y="1969200"/>
            <a:ext cx="4496400" cy="1404000"/>
          </a:xfrm>
        </p:spPr>
        <p:txBody>
          <a:bodyPr anchor="t">
            <a:normAutofit/>
          </a:bodyPr>
          <a:lstStyle>
            <a:lvl1pPr algn="ctr">
              <a:defRPr baseline="0" b="1" sz="3200" kern="1000">
                <a:solidFill>
                  <a:schemeClr val="accent1">
                    <a:lumMod val="75000"/>
                  </a:schemeClr>
                </a:solidFill>
                <a:effectLst/>
                <a:latin typeface="+mj-ea"/>
                <a:ea typeface="+mj-ea"/>
              </a:defRPr>
            </a:lvl1pPr>
          </a:lstStyle>
          <a:p>
            <a:r>
              <a:rPr altLang="en-US" lang="zh-CN" noProof="1" smtClean="0"/>
              <a:t>单击此处编辑母版标题样式</a:t>
            </a:r>
            <a:endParaRPr altLang="en-US" lang="zh-CN" noProof="1"/>
          </a:p>
        </p:txBody>
      </p:sp>
      <p:sp>
        <p:nvSpPr>
          <p:cNvPr id="1049173" name="KSO_CT2"/>
          <p:cNvSpPr>
            <a:spLocks noGrp="1"/>
          </p:cNvSpPr>
          <p:nvPr>
            <p:ph type="subTitle" idx="1"/>
          </p:nvPr>
        </p:nvSpPr>
        <p:spPr>
          <a:xfrm>
            <a:off x="3480705" y="3612929"/>
            <a:ext cx="5523957" cy="467211"/>
          </a:xfrm>
          <a:noFill/>
        </p:spPr>
        <p:txBody>
          <a:bodyPr>
            <a:normAutofit/>
          </a:bodyPr>
          <a:lstStyle>
            <a:lvl1pPr algn="ctr" indent="0" marL="0">
              <a:buNone/>
              <a:defRPr sz="1800">
                <a:solidFill>
                  <a:schemeClr val="bg1">
                    <a:lumMod val="50000"/>
                  </a:schemeClr>
                </a:solidFill>
                <a:effectLst/>
                <a:latin typeface="+mn-ea"/>
                <a:ea typeface="+mn-ea"/>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noProof="1" smtClean="0"/>
              <a:t>单击此处编辑母版副标题样式</a:t>
            </a:r>
            <a:endParaRPr altLang="en-US" lang="zh-CN" noProof="1"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303" name=""/>
        <p:cNvGrpSpPr/>
        <p:nvPr/>
      </p:nvGrpSpPr>
      <p:grpSpPr>
        <a:xfrm rot="0">
          <a:off x="0" y="0"/>
          <a:ext cx="0" cy="0"/>
          <a:chOff x="0" y="0"/>
          <a:chExt cx="0" cy="0"/>
        </a:xfrm>
      </p:grpSpPr>
      <p:pic>
        <p:nvPicPr>
          <p:cNvPr id="2097327"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328" name=""/>
          <p:cNvPicPr>
            <a:picLocks/>
          </p:cNvPicPr>
          <p:nvPr/>
        </p:nvPicPr>
        <p:blipFill>
          <a:blip xmlns:r="http://schemas.openxmlformats.org/officeDocument/2006/relationships" r:embed="rId2"/>
          <a:srcRect l="0" t="0" r="3616" b="10127"/>
          <a:stretch>
            <a:fillRect/>
          </a:stretch>
        </p:blipFill>
        <p:spPr>
          <a:xfrm rot="0">
            <a:off x="6967537" y="5340350"/>
            <a:ext cx="2176462" cy="1517650"/>
          </a:xfrm>
          <a:prstGeom prst="rect"/>
          <a:noFill/>
          <a:ln>
            <a:noFill/>
          </a:ln>
        </p:spPr>
      </p:pic>
      <p:sp>
        <p:nvSpPr>
          <p:cNvPr id="1049280"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281"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282"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9283" name="内容占位符 7"/>
          <p:cNvSpPr>
            <a:spLocks noGrp="1"/>
          </p:cNvSpPr>
          <p:nvPr>
            <p:ph sz="quarter" idx="13"/>
          </p:nvPr>
        </p:nvSpPr>
        <p:spPr>
          <a:xfrm>
            <a:off x="628650" y="571502"/>
            <a:ext cx="7886701" cy="5649913"/>
          </a:xfrm>
        </p:spPr>
        <p:txBody>
          <a:bodyPr/>
          <a:lstStyle>
            <a:lvl1pPr>
              <a:defRPr sz="2400"/>
            </a:lvl1pPr>
            <a:lvl2pPr>
              <a:defRPr sz="2000"/>
            </a:lvl2pPr>
            <a:lvl3pPr>
              <a:defRPr sz="1800"/>
            </a:lvl3pPr>
            <a:lvl4pPr>
              <a:defRPr sz="1800"/>
            </a:lvl4pPr>
            <a:lvl5pPr>
              <a:defRPr sz="1800"/>
            </a:lvl5pPr>
          </a:lstStyle>
          <a:p>
            <a:pPr lvl="0"/>
            <a:r>
              <a:rPr altLang="en-US" lang="zh-CN" noProof="1" smtClean="0"/>
              <a:t>单击此处编辑母版文本样式</a:t>
            </a:r>
          </a:p>
          <a:p>
            <a:pPr lvl="1"/>
            <a:r>
              <a:rPr altLang="en-US" lang="zh-CN" noProof="1" smtClean="0"/>
              <a:t>第二级</a:t>
            </a:r>
          </a:p>
          <a:p>
            <a:pPr lvl="2"/>
            <a:r>
              <a:rPr altLang="en-US" lang="zh-CN" noProof="1" smtClean="0"/>
              <a:t>第三级</a:t>
            </a:r>
          </a:p>
          <a:p>
            <a:pPr lvl="3"/>
            <a:r>
              <a:rPr altLang="en-US" lang="zh-CN" noProof="1" smtClean="0"/>
              <a:t>第四级</a:t>
            </a:r>
          </a:p>
          <a:p>
            <a:pPr lvl="4"/>
            <a:r>
              <a:rPr altLang="en-US" lang="zh-CN" noProof="1" smtClean="0"/>
              <a:t>第五级</a:t>
            </a:r>
            <a:endParaRPr altLang="en-US" lang="zh-CN"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94" name=""/>
        <p:cNvGrpSpPr/>
        <p:nvPr/>
      </p:nvGrpSpPr>
      <p:grpSpPr>
        <a:xfrm rot="0">
          <a:off x="0" y="0"/>
          <a:ext cx="0" cy="0"/>
          <a:chOff x="0" y="0"/>
          <a:chExt cx="0" cy="0"/>
        </a:xfrm>
      </p:grpSpPr>
      <p:pic>
        <p:nvPicPr>
          <p:cNvPr id="2097310"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311" name=""/>
          <p:cNvPicPr>
            <a:picLocks/>
          </p:cNvPicPr>
          <p:nvPr/>
        </p:nvPicPr>
        <p:blipFill>
          <a:blip xmlns:r="http://schemas.openxmlformats.org/officeDocument/2006/relationships" r:embed="rId2"/>
          <a:srcRect l="0" t="0" r="0" b="11443"/>
          <a:stretch>
            <a:fillRect/>
          </a:stretch>
        </p:blipFill>
        <p:spPr>
          <a:xfrm rot="0">
            <a:off x="1908175" y="1917700"/>
            <a:ext cx="2808287" cy="1858962"/>
          </a:xfrm>
          <a:prstGeom prst="rect"/>
          <a:noFill/>
          <a:ln>
            <a:noFill/>
          </a:ln>
        </p:spPr>
      </p:pic>
      <p:sp>
        <p:nvSpPr>
          <p:cNvPr id="1049234" name=""/>
          <p:cNvSpPr/>
          <p:nvPr/>
        </p:nvSpPr>
        <p:spPr>
          <a:xfrm rot="0">
            <a:off x="0" y="3776662"/>
            <a:ext cx="2987675" cy="44450"/>
          </a:xfrm>
          <a:prstGeom prst="rect"/>
          <a:solidFill>
            <a:srgbClr val="42331C"/>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lnSpc>
                <a:spcPct val="80000"/>
              </a:lnSpc>
            </a:pPr>
            <a:endParaRPr altLang="en-US" sz="500" lang="zh-CN">
              <a:solidFill>
                <a:srgbClr val="FFFFFF"/>
              </a:solidFill>
              <a:ea typeface="黑体" pitchFamily="49" charset="-122"/>
            </a:endParaRPr>
          </a:p>
        </p:txBody>
      </p:sp>
      <p:sp>
        <p:nvSpPr>
          <p:cNvPr id="1049235" name=""/>
          <p:cNvSpPr/>
          <p:nvPr/>
        </p:nvSpPr>
        <p:spPr>
          <a:xfrm rot="0" flipV="1">
            <a:off x="3468687" y="3360737"/>
            <a:ext cx="5675312" cy="46037"/>
          </a:xfrm>
          <a:prstGeom prst="rect"/>
          <a:solidFill>
            <a:srgbClr val="42331C"/>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lnSpc>
                <a:spcPct val="80000"/>
              </a:lnSpc>
            </a:pPr>
            <a:endParaRPr altLang="en-US" sz="500" lang="zh-CN">
              <a:solidFill>
                <a:srgbClr val="FFFFFF"/>
              </a:solidFill>
              <a:ea typeface="黑体" pitchFamily="49" charset="-122"/>
            </a:endParaRPr>
          </a:p>
        </p:txBody>
      </p:sp>
      <p:sp>
        <p:nvSpPr>
          <p:cNvPr id="1049236"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237"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238"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9239" name="KSO_CT1"/>
          <p:cNvSpPr>
            <a:spLocks noGrp="1"/>
          </p:cNvSpPr>
          <p:nvPr>
            <p:ph type="title"/>
          </p:nvPr>
        </p:nvSpPr>
        <p:spPr>
          <a:xfrm>
            <a:off x="4093200" y="1969200"/>
            <a:ext cx="4496400" cy="1404000"/>
          </a:xfrm>
        </p:spPr>
        <p:txBody>
          <a:bodyPr anchor="t">
            <a:normAutofit/>
          </a:bodyPr>
          <a:lstStyle>
            <a:lvl1pPr algn="ctr">
              <a:defRPr baseline="0" b="1" sz="3200" kern="1000">
                <a:solidFill>
                  <a:schemeClr val="accent1">
                    <a:lumMod val="75000"/>
                  </a:schemeClr>
                </a:solidFill>
                <a:effectLst/>
                <a:latin typeface="+mj-ea"/>
                <a:ea typeface="+mj-ea"/>
              </a:defRPr>
            </a:lvl1pPr>
          </a:lstStyle>
          <a:p>
            <a:r>
              <a:rPr altLang="en-US" lang="zh-CN" noProof="1" smtClean="0"/>
              <a:t>单击此处编辑母版标题样式</a:t>
            </a:r>
            <a:endParaRPr altLang="en-US" lang="zh-CN" noProof="1"/>
          </a:p>
        </p:txBody>
      </p:sp>
      <p:sp>
        <p:nvSpPr>
          <p:cNvPr id="1049240" name="KSO_CT2"/>
          <p:cNvSpPr>
            <a:spLocks noGrp="1"/>
          </p:cNvSpPr>
          <p:nvPr>
            <p:ph type="subTitle" idx="1"/>
          </p:nvPr>
        </p:nvSpPr>
        <p:spPr>
          <a:xfrm>
            <a:off x="3480705" y="3612929"/>
            <a:ext cx="5523957" cy="467211"/>
          </a:xfrm>
          <a:noFill/>
        </p:spPr>
        <p:txBody>
          <a:bodyPr>
            <a:normAutofit/>
          </a:bodyPr>
          <a:lstStyle>
            <a:lvl1pPr algn="ctr" indent="0" marL="0">
              <a:buNone/>
              <a:defRPr sz="1800">
                <a:solidFill>
                  <a:schemeClr val="bg1">
                    <a:lumMod val="50000"/>
                  </a:schemeClr>
                </a:solidFill>
                <a:effectLst/>
                <a:latin typeface="+mn-ea"/>
                <a:ea typeface="+mn-ea"/>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noProof="1" smtClean="0"/>
              <a:t>单击此处编辑母版副标题样式</a:t>
            </a:r>
            <a:endParaRPr altLang="en-US" lang="zh-CN" noProof="1" smtClean="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92" name=""/>
        <p:cNvGrpSpPr/>
        <p:nvPr/>
      </p:nvGrpSpPr>
      <p:grpSpPr>
        <a:xfrm rot="0">
          <a:off x="0" y="0"/>
          <a:ext cx="0" cy="0"/>
          <a:chOff x="0" y="0"/>
          <a:chExt cx="0" cy="0"/>
        </a:xfrm>
      </p:grpSpPr>
      <p:pic>
        <p:nvPicPr>
          <p:cNvPr id="2097260"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261" name=""/>
          <p:cNvPicPr>
            <a:picLocks/>
          </p:cNvPicPr>
          <p:nvPr/>
        </p:nvPicPr>
        <p:blipFill>
          <a:blip xmlns:r="http://schemas.openxmlformats.org/officeDocument/2006/relationships" r:embed="rId2"/>
          <a:srcRect l="0" t="0" r="3616" b="10127"/>
          <a:stretch>
            <a:fillRect/>
          </a:stretch>
        </p:blipFill>
        <p:spPr>
          <a:xfrm rot="0">
            <a:off x="6967537" y="5340350"/>
            <a:ext cx="2176462" cy="1517650"/>
          </a:xfrm>
          <a:prstGeom prst="rect"/>
          <a:noFill/>
          <a:ln>
            <a:noFill/>
          </a:ln>
        </p:spPr>
      </p:pic>
      <p:sp>
        <p:nvSpPr>
          <p:cNvPr id="1048891"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8892"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8893"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8894" name="KSO_BC1"/>
          <p:cNvSpPr>
            <a:spLocks noGrp="1"/>
          </p:cNvSpPr>
          <p:nvPr>
            <p:ph idx="1"/>
          </p:nvPr>
        </p:nvSpPr>
        <p:spPr>
          <a:xfrm>
            <a:off x="419098" y="1105200"/>
            <a:ext cx="7984800" cy="3175200"/>
          </a:xfrm>
        </p:spPr>
        <p:txBody>
          <a:bodyPr>
            <a:normAutofit/>
          </a:bodyPr>
          <a:lstStyle>
            <a:lvl1pPr algn="l" indent="0" marL="0">
              <a:buFontTx/>
              <a:buNone/>
              <a:defRPr sz="2400">
                <a:solidFill>
                  <a:schemeClr val="tx1"/>
                </a:solidFill>
              </a:defRPr>
            </a:lvl1pPr>
            <a:lvl2pPr algn="l" indent="0" marL="575945">
              <a:spcAft>
                <a:spcPts val="0"/>
              </a:spcAft>
              <a:buFontTx/>
              <a:buNone/>
              <a:defRPr sz="2000">
                <a:solidFill>
                  <a:schemeClr val="tx1"/>
                </a:solidFill>
              </a:defRPr>
            </a:lvl2pPr>
            <a:lvl3pPr indent="0" marL="914400">
              <a:buFontTx/>
              <a:buNone/>
              <a:defRPr sz="1800"/>
            </a:lvl3pPr>
            <a:lvl4pPr indent="0" marL="1371600">
              <a:buFontTx/>
              <a:buNone/>
              <a:defRPr sz="1800"/>
            </a:lvl4pPr>
            <a:lvl5pPr indent="0" marL="1828800">
              <a:buFontTx/>
              <a:buNone/>
              <a:defRPr sz="1800"/>
            </a:lvl5pPr>
          </a:lstStyle>
          <a:p>
            <a:pPr lvl="0"/>
            <a:r>
              <a:rPr altLang="en-US" lang="zh-CN" noProof="1" smtClean="0"/>
              <a:t>单击此处编辑母版文本样式</a:t>
            </a:r>
          </a:p>
          <a:p>
            <a:pPr lvl="1"/>
            <a:r>
              <a:rPr altLang="en-US" lang="zh-CN" noProof="1" smtClean="0"/>
              <a:t>第二级</a:t>
            </a:r>
          </a:p>
          <a:p>
            <a:pPr lvl="2"/>
            <a:r>
              <a:rPr altLang="en-US" lang="zh-CN" noProof="1" smtClean="0"/>
              <a:t>第三级</a:t>
            </a:r>
          </a:p>
          <a:p>
            <a:pPr lvl="3"/>
            <a:r>
              <a:rPr altLang="en-US" lang="zh-CN" noProof="1" smtClean="0"/>
              <a:t>第四级</a:t>
            </a:r>
          </a:p>
          <a:p>
            <a:pPr lvl="4"/>
            <a:r>
              <a:rPr altLang="en-US" lang="zh-CN" noProof="1" smtClean="0"/>
              <a:t>第五级</a:t>
            </a:r>
            <a:endParaRPr altLang="en-US" lang="zh-CN" noProof="1"/>
          </a:p>
        </p:txBody>
      </p:sp>
      <p:sp>
        <p:nvSpPr>
          <p:cNvPr id="1048895" name="KSO_BT1"/>
          <p:cNvSpPr>
            <a:spLocks noGrp="1"/>
          </p:cNvSpPr>
          <p:nvPr>
            <p:ph type="title"/>
          </p:nvPr>
        </p:nvSpPr>
        <p:spPr>
          <a:xfrm>
            <a:off x="1018800" y="223200"/>
            <a:ext cx="7106400" cy="583200"/>
          </a:xfrm>
        </p:spPr>
        <p:txBody>
          <a:bodyPr anchor="t"/>
          <a:p>
            <a:r>
              <a:rPr altLang="en-US" lang="zh-CN" noProof="1" smtClean="0"/>
              <a:t>单击此处编辑母版标题样式</a:t>
            </a:r>
            <a:endParaRPr lang="en-US"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93" name=""/>
        <p:cNvGrpSpPr/>
        <p:nvPr/>
      </p:nvGrpSpPr>
      <p:grpSpPr>
        <a:xfrm rot="0">
          <a:off x="0" y="0"/>
          <a:ext cx="0" cy="0"/>
          <a:chOff x="0" y="0"/>
          <a:chExt cx="0" cy="0"/>
        </a:xfrm>
      </p:grpSpPr>
      <p:pic>
        <p:nvPicPr>
          <p:cNvPr id="2097308"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309" name=""/>
          <p:cNvPicPr>
            <a:picLocks/>
          </p:cNvPicPr>
          <p:nvPr/>
        </p:nvPicPr>
        <p:blipFill>
          <a:blip xmlns:r="http://schemas.openxmlformats.org/officeDocument/2006/relationships" r:embed="rId2"/>
          <a:srcRect l="0" t="0" r="3616" b="10127"/>
          <a:stretch>
            <a:fillRect/>
          </a:stretch>
        </p:blipFill>
        <p:spPr>
          <a:xfrm rot="0">
            <a:off x="6967537" y="5340350"/>
            <a:ext cx="2176462" cy="1517650"/>
          </a:xfrm>
          <a:prstGeom prst="rect"/>
          <a:noFill/>
          <a:ln>
            <a:noFill/>
          </a:ln>
        </p:spPr>
      </p:pic>
      <p:sp>
        <p:nvSpPr>
          <p:cNvPr id="1049228" name=""/>
          <p:cNvSpPr/>
          <p:nvPr/>
        </p:nvSpPr>
        <p:spPr bwMode="auto">
          <a:xfrm rot="0">
            <a:off x="2149475" y="2312987"/>
            <a:ext cx="4900612" cy="1801812"/>
          </a:xfrm>
          <a:custGeom>
            <a:avLst/>
            <a:ahLst/>
            <a:rect l="0" t="0" r="r" b="b"/>
            <a:pathLst>
              <a:path w="4901184" h="1801368">
                <a:moveTo>
                  <a:pt x="1112071" y="0"/>
                </a:moveTo>
                <a:lnTo>
                  <a:pt x="4901184" y="0"/>
                </a:lnTo>
                <a:lnTo>
                  <a:pt x="4901184" y="1008251"/>
                </a:lnTo>
                <a:lnTo>
                  <a:pt x="3799357" y="1801368"/>
                </a:lnTo>
                <a:lnTo>
                  <a:pt x="0" y="1801368"/>
                </a:lnTo>
                <a:lnTo>
                  <a:pt x="0" y="800490"/>
                </a:lnTo>
                <a:lnTo>
                  <a:pt x="1112071" y="0"/>
                </a:lnTo>
              </a:path>
            </a:pathLst>
          </a:custGeom>
          <a:solidFill>
            <a:schemeClr val="accent1">
              <a:alpha val="100000"/>
            </a:schemeClr>
          </a:solidFill>
          <a:ln>
            <a:noFill/>
          </a:ln>
        </p:spPr>
      </p:sp>
      <p:cxnSp>
        <p:nvCxnSpPr>
          <p:cNvPr id="3145744" name=""/>
          <p:cNvCxnSpPr>
            <a:cxnSpLocks/>
          </p:cNvCxnSpPr>
          <p:nvPr/>
        </p:nvCxnSpPr>
        <p:spPr>
          <a:xfrm rot="0" flipH="1">
            <a:off x="1646237" y="1955800"/>
            <a:ext cx="2103437" cy="1517650"/>
          </a:xfrm>
          <a:prstGeom prst="line"/>
          <a:noFill/>
          <a:ln w="12700" cap="flat" cmpd="sng">
            <a:solidFill>
              <a:srgbClr val="624F3D">
                <a:alpha val="100000"/>
              </a:srgbClr>
            </a:solidFill>
            <a:prstDash val="solid"/>
            <a:miter/>
          </a:ln>
        </p:spPr>
      </p:cxnSp>
      <p:cxnSp>
        <p:nvCxnSpPr>
          <p:cNvPr id="3145745" name=""/>
          <p:cNvCxnSpPr>
            <a:cxnSpLocks/>
          </p:cNvCxnSpPr>
          <p:nvPr/>
        </p:nvCxnSpPr>
        <p:spPr>
          <a:xfrm rot="0" flipH="1">
            <a:off x="5403850" y="2981325"/>
            <a:ext cx="2103437" cy="1517650"/>
          </a:xfrm>
          <a:prstGeom prst="line"/>
          <a:noFill/>
          <a:ln w="12700" cap="flat" cmpd="sng">
            <a:solidFill>
              <a:srgbClr val="624F3D">
                <a:alpha val="100000"/>
              </a:srgbClr>
            </a:solidFill>
            <a:prstDash val="solid"/>
            <a:miter/>
          </a:ln>
        </p:spPr>
      </p:cxnSp>
      <p:sp>
        <p:nvSpPr>
          <p:cNvPr id="1049229" name=""/>
          <p:cNvSpPr txBox="1"/>
          <p:nvPr/>
        </p:nvSpPr>
        <p:spPr>
          <a:xfrm rot="0">
            <a:off x="4829175" y="2312987"/>
            <a:ext cx="2147887" cy="1016000"/>
          </a:xfrm>
          <a:prstGeom prst="rect"/>
          <a:noFill/>
          <a:ln>
            <a:noFill/>
          </a:ln>
        </p:spPr>
        <p:txBody>
          <a:bodyPr anchor="t"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endParaRPr altLang="en-US" b="1" sz="4800" lang="zh-CN">
              <a:solidFill>
                <a:srgbClr val="FFFFFF"/>
              </a:solidFill>
              <a:ea typeface="黑体" pitchFamily="49" charset="-122"/>
            </a:endParaRPr>
          </a:p>
        </p:txBody>
      </p:sp>
      <p:sp>
        <p:nvSpPr>
          <p:cNvPr id="1049230"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231"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232"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9233" name="KSO_ST1"/>
          <p:cNvSpPr>
            <a:spLocks noGrp="1"/>
          </p:cNvSpPr>
          <p:nvPr>
            <p:ph type="title"/>
          </p:nvPr>
        </p:nvSpPr>
        <p:spPr>
          <a:xfrm>
            <a:off x="2373234" y="3178546"/>
            <a:ext cx="4413646" cy="713052"/>
          </a:xfrm>
        </p:spPr>
        <p:txBody>
          <a:bodyPr anchor="ctr">
            <a:normAutofit/>
          </a:bodyPr>
          <a:lstStyle>
            <a:lvl1pPr algn="l">
              <a:defRPr b="0" sz="1800">
                <a:solidFill>
                  <a:schemeClr val="bg1"/>
                </a:solidFill>
                <a:effectLst/>
              </a:defRPr>
            </a:lvl1pPr>
          </a:lstStyle>
          <a:p>
            <a:r>
              <a:rPr altLang="en-US" lang="zh-CN" noProof="1" smtClean="0"/>
              <a:t>单击此处编辑母版标题样式</a:t>
            </a:r>
            <a:endParaRPr lang="en-US"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97" name=""/>
        <p:cNvGrpSpPr/>
        <p:nvPr/>
      </p:nvGrpSpPr>
      <p:grpSpPr>
        <a:xfrm rot="0">
          <a:off x="0" y="0"/>
          <a:ext cx="0" cy="0"/>
          <a:chOff x="0" y="0"/>
          <a:chExt cx="0" cy="0"/>
        </a:xfrm>
      </p:grpSpPr>
      <p:pic>
        <p:nvPicPr>
          <p:cNvPr id="2097316"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317" name=""/>
          <p:cNvPicPr>
            <a:picLocks/>
          </p:cNvPicPr>
          <p:nvPr/>
        </p:nvPicPr>
        <p:blipFill>
          <a:blip xmlns:r="http://schemas.openxmlformats.org/officeDocument/2006/relationships" r:embed="rId2"/>
          <a:srcRect l="0" t="0" r="3616" b="10127"/>
          <a:stretch>
            <a:fillRect/>
          </a:stretch>
        </p:blipFill>
        <p:spPr>
          <a:xfrm rot="0">
            <a:off x="6967537" y="5340350"/>
            <a:ext cx="2176462" cy="1517650"/>
          </a:xfrm>
          <a:prstGeom prst="rect"/>
          <a:noFill/>
          <a:ln>
            <a:noFill/>
          </a:ln>
        </p:spPr>
      </p:pic>
      <p:sp>
        <p:nvSpPr>
          <p:cNvPr id="1049253"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254"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255"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9256" name="KSO_BC2"/>
          <p:cNvSpPr>
            <a:spLocks noGrp="1"/>
          </p:cNvSpPr>
          <p:nvPr>
            <p:ph sz="half" idx="2"/>
          </p:nvPr>
        </p:nvSpPr>
        <p:spPr>
          <a:xfrm>
            <a:off x="579600" y="3927600"/>
            <a:ext cx="7984800" cy="2433600"/>
          </a:xfrm>
        </p:spPr>
        <p:txBody>
          <a:bodyPr>
            <a:normAutofit/>
          </a:bodyPr>
          <a:lstStyle>
            <a:lvl1pPr algn="l" indent="0" marL="0">
              <a:buFontTx/>
              <a:buNone/>
              <a:defRPr sz="2400">
                <a:solidFill>
                  <a:schemeClr val="tx1"/>
                </a:solidFill>
              </a:defRPr>
            </a:lvl1pPr>
            <a:lvl2pPr algn="l" indent="0" marL="575945">
              <a:buFontTx/>
              <a:buNone/>
              <a:defRPr sz="2000">
                <a:solidFill>
                  <a:schemeClr val="tx1"/>
                </a:solidFill>
              </a:defRPr>
            </a:lvl2pPr>
            <a:lvl3pPr indent="0" marL="914400">
              <a:buFontTx/>
              <a:buNone/>
            </a:lvl3pPr>
            <a:lvl4pPr indent="0" marL="1371600">
              <a:buFontTx/>
              <a:buNone/>
            </a:lvl4pPr>
            <a:lvl5pPr indent="0" marL="1828800">
              <a:buFontTx/>
              <a:buNone/>
            </a:lvl5pPr>
          </a:lstStyle>
          <a:p>
            <a:pPr lvl="0"/>
            <a:r>
              <a:rPr altLang="en-US" lang="zh-CN" noProof="1" smtClean="0"/>
              <a:t>单击此处编辑母版文本样式</a:t>
            </a:r>
          </a:p>
          <a:p>
            <a:pPr lvl="1"/>
            <a:r>
              <a:rPr altLang="en-US" lang="zh-CN" noProof="1" smtClean="0"/>
              <a:t>第二级</a:t>
            </a:r>
          </a:p>
          <a:p>
            <a:pPr lvl="2"/>
            <a:r>
              <a:rPr altLang="en-US" lang="zh-CN" noProof="1" smtClean="0"/>
              <a:t>第三级</a:t>
            </a:r>
          </a:p>
          <a:p>
            <a:pPr lvl="3"/>
            <a:r>
              <a:rPr altLang="en-US" lang="zh-CN" noProof="1" smtClean="0"/>
              <a:t>第四级</a:t>
            </a:r>
          </a:p>
          <a:p>
            <a:pPr lvl="4"/>
            <a:r>
              <a:rPr altLang="en-US" lang="zh-CN" noProof="1" smtClean="0"/>
              <a:t>第五级</a:t>
            </a:r>
            <a:endParaRPr altLang="en-US" lang="zh-CN" noProof="1"/>
          </a:p>
        </p:txBody>
      </p:sp>
      <p:sp>
        <p:nvSpPr>
          <p:cNvPr id="1049257" name="KSO_BC1"/>
          <p:cNvSpPr>
            <a:spLocks noGrp="1"/>
          </p:cNvSpPr>
          <p:nvPr>
            <p:ph sz="half" idx="1"/>
          </p:nvPr>
        </p:nvSpPr>
        <p:spPr>
          <a:xfrm>
            <a:off x="579600" y="1105200"/>
            <a:ext cx="7984800" cy="2419200"/>
          </a:xfrm>
        </p:spPr>
        <p:txBody>
          <a:bodyPr>
            <a:normAutofit/>
          </a:bodyPr>
          <a:lstStyle>
            <a:lvl1pPr algn="l" indent="0" marL="0">
              <a:buFontTx/>
              <a:buNone/>
              <a:defRPr sz="2400">
                <a:solidFill>
                  <a:schemeClr val="tx1"/>
                </a:solidFill>
                <a:latin typeface="+mn-lt"/>
              </a:defRPr>
            </a:lvl1pPr>
            <a:lvl2pPr algn="l" indent="0" marL="575945">
              <a:buFontTx/>
              <a:buNone/>
              <a:defRPr sz="2000">
                <a:solidFill>
                  <a:schemeClr val="tx1"/>
                </a:solidFill>
                <a:latin typeface="+mn-lt"/>
              </a:defRPr>
            </a:lvl2pPr>
            <a:lvl3pPr indent="0" marL="914400">
              <a:buFontTx/>
              <a:buNone/>
            </a:lvl3pPr>
            <a:lvl4pPr indent="0" marL="1371600">
              <a:buFontTx/>
              <a:buNone/>
            </a:lvl4pPr>
            <a:lvl5pPr indent="0" marL="1828800">
              <a:buFontTx/>
              <a:buNone/>
            </a:lvl5pPr>
          </a:lstStyle>
          <a:p>
            <a:pPr lvl="0"/>
            <a:r>
              <a:rPr altLang="en-US" lang="zh-CN" noProof="1" smtClean="0"/>
              <a:t>单击此处编辑母版文本样式</a:t>
            </a:r>
          </a:p>
          <a:p>
            <a:pPr lvl="1"/>
            <a:r>
              <a:rPr altLang="en-US" lang="zh-CN" noProof="1" smtClean="0"/>
              <a:t>第二级</a:t>
            </a:r>
          </a:p>
          <a:p>
            <a:pPr lvl="2"/>
            <a:r>
              <a:rPr altLang="en-US" lang="zh-CN" noProof="1" smtClean="0"/>
              <a:t>第三级</a:t>
            </a:r>
          </a:p>
          <a:p>
            <a:pPr lvl="3"/>
            <a:r>
              <a:rPr altLang="en-US" lang="zh-CN" noProof="1" smtClean="0"/>
              <a:t>第四级</a:t>
            </a:r>
          </a:p>
          <a:p>
            <a:pPr lvl="4"/>
            <a:r>
              <a:rPr altLang="en-US" lang="zh-CN" noProof="1" smtClean="0"/>
              <a:t>第五级</a:t>
            </a:r>
            <a:endParaRPr altLang="en-US" lang="zh-CN" noProof="1"/>
          </a:p>
        </p:txBody>
      </p:sp>
      <p:sp>
        <p:nvSpPr>
          <p:cNvPr id="1049258" name="KSO_BT1"/>
          <p:cNvSpPr>
            <a:spLocks noGrp="1"/>
          </p:cNvSpPr>
          <p:nvPr>
            <p:ph type="title"/>
          </p:nvPr>
        </p:nvSpPr>
        <p:spPr>
          <a:xfrm>
            <a:off x="1018800" y="223200"/>
            <a:ext cx="7106400" cy="583200"/>
          </a:xfrm>
        </p:spPr>
        <p:txBody>
          <a:bodyPr anchor="t"/>
          <a:lstStyle>
            <a:lvl1pPr algn="ctr"/>
          </a:lstStyle>
          <a:p>
            <a:r>
              <a:rPr altLang="en-US" lang="zh-CN" noProof="1" smtClean="0"/>
              <a:t>单击此处编辑母版标题样式</a:t>
            </a:r>
            <a:endParaRPr lang="en-US"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96" name=""/>
        <p:cNvGrpSpPr/>
        <p:nvPr/>
      </p:nvGrpSpPr>
      <p:grpSpPr>
        <a:xfrm rot="0">
          <a:off x="0" y="0"/>
          <a:ext cx="0" cy="0"/>
          <a:chOff x="0" y="0"/>
          <a:chExt cx="0" cy="0"/>
        </a:xfrm>
      </p:grpSpPr>
      <p:pic>
        <p:nvPicPr>
          <p:cNvPr id="2097314"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315" name=""/>
          <p:cNvPicPr>
            <a:picLocks/>
          </p:cNvPicPr>
          <p:nvPr/>
        </p:nvPicPr>
        <p:blipFill>
          <a:blip xmlns:r="http://schemas.openxmlformats.org/officeDocument/2006/relationships" r:embed="rId2"/>
          <a:srcRect l="0" t="0" r="3616" b="10127"/>
          <a:stretch>
            <a:fillRect/>
          </a:stretch>
        </p:blipFill>
        <p:spPr>
          <a:xfrm rot="0">
            <a:off x="6967537" y="5340350"/>
            <a:ext cx="2176462" cy="1517650"/>
          </a:xfrm>
          <a:prstGeom prst="rect"/>
          <a:noFill/>
          <a:ln>
            <a:noFill/>
          </a:ln>
        </p:spPr>
      </p:pic>
      <p:sp>
        <p:nvSpPr>
          <p:cNvPr id="1049245"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246"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247"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9248" name="KSO_BC2"/>
          <p:cNvSpPr>
            <a:spLocks noGrp="1"/>
          </p:cNvSpPr>
          <p:nvPr>
            <p:ph sz="quarter" idx="4"/>
          </p:nvPr>
        </p:nvSpPr>
        <p:spPr>
          <a:xfrm>
            <a:off x="4823884" y="2200274"/>
            <a:ext cx="3887391" cy="3684588"/>
          </a:xfrm>
        </p:spPr>
        <p:txBody>
          <a:bodyPr/>
          <a:p>
            <a:pPr lvl="0"/>
            <a:r>
              <a:rPr altLang="en-US" lang="zh-CN" noProof="1" smtClean="0"/>
              <a:t>单击此处编辑母版文本样式</a:t>
            </a:r>
          </a:p>
          <a:p>
            <a:pPr lvl="1"/>
            <a:r>
              <a:rPr altLang="en-US" lang="zh-CN" noProof="1" smtClean="0"/>
              <a:t>第二级</a:t>
            </a:r>
          </a:p>
          <a:p>
            <a:pPr lvl="2"/>
            <a:r>
              <a:rPr altLang="en-US" lang="zh-CN" noProof="1" smtClean="0"/>
              <a:t>第三级</a:t>
            </a:r>
          </a:p>
          <a:p>
            <a:pPr lvl="3"/>
            <a:r>
              <a:rPr altLang="en-US" lang="zh-CN" noProof="1" smtClean="0"/>
              <a:t>第四级</a:t>
            </a:r>
          </a:p>
          <a:p>
            <a:pPr lvl="4"/>
            <a:r>
              <a:rPr altLang="en-US" lang="zh-CN" noProof="1" smtClean="0"/>
              <a:t>第五级</a:t>
            </a:r>
            <a:endParaRPr altLang="en-US" lang="zh-CN" noProof="1"/>
          </a:p>
        </p:txBody>
      </p:sp>
      <p:sp>
        <p:nvSpPr>
          <p:cNvPr id="1049249" name="Text Placeholder 4"/>
          <p:cNvSpPr>
            <a:spLocks noGrp="1"/>
          </p:cNvSpPr>
          <p:nvPr>
            <p:ph type="body" sz="quarter" idx="3"/>
          </p:nvPr>
        </p:nvSpPr>
        <p:spPr>
          <a:xfrm>
            <a:off x="4823884" y="1376362"/>
            <a:ext cx="3887391" cy="823912"/>
          </a:xfrm>
        </p:spPr>
        <p:txBody>
          <a:bodyPr anchor="b">
            <a:normAutofit/>
          </a:bodyPr>
          <a:lstStyle>
            <a:lvl1pPr indent="0" marL="0">
              <a:buNone/>
              <a:defRPr b="1" sz="18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noProof="1" smtClean="0"/>
              <a:t>单击此处编辑母版文本样式</a:t>
            </a:r>
          </a:p>
        </p:txBody>
      </p:sp>
      <p:sp>
        <p:nvSpPr>
          <p:cNvPr id="1049250" name="KSO_BC1"/>
          <p:cNvSpPr>
            <a:spLocks noGrp="1"/>
          </p:cNvSpPr>
          <p:nvPr>
            <p:ph sz="half" idx="2"/>
          </p:nvPr>
        </p:nvSpPr>
        <p:spPr>
          <a:xfrm>
            <a:off x="824576" y="2200274"/>
            <a:ext cx="3868340" cy="3684588"/>
          </a:xfrm>
        </p:spPr>
        <p:txBody>
          <a:bodyPr/>
          <a:p>
            <a:pPr lvl="0"/>
            <a:r>
              <a:rPr altLang="en-US" lang="zh-CN" noProof="1" smtClean="0"/>
              <a:t>单击此处编辑母版文本样式</a:t>
            </a:r>
          </a:p>
          <a:p>
            <a:pPr lvl="1"/>
            <a:r>
              <a:rPr altLang="en-US" lang="zh-CN" noProof="1" smtClean="0"/>
              <a:t>第二级</a:t>
            </a:r>
          </a:p>
          <a:p>
            <a:pPr lvl="2"/>
            <a:r>
              <a:rPr altLang="en-US" lang="zh-CN" noProof="1" smtClean="0"/>
              <a:t>第三级</a:t>
            </a:r>
          </a:p>
          <a:p>
            <a:pPr lvl="3"/>
            <a:r>
              <a:rPr altLang="en-US" lang="zh-CN" noProof="1" smtClean="0"/>
              <a:t>第四级</a:t>
            </a:r>
          </a:p>
          <a:p>
            <a:pPr lvl="4"/>
            <a:r>
              <a:rPr altLang="en-US" lang="zh-CN" noProof="1" smtClean="0"/>
              <a:t>第五级</a:t>
            </a:r>
            <a:endParaRPr altLang="en-US" lang="zh-CN" noProof="1"/>
          </a:p>
        </p:txBody>
      </p:sp>
      <p:sp>
        <p:nvSpPr>
          <p:cNvPr id="1049251" name="Text Placeholder 2"/>
          <p:cNvSpPr>
            <a:spLocks noGrp="1"/>
          </p:cNvSpPr>
          <p:nvPr>
            <p:ph type="body" idx="1"/>
          </p:nvPr>
        </p:nvSpPr>
        <p:spPr>
          <a:xfrm>
            <a:off x="824576" y="1376362"/>
            <a:ext cx="3868340" cy="823912"/>
          </a:xfrm>
        </p:spPr>
        <p:txBody>
          <a:bodyPr anchor="b">
            <a:normAutofit/>
          </a:bodyPr>
          <a:lstStyle>
            <a:lvl1pPr indent="0" marL="0">
              <a:buNone/>
              <a:defRPr b="1" sz="18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noProof="1" smtClean="0"/>
              <a:t>单击此处编辑母版文本样式</a:t>
            </a:r>
          </a:p>
        </p:txBody>
      </p:sp>
      <p:sp>
        <p:nvSpPr>
          <p:cNvPr id="1049252" name="KSO_BT1"/>
          <p:cNvSpPr>
            <a:spLocks noGrp="1"/>
          </p:cNvSpPr>
          <p:nvPr>
            <p:ph type="title"/>
          </p:nvPr>
        </p:nvSpPr>
        <p:spPr>
          <a:xfrm>
            <a:off x="1727199" y="118532"/>
            <a:ext cx="6984076" cy="717022"/>
          </a:xfrm>
        </p:spPr>
        <p:txBody>
          <a:bodyPr/>
          <a:p>
            <a:r>
              <a:rPr altLang="en-US" lang="zh-CN" noProof="1" smtClean="0"/>
              <a:t>单击此处编辑母版标题样式</a:t>
            </a:r>
            <a:endParaRPr lang="en-US"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300" name=""/>
        <p:cNvGrpSpPr/>
        <p:nvPr/>
      </p:nvGrpSpPr>
      <p:grpSpPr>
        <a:xfrm rot="0">
          <a:off x="0" y="0"/>
          <a:ext cx="0" cy="0"/>
          <a:chOff x="0" y="0"/>
          <a:chExt cx="0" cy="0"/>
        </a:xfrm>
      </p:grpSpPr>
      <p:pic>
        <p:nvPicPr>
          <p:cNvPr id="2097321"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322" name=""/>
          <p:cNvPicPr>
            <a:picLocks/>
          </p:cNvPicPr>
          <p:nvPr/>
        </p:nvPicPr>
        <p:blipFill>
          <a:blip xmlns:r="http://schemas.openxmlformats.org/officeDocument/2006/relationships" r:embed="rId2"/>
          <a:srcRect l="0" t="0" r="3616" b="10127"/>
          <a:stretch>
            <a:fillRect/>
          </a:stretch>
        </p:blipFill>
        <p:spPr>
          <a:xfrm rot="0">
            <a:off x="6967537" y="5340350"/>
            <a:ext cx="2176462" cy="1517650"/>
          </a:xfrm>
          <a:prstGeom prst="rect"/>
          <a:noFill/>
          <a:ln>
            <a:noFill/>
          </a:ln>
        </p:spPr>
      </p:pic>
      <p:cxnSp>
        <p:nvCxnSpPr>
          <p:cNvPr id="3145746" name=""/>
          <p:cNvCxnSpPr>
            <a:cxnSpLocks/>
          </p:cNvCxnSpPr>
          <p:nvPr/>
        </p:nvCxnSpPr>
        <p:spPr>
          <a:xfrm rot="0">
            <a:off x="1900237" y="4333875"/>
            <a:ext cx="5500687" cy="0"/>
          </a:xfrm>
          <a:prstGeom prst="line"/>
          <a:noFill/>
          <a:ln w="6350" cap="flat" cmpd="sng">
            <a:solidFill>
              <a:srgbClr val="FFFFFF">
                <a:alpha val="100000"/>
              </a:srgbClr>
            </a:solidFill>
            <a:prstDash val="solid"/>
            <a:miter/>
          </a:ln>
        </p:spPr>
      </p:cxnSp>
      <p:cxnSp>
        <p:nvCxnSpPr>
          <p:cNvPr id="3145747" name=""/>
          <p:cNvCxnSpPr>
            <a:cxnSpLocks/>
          </p:cNvCxnSpPr>
          <p:nvPr/>
        </p:nvCxnSpPr>
        <p:spPr>
          <a:xfrm rot="0">
            <a:off x="1900237" y="2811462"/>
            <a:ext cx="5500687" cy="0"/>
          </a:xfrm>
          <a:prstGeom prst="line"/>
          <a:noFill/>
          <a:ln w="6350" cap="flat" cmpd="sng">
            <a:solidFill>
              <a:srgbClr val="FFFFFF">
                <a:alpha val="100000"/>
              </a:srgbClr>
            </a:solidFill>
            <a:prstDash val="solid"/>
            <a:miter/>
          </a:ln>
        </p:spPr>
      </p:cxnSp>
      <p:sp>
        <p:nvSpPr>
          <p:cNvPr id="1049267"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268"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269"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9270" name="KSO_BT1"/>
          <p:cNvSpPr>
            <a:spLocks noGrp="1"/>
          </p:cNvSpPr>
          <p:nvPr>
            <p:ph type="title"/>
          </p:nvPr>
        </p:nvSpPr>
        <p:spPr>
          <a:xfrm>
            <a:off x="1900800" y="3110400"/>
            <a:ext cx="5742000" cy="925200"/>
          </a:xfrm>
        </p:spPr>
        <p:txBody>
          <a:bodyPr anchor="t">
            <a:normAutofit/>
          </a:bodyPr>
          <a:lstStyle>
            <a:lvl1pPr algn="ctr">
              <a:defRPr b="0" sz="5400">
                <a:solidFill>
                  <a:schemeClr val="tx1"/>
                </a:solidFill>
              </a:defRPr>
            </a:lvl1pPr>
          </a:lstStyle>
          <a:p>
            <a:r>
              <a:rPr altLang="en-US" lang="zh-CN" noProof="1" smtClean="0"/>
              <a:t>单击此处编辑母版标题样式</a:t>
            </a:r>
            <a:endParaRPr lang="en-US"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99" name=""/>
        <p:cNvGrpSpPr/>
        <p:nvPr/>
      </p:nvGrpSpPr>
      <p:grpSpPr>
        <a:xfrm rot="0">
          <a:off x="0" y="0"/>
          <a:ext cx="0" cy="0"/>
          <a:chOff x="0" y="0"/>
          <a:chExt cx="0" cy="0"/>
        </a:xfrm>
      </p:grpSpPr>
      <p:pic>
        <p:nvPicPr>
          <p:cNvPr id="2097320"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sp>
        <p:nvSpPr>
          <p:cNvPr id="1049264"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265"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266"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92" name=""/>
        <p:cNvGrpSpPr/>
        <p:nvPr/>
      </p:nvGrpSpPr>
      <p:grpSpPr>
        <a:xfrm rot="0">
          <a:off x="0" y="0"/>
          <a:ext cx="0" cy="0"/>
          <a:chOff x="0" y="0"/>
          <a:chExt cx="0" cy="0"/>
        </a:xfrm>
      </p:grpSpPr>
      <p:pic>
        <p:nvPicPr>
          <p:cNvPr id="2097306"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307" name=""/>
          <p:cNvPicPr>
            <a:picLocks/>
          </p:cNvPicPr>
          <p:nvPr/>
        </p:nvPicPr>
        <p:blipFill>
          <a:blip xmlns:r="http://schemas.openxmlformats.org/officeDocument/2006/relationships" r:embed="rId2"/>
          <a:srcRect l="0" t="0" r="3616" b="10127"/>
          <a:stretch>
            <a:fillRect/>
          </a:stretch>
        </p:blipFill>
        <p:spPr>
          <a:xfrm rot="0">
            <a:off x="6967537" y="5340350"/>
            <a:ext cx="2176462" cy="1517650"/>
          </a:xfrm>
          <a:prstGeom prst="rect"/>
          <a:noFill/>
          <a:ln>
            <a:noFill/>
          </a:ln>
        </p:spPr>
      </p:pic>
      <p:sp>
        <p:nvSpPr>
          <p:cNvPr id="1049222"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223"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224"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9225" name="KSO_BC2"/>
          <p:cNvSpPr>
            <a:spLocks noGrp="1"/>
          </p:cNvSpPr>
          <p:nvPr>
            <p:ph type="body" sz="half" idx="2"/>
          </p:nvPr>
        </p:nvSpPr>
        <p:spPr>
          <a:xfrm>
            <a:off x="5724000" y="2152800"/>
            <a:ext cx="2401200" cy="3672000"/>
          </a:xfrm>
          <a:solidFill>
            <a:schemeClr val="accent1"/>
          </a:solidFill>
        </p:spPr>
        <p:txBody>
          <a:bodyPr anchor="ctr" lIns="144000" rIns="144000">
            <a:normAutofit/>
          </a:bodyPr>
          <a:lstStyle>
            <a:lvl1pPr indent="0" marL="0">
              <a:buNone/>
              <a:defRPr sz="1800">
                <a:solidFill>
                  <a:schemeClr val="bg1"/>
                </a:solidFill>
              </a:defRPr>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noProof="1" smtClean="0"/>
              <a:t>单击此处编辑母版文本样式</a:t>
            </a:r>
          </a:p>
        </p:txBody>
      </p:sp>
      <p:sp>
        <p:nvSpPr>
          <p:cNvPr id="1049226" name="KSO_BC1"/>
          <p:cNvSpPr>
            <a:spLocks noGrp="1"/>
          </p:cNvSpPr>
          <p:nvPr>
            <p:ph type="pic" idx="1"/>
          </p:nvPr>
        </p:nvSpPr>
        <p:spPr>
          <a:xfrm>
            <a:off x="1522800" y="2152800"/>
            <a:ext cx="4104000" cy="3672000"/>
          </a:xfrm>
        </p:spPr>
        <p:txBody>
          <a:bodyPr anchor="ctr" anchorCtr="0" bIns="45720" compatLnSpc="1" lIns="91440" numCol="1" rIns="91440" tIns="45720" vert="horz" wrap="square">
            <a:prstTxWarp prst="textNoShape"/>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just" defTabSz="914400" eaLnBrk="1" fontAlgn="base" hangingPunct="1" indent="0" latinLnBrk="0" lvl="0" marL="0" marR="0" rtl="0">
              <a:lnSpc>
                <a:spcPct val="110000"/>
              </a:lnSpc>
              <a:spcBef>
                <a:spcPts val="600"/>
              </a:spcBef>
              <a:spcAft>
                <a:spcPct val="0"/>
              </a:spcAft>
              <a:buClr>
                <a:schemeClr val="accent1"/>
              </a:buClr>
              <a:buSzPct val="60000"/>
              <a:buFont typeface="Wingdings 2" panose="05020102010507070707" pitchFamily="18" charset="2"/>
              <a:buNone/>
            </a:pPr>
            <a:r>
              <a:rPr altLang="en-US" baseline="0" b="0" cap="none" sz="3200" i="0" kern="1200" kumimoji="0" lang="zh-CN" noProof="1" normalizeH="0" spc="0" strike="noStrike" u="none" smtClean="0">
                <a:ln>
                  <a:noFill/>
                </a:ln>
                <a:solidFill>
                  <a:schemeClr val="accent1"/>
                </a:solidFill>
                <a:effectLst/>
                <a:uLnTx/>
                <a:uFillTx/>
                <a:latin typeface="+mn-ea"/>
                <a:ea typeface="+mn-ea"/>
                <a:cs typeface="+mn-cs"/>
              </a:rPr>
              <a:t>单击图标添加图片</a:t>
            </a:r>
            <a:endParaRPr altLang="en-US" baseline="0" b="0" cap="none" sz="3200" i="0" kern="1200" kumimoji="0" lang="en-US" noProof="1" normalizeH="0" spc="0" strike="noStrike" u="none">
              <a:ln>
                <a:noFill/>
              </a:ln>
              <a:solidFill>
                <a:schemeClr val="accent1"/>
              </a:solidFill>
              <a:effectLst/>
              <a:uLnTx/>
              <a:uFillTx/>
              <a:latin typeface="+mn-ea"/>
              <a:ea typeface="+mn-ea"/>
              <a:cs typeface="+mn-cs"/>
            </a:endParaRPr>
          </a:p>
        </p:txBody>
      </p:sp>
      <p:sp>
        <p:nvSpPr>
          <p:cNvPr id="1049227" name="KSO_BT1"/>
          <p:cNvSpPr>
            <a:spLocks noGrp="1"/>
          </p:cNvSpPr>
          <p:nvPr>
            <p:ph type="title"/>
          </p:nvPr>
        </p:nvSpPr>
        <p:spPr>
          <a:xfrm>
            <a:off x="1148400" y="914400"/>
            <a:ext cx="7218000" cy="820800"/>
          </a:xfrm>
        </p:spPr>
        <p:txBody>
          <a:bodyPr anchor="ctr" bIns="0" lIns="0" rIns="0" tIns="0"/>
          <a:lstStyle>
            <a:lvl1pPr algn="ctr">
              <a:defRPr sz="3200"/>
            </a:lvl1pPr>
          </a:lstStyle>
          <a:p>
            <a:r>
              <a:rPr altLang="en-US" lang="zh-CN" noProof="1" smtClean="0"/>
              <a:t>单击此处编辑母版标题样式</a:t>
            </a:r>
            <a:endParaRPr lang="en-US"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98" name=""/>
        <p:cNvGrpSpPr/>
        <p:nvPr/>
      </p:nvGrpSpPr>
      <p:grpSpPr>
        <a:xfrm rot="0">
          <a:off x="0" y="0"/>
          <a:ext cx="0" cy="0"/>
          <a:chOff x="0" y="0"/>
          <a:chExt cx="0" cy="0"/>
        </a:xfrm>
      </p:grpSpPr>
      <p:pic>
        <p:nvPicPr>
          <p:cNvPr id="2097318"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319" name=""/>
          <p:cNvPicPr>
            <a:picLocks/>
          </p:cNvPicPr>
          <p:nvPr/>
        </p:nvPicPr>
        <p:blipFill>
          <a:blip xmlns:r="http://schemas.openxmlformats.org/officeDocument/2006/relationships" r:embed="rId2"/>
          <a:srcRect l="0" t="0" r="3616" b="10127"/>
          <a:stretch>
            <a:fillRect/>
          </a:stretch>
        </p:blipFill>
        <p:spPr>
          <a:xfrm rot="0">
            <a:off x="6967537" y="5340350"/>
            <a:ext cx="2176462" cy="1517650"/>
          </a:xfrm>
          <a:prstGeom prst="rect"/>
          <a:noFill/>
          <a:ln>
            <a:noFill/>
          </a:ln>
        </p:spPr>
      </p:pic>
      <p:sp>
        <p:nvSpPr>
          <p:cNvPr id="1049259"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260"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261"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9262" name="KSO_BC1"/>
          <p:cNvSpPr>
            <a:spLocks noGrp="1"/>
          </p:cNvSpPr>
          <p:nvPr>
            <p:ph type="body" orient="vert" idx="1"/>
          </p:nvPr>
        </p:nvSpPr>
        <p:spPr>
          <a:xfrm>
            <a:off x="1585381" y="365125"/>
            <a:ext cx="5949952" cy="5811838"/>
          </a:xfrm>
        </p:spPr>
        <p:txBody>
          <a:bodyPr vert="eaVert"/>
          <a:p>
            <a:pPr lvl="0"/>
            <a:r>
              <a:rPr altLang="en-US" lang="zh-CN" noProof="1" smtClean="0"/>
              <a:t>单击此处编辑母版文本样式</a:t>
            </a:r>
          </a:p>
          <a:p>
            <a:pPr lvl="1"/>
            <a:r>
              <a:rPr altLang="en-US" lang="zh-CN" noProof="1" smtClean="0"/>
              <a:t>第二级</a:t>
            </a:r>
          </a:p>
          <a:p>
            <a:pPr lvl="2"/>
            <a:r>
              <a:rPr altLang="en-US" lang="zh-CN" noProof="1" smtClean="0"/>
              <a:t>第三级</a:t>
            </a:r>
          </a:p>
          <a:p>
            <a:pPr lvl="3"/>
            <a:r>
              <a:rPr altLang="en-US" lang="zh-CN" noProof="1" smtClean="0"/>
              <a:t>第四级</a:t>
            </a:r>
          </a:p>
          <a:p>
            <a:pPr lvl="4"/>
            <a:r>
              <a:rPr altLang="en-US" lang="zh-CN" noProof="1" smtClean="0"/>
              <a:t>第五级</a:t>
            </a:r>
            <a:endParaRPr altLang="en-US" lang="zh-CN" noProof="1"/>
          </a:p>
        </p:txBody>
      </p:sp>
      <p:sp>
        <p:nvSpPr>
          <p:cNvPr id="1049263" name="KSO_BT1"/>
          <p:cNvSpPr>
            <a:spLocks noGrp="1"/>
          </p:cNvSpPr>
          <p:nvPr>
            <p:ph type="title" orient="vert"/>
          </p:nvPr>
        </p:nvSpPr>
        <p:spPr>
          <a:xfrm>
            <a:off x="7628467" y="365125"/>
            <a:ext cx="886883" cy="5811838"/>
          </a:xfrm>
        </p:spPr>
        <p:txBody>
          <a:bodyPr vert="eaVert"/>
          <a:p>
            <a:r>
              <a:rPr altLang="en-US" lang="zh-CN" noProof="1" smtClean="0"/>
              <a:t>单击此处编辑母版标题样式</a:t>
            </a:r>
            <a:endParaRPr lang="en-US"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56" name=""/>
        <p:cNvGrpSpPr/>
        <p:nvPr/>
      </p:nvGrpSpPr>
      <p:grpSpPr>
        <a:xfrm rot="0">
          <a:off x="0" y="0"/>
          <a:ext cx="0" cy="0"/>
          <a:chOff x="0" y="0"/>
          <a:chExt cx="0" cy="0"/>
        </a:xfrm>
      </p:grpSpPr>
      <p:pic>
        <p:nvPicPr>
          <p:cNvPr id="2097160"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161" name=""/>
          <p:cNvPicPr>
            <a:picLocks/>
          </p:cNvPicPr>
          <p:nvPr/>
        </p:nvPicPr>
        <p:blipFill>
          <a:blip xmlns:r="http://schemas.openxmlformats.org/officeDocument/2006/relationships" r:embed="rId2"/>
          <a:srcRect l="0" t="0" r="3616" b="10127"/>
          <a:stretch>
            <a:fillRect/>
          </a:stretch>
        </p:blipFill>
        <p:spPr>
          <a:xfrm rot="0">
            <a:off x="6967537" y="5340350"/>
            <a:ext cx="2176462" cy="1517650"/>
          </a:xfrm>
          <a:prstGeom prst="rect"/>
          <a:noFill/>
          <a:ln>
            <a:noFill/>
          </a:ln>
        </p:spPr>
      </p:pic>
      <p:sp>
        <p:nvSpPr>
          <p:cNvPr id="1048595"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8596"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8597"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8598" name="KSO_BC1"/>
          <p:cNvSpPr>
            <a:spLocks noGrp="1"/>
          </p:cNvSpPr>
          <p:nvPr>
            <p:ph idx="1"/>
          </p:nvPr>
        </p:nvSpPr>
        <p:spPr>
          <a:xfrm>
            <a:off x="419098" y="1105200"/>
            <a:ext cx="7984800" cy="3175200"/>
          </a:xfrm>
        </p:spPr>
        <p:txBody>
          <a:bodyPr>
            <a:normAutofit/>
          </a:bodyPr>
          <a:lstStyle>
            <a:lvl1pPr algn="l" indent="0" marL="0">
              <a:buFontTx/>
              <a:buNone/>
              <a:defRPr sz="2400">
                <a:solidFill>
                  <a:schemeClr val="tx1"/>
                </a:solidFill>
              </a:defRPr>
            </a:lvl1pPr>
            <a:lvl2pPr algn="l" indent="0" marL="575945">
              <a:spcAft>
                <a:spcPts val="0"/>
              </a:spcAft>
              <a:buFontTx/>
              <a:buNone/>
              <a:defRPr sz="2000">
                <a:solidFill>
                  <a:schemeClr val="tx1"/>
                </a:solidFill>
              </a:defRPr>
            </a:lvl2pPr>
            <a:lvl3pPr indent="0" marL="914400">
              <a:buFontTx/>
              <a:buNone/>
              <a:defRPr sz="1800"/>
            </a:lvl3pPr>
            <a:lvl4pPr indent="0" marL="1371600">
              <a:buFontTx/>
              <a:buNone/>
              <a:defRPr sz="1800"/>
            </a:lvl4pPr>
            <a:lvl5pPr indent="0" marL="1828800">
              <a:buFontTx/>
              <a:buNone/>
              <a:defRPr sz="1800"/>
            </a:lvl5pPr>
          </a:lstStyle>
          <a:p>
            <a:pPr lvl="0"/>
            <a:r>
              <a:rPr altLang="en-US" lang="zh-CN" noProof="1" smtClean="0"/>
              <a:t>单击此处编辑母版文本样式</a:t>
            </a:r>
          </a:p>
          <a:p>
            <a:pPr lvl="1"/>
            <a:r>
              <a:rPr altLang="en-US" lang="zh-CN" noProof="1" smtClean="0"/>
              <a:t>第二级</a:t>
            </a:r>
          </a:p>
          <a:p>
            <a:pPr lvl="2"/>
            <a:r>
              <a:rPr altLang="en-US" lang="zh-CN" noProof="1" smtClean="0"/>
              <a:t>第三级</a:t>
            </a:r>
          </a:p>
          <a:p>
            <a:pPr lvl="3"/>
            <a:r>
              <a:rPr altLang="en-US" lang="zh-CN" noProof="1" smtClean="0"/>
              <a:t>第四级</a:t>
            </a:r>
          </a:p>
          <a:p>
            <a:pPr lvl="4"/>
            <a:r>
              <a:rPr altLang="en-US" lang="zh-CN" noProof="1" smtClean="0"/>
              <a:t>第五级</a:t>
            </a:r>
            <a:endParaRPr altLang="en-US" lang="zh-CN" noProof="1"/>
          </a:p>
        </p:txBody>
      </p:sp>
      <p:sp>
        <p:nvSpPr>
          <p:cNvPr id="1048599" name="KSO_BT1"/>
          <p:cNvSpPr>
            <a:spLocks noGrp="1"/>
          </p:cNvSpPr>
          <p:nvPr>
            <p:ph type="title"/>
          </p:nvPr>
        </p:nvSpPr>
        <p:spPr>
          <a:xfrm>
            <a:off x="1018800" y="223200"/>
            <a:ext cx="7106400" cy="583200"/>
          </a:xfrm>
        </p:spPr>
        <p:txBody>
          <a:bodyPr anchor="t"/>
          <a:p>
            <a:r>
              <a:rPr altLang="en-US" lang="zh-CN" noProof="1" smtClean="0"/>
              <a:t>单击此处编辑母版标题样式</a:t>
            </a:r>
            <a:endParaRPr lang="en-US"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95" name=""/>
        <p:cNvGrpSpPr/>
        <p:nvPr/>
      </p:nvGrpSpPr>
      <p:grpSpPr>
        <a:xfrm rot="0">
          <a:off x="0" y="0"/>
          <a:ext cx="0" cy="0"/>
          <a:chOff x="0" y="0"/>
          <a:chExt cx="0" cy="0"/>
        </a:xfrm>
      </p:grpSpPr>
      <p:pic>
        <p:nvPicPr>
          <p:cNvPr id="2097312"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313" name=""/>
          <p:cNvPicPr>
            <a:picLocks/>
          </p:cNvPicPr>
          <p:nvPr/>
        </p:nvPicPr>
        <p:blipFill>
          <a:blip xmlns:r="http://schemas.openxmlformats.org/officeDocument/2006/relationships" r:embed="rId2"/>
          <a:srcRect l="0" t="0" r="3616" b="10127"/>
          <a:stretch>
            <a:fillRect/>
          </a:stretch>
        </p:blipFill>
        <p:spPr>
          <a:xfrm rot="0">
            <a:off x="6967537" y="5340350"/>
            <a:ext cx="2176462" cy="1517650"/>
          </a:xfrm>
          <a:prstGeom prst="rect"/>
          <a:noFill/>
          <a:ln>
            <a:noFill/>
          </a:ln>
        </p:spPr>
      </p:pic>
      <p:sp>
        <p:nvSpPr>
          <p:cNvPr id="1049241"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242"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243"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9244" name="内容占位符 7"/>
          <p:cNvSpPr>
            <a:spLocks noGrp="1"/>
          </p:cNvSpPr>
          <p:nvPr>
            <p:ph sz="quarter" idx="13"/>
          </p:nvPr>
        </p:nvSpPr>
        <p:spPr>
          <a:xfrm>
            <a:off x="628650" y="571502"/>
            <a:ext cx="7886701" cy="5649913"/>
          </a:xfrm>
        </p:spPr>
        <p:txBody>
          <a:bodyPr/>
          <a:lstStyle>
            <a:lvl1pPr>
              <a:defRPr sz="2400"/>
            </a:lvl1pPr>
            <a:lvl2pPr>
              <a:defRPr sz="2000"/>
            </a:lvl2pPr>
            <a:lvl3pPr>
              <a:defRPr sz="1800"/>
            </a:lvl3pPr>
            <a:lvl4pPr>
              <a:defRPr sz="1800"/>
            </a:lvl4pPr>
            <a:lvl5pPr>
              <a:defRPr sz="1800"/>
            </a:lvl5pPr>
          </a:lstStyle>
          <a:p>
            <a:pPr lvl="0"/>
            <a:r>
              <a:rPr altLang="en-US" lang="zh-CN" noProof="1" smtClean="0"/>
              <a:t>单击此处编辑母版文本样式</a:t>
            </a:r>
          </a:p>
          <a:p>
            <a:pPr lvl="1"/>
            <a:r>
              <a:rPr altLang="en-US" lang="zh-CN" noProof="1" smtClean="0"/>
              <a:t>第二级</a:t>
            </a:r>
          </a:p>
          <a:p>
            <a:pPr lvl="2"/>
            <a:r>
              <a:rPr altLang="en-US" lang="zh-CN" noProof="1" smtClean="0"/>
              <a:t>第三级</a:t>
            </a:r>
          </a:p>
          <a:p>
            <a:pPr lvl="3"/>
            <a:r>
              <a:rPr altLang="en-US" lang="zh-CN" noProof="1" smtClean="0"/>
              <a:t>第四级</a:t>
            </a:r>
          </a:p>
          <a:p>
            <a:pPr lvl="4"/>
            <a:r>
              <a:rPr altLang="en-US" lang="zh-CN" noProof="1" smtClean="0"/>
              <a:t>第五级</a:t>
            </a:r>
            <a:endParaRPr altLang="en-US" lang="zh-CN"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311" name=""/>
        <p:cNvGrpSpPr/>
        <p:nvPr/>
      </p:nvGrpSpPr>
      <p:grpSpPr>
        <a:xfrm rot="0">
          <a:off x="0" y="0"/>
          <a:ext cx="0" cy="0"/>
          <a:chOff x="0" y="0"/>
          <a:chExt cx="0" cy="0"/>
        </a:xfrm>
      </p:grpSpPr>
      <p:pic>
        <p:nvPicPr>
          <p:cNvPr id="2097343"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344" name=""/>
          <p:cNvPicPr>
            <a:picLocks/>
          </p:cNvPicPr>
          <p:nvPr/>
        </p:nvPicPr>
        <p:blipFill>
          <a:blip xmlns:r="http://schemas.openxmlformats.org/officeDocument/2006/relationships" r:embed="rId2"/>
          <a:srcRect l="0" t="0" r="0" b="11443"/>
          <a:stretch>
            <a:fillRect/>
          </a:stretch>
        </p:blipFill>
        <p:spPr>
          <a:xfrm rot="0">
            <a:off x="1908175" y="1917700"/>
            <a:ext cx="2808287" cy="1858962"/>
          </a:xfrm>
          <a:prstGeom prst="rect"/>
          <a:noFill/>
          <a:ln>
            <a:noFill/>
          </a:ln>
        </p:spPr>
      </p:pic>
      <p:sp>
        <p:nvSpPr>
          <p:cNvPr id="1049330" name=""/>
          <p:cNvSpPr/>
          <p:nvPr/>
        </p:nvSpPr>
        <p:spPr>
          <a:xfrm rot="0">
            <a:off x="0" y="3776662"/>
            <a:ext cx="2987675" cy="44450"/>
          </a:xfrm>
          <a:prstGeom prst="rect"/>
          <a:solidFill>
            <a:srgbClr val="42331C"/>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lnSpc>
                <a:spcPct val="80000"/>
              </a:lnSpc>
            </a:pPr>
            <a:endParaRPr altLang="en-US" sz="500" lang="zh-CN">
              <a:solidFill>
                <a:srgbClr val="FFFFFF"/>
              </a:solidFill>
              <a:ea typeface="黑体" pitchFamily="49" charset="-122"/>
            </a:endParaRPr>
          </a:p>
        </p:txBody>
      </p:sp>
      <p:sp>
        <p:nvSpPr>
          <p:cNvPr id="1049331" name=""/>
          <p:cNvSpPr/>
          <p:nvPr/>
        </p:nvSpPr>
        <p:spPr>
          <a:xfrm rot="0" flipV="1">
            <a:off x="3468687" y="3360737"/>
            <a:ext cx="5675312" cy="46037"/>
          </a:xfrm>
          <a:prstGeom prst="rect"/>
          <a:solidFill>
            <a:srgbClr val="42331C"/>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lnSpc>
                <a:spcPct val="80000"/>
              </a:lnSpc>
            </a:pPr>
            <a:endParaRPr altLang="en-US" sz="500" lang="zh-CN">
              <a:solidFill>
                <a:srgbClr val="FFFFFF"/>
              </a:solidFill>
              <a:ea typeface="黑体" pitchFamily="49" charset="-122"/>
            </a:endParaRPr>
          </a:p>
        </p:txBody>
      </p:sp>
      <p:sp>
        <p:nvSpPr>
          <p:cNvPr id="1049332"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333"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334"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9335" name="KSO_CT1"/>
          <p:cNvSpPr>
            <a:spLocks noGrp="1"/>
          </p:cNvSpPr>
          <p:nvPr>
            <p:ph type="title"/>
          </p:nvPr>
        </p:nvSpPr>
        <p:spPr>
          <a:xfrm>
            <a:off x="4093200" y="1969200"/>
            <a:ext cx="4496400" cy="1404000"/>
          </a:xfrm>
        </p:spPr>
        <p:txBody>
          <a:bodyPr anchor="t">
            <a:normAutofit/>
          </a:bodyPr>
          <a:lstStyle>
            <a:lvl1pPr algn="ctr">
              <a:defRPr baseline="0" b="1" sz="3200" kern="1000">
                <a:solidFill>
                  <a:schemeClr val="accent1">
                    <a:lumMod val="75000"/>
                  </a:schemeClr>
                </a:solidFill>
                <a:effectLst/>
                <a:latin typeface="+mj-ea"/>
                <a:ea typeface="+mj-ea"/>
              </a:defRPr>
            </a:lvl1pPr>
          </a:lstStyle>
          <a:p>
            <a:r>
              <a:rPr altLang="en-US" lang="zh-CN" noProof="1" smtClean="0"/>
              <a:t>单击此处编辑母版标题样式</a:t>
            </a:r>
            <a:endParaRPr altLang="en-US" lang="zh-CN" noProof="1"/>
          </a:p>
        </p:txBody>
      </p:sp>
      <p:sp>
        <p:nvSpPr>
          <p:cNvPr id="1049336" name="KSO_CT2"/>
          <p:cNvSpPr>
            <a:spLocks noGrp="1"/>
          </p:cNvSpPr>
          <p:nvPr>
            <p:ph type="subTitle" idx="1"/>
          </p:nvPr>
        </p:nvSpPr>
        <p:spPr>
          <a:xfrm>
            <a:off x="3480705" y="3612929"/>
            <a:ext cx="5523957" cy="467211"/>
          </a:xfrm>
          <a:noFill/>
        </p:spPr>
        <p:txBody>
          <a:bodyPr>
            <a:normAutofit/>
          </a:bodyPr>
          <a:lstStyle>
            <a:lvl1pPr algn="ctr" indent="0" marL="0">
              <a:buNone/>
              <a:defRPr sz="1800">
                <a:solidFill>
                  <a:schemeClr val="bg1">
                    <a:lumMod val="50000"/>
                  </a:schemeClr>
                </a:solidFill>
                <a:effectLst/>
                <a:latin typeface="+mn-ea"/>
                <a:ea typeface="+mn-ea"/>
              </a:defRPr>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noProof="1" smtClean="0"/>
              <a:t>单击此处编辑母版副标题样式</a:t>
            </a:r>
            <a:endParaRPr altLang="en-US" lang="zh-CN" noProof="1" smtClean="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66" name=""/>
        <p:cNvGrpSpPr/>
        <p:nvPr/>
      </p:nvGrpSpPr>
      <p:grpSpPr>
        <a:xfrm rot="0">
          <a:off x="0" y="0"/>
          <a:ext cx="0" cy="0"/>
          <a:chOff x="0" y="0"/>
          <a:chExt cx="0" cy="0"/>
        </a:xfrm>
      </p:grpSpPr>
      <p:pic>
        <p:nvPicPr>
          <p:cNvPr id="2097233"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234" name=""/>
          <p:cNvPicPr>
            <a:picLocks/>
          </p:cNvPicPr>
          <p:nvPr/>
        </p:nvPicPr>
        <p:blipFill>
          <a:blip xmlns:r="http://schemas.openxmlformats.org/officeDocument/2006/relationships" r:embed="rId2"/>
          <a:srcRect l="0" t="0" r="3616" b="10127"/>
          <a:stretch>
            <a:fillRect/>
          </a:stretch>
        </p:blipFill>
        <p:spPr>
          <a:xfrm rot="0">
            <a:off x="6967537" y="5340350"/>
            <a:ext cx="2176462" cy="1517650"/>
          </a:xfrm>
          <a:prstGeom prst="rect"/>
          <a:noFill/>
          <a:ln>
            <a:noFill/>
          </a:ln>
        </p:spPr>
      </p:pic>
      <p:sp>
        <p:nvSpPr>
          <p:cNvPr id="1048794"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8795"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8796"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8797" name="KSO_BC1"/>
          <p:cNvSpPr>
            <a:spLocks noGrp="1"/>
          </p:cNvSpPr>
          <p:nvPr>
            <p:ph idx="1"/>
          </p:nvPr>
        </p:nvSpPr>
        <p:spPr>
          <a:xfrm>
            <a:off x="419098" y="1105200"/>
            <a:ext cx="7984800" cy="3175200"/>
          </a:xfrm>
        </p:spPr>
        <p:txBody>
          <a:bodyPr>
            <a:normAutofit/>
          </a:bodyPr>
          <a:lstStyle>
            <a:lvl1pPr algn="l" indent="0" marL="0">
              <a:buFontTx/>
              <a:buNone/>
              <a:defRPr sz="2400">
                <a:solidFill>
                  <a:schemeClr val="tx1"/>
                </a:solidFill>
              </a:defRPr>
            </a:lvl1pPr>
            <a:lvl2pPr algn="l" indent="0" marL="575945">
              <a:spcAft>
                <a:spcPts val="0"/>
              </a:spcAft>
              <a:buFontTx/>
              <a:buNone/>
              <a:defRPr sz="2000">
                <a:solidFill>
                  <a:schemeClr val="tx1"/>
                </a:solidFill>
              </a:defRPr>
            </a:lvl2pPr>
            <a:lvl3pPr indent="0" marL="914400">
              <a:buFontTx/>
              <a:buNone/>
              <a:defRPr sz="1800"/>
            </a:lvl3pPr>
            <a:lvl4pPr indent="0" marL="1371600">
              <a:buFontTx/>
              <a:buNone/>
              <a:defRPr sz="1800"/>
            </a:lvl4pPr>
            <a:lvl5pPr indent="0" marL="1828800">
              <a:buFontTx/>
              <a:buNone/>
              <a:defRPr sz="1800"/>
            </a:lvl5pPr>
          </a:lstStyle>
          <a:p>
            <a:pPr lvl="0"/>
            <a:r>
              <a:rPr altLang="en-US" lang="zh-CN" noProof="1" smtClean="0"/>
              <a:t>单击此处编辑母版文本样式</a:t>
            </a:r>
          </a:p>
          <a:p>
            <a:pPr lvl="1"/>
            <a:r>
              <a:rPr altLang="en-US" lang="zh-CN" noProof="1" smtClean="0"/>
              <a:t>第二级</a:t>
            </a:r>
          </a:p>
          <a:p>
            <a:pPr lvl="2"/>
            <a:r>
              <a:rPr altLang="en-US" lang="zh-CN" noProof="1" smtClean="0"/>
              <a:t>第三级</a:t>
            </a:r>
          </a:p>
          <a:p>
            <a:pPr lvl="3"/>
            <a:r>
              <a:rPr altLang="en-US" lang="zh-CN" noProof="1" smtClean="0"/>
              <a:t>第四级</a:t>
            </a:r>
          </a:p>
          <a:p>
            <a:pPr lvl="4"/>
            <a:r>
              <a:rPr altLang="en-US" lang="zh-CN" noProof="1" smtClean="0"/>
              <a:t>第五级</a:t>
            </a:r>
            <a:endParaRPr altLang="en-US" lang="zh-CN" noProof="1"/>
          </a:p>
        </p:txBody>
      </p:sp>
      <p:sp>
        <p:nvSpPr>
          <p:cNvPr id="1048798" name="KSO_BT1"/>
          <p:cNvSpPr>
            <a:spLocks noGrp="1"/>
          </p:cNvSpPr>
          <p:nvPr>
            <p:ph type="title"/>
          </p:nvPr>
        </p:nvSpPr>
        <p:spPr>
          <a:xfrm>
            <a:off x="1018800" y="223200"/>
            <a:ext cx="7106400" cy="583200"/>
          </a:xfrm>
        </p:spPr>
        <p:txBody>
          <a:bodyPr anchor="t"/>
          <a:p>
            <a:r>
              <a:rPr altLang="en-US" lang="zh-CN" noProof="1" smtClean="0"/>
              <a:t>单击此处编辑母版标题样式</a:t>
            </a:r>
            <a:endParaRPr lang="en-US"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310" name=""/>
        <p:cNvGrpSpPr/>
        <p:nvPr/>
      </p:nvGrpSpPr>
      <p:grpSpPr>
        <a:xfrm rot="0">
          <a:off x="0" y="0"/>
          <a:ext cx="0" cy="0"/>
          <a:chOff x="0" y="0"/>
          <a:chExt cx="0" cy="0"/>
        </a:xfrm>
      </p:grpSpPr>
      <p:pic>
        <p:nvPicPr>
          <p:cNvPr id="2097341"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342" name=""/>
          <p:cNvPicPr>
            <a:picLocks/>
          </p:cNvPicPr>
          <p:nvPr/>
        </p:nvPicPr>
        <p:blipFill>
          <a:blip xmlns:r="http://schemas.openxmlformats.org/officeDocument/2006/relationships" r:embed="rId2"/>
          <a:srcRect l="0" t="0" r="3616" b="10127"/>
          <a:stretch>
            <a:fillRect/>
          </a:stretch>
        </p:blipFill>
        <p:spPr>
          <a:xfrm rot="0">
            <a:off x="6967537" y="5340350"/>
            <a:ext cx="2176462" cy="1517650"/>
          </a:xfrm>
          <a:prstGeom prst="rect"/>
          <a:noFill/>
          <a:ln>
            <a:noFill/>
          </a:ln>
        </p:spPr>
      </p:pic>
      <p:sp>
        <p:nvSpPr>
          <p:cNvPr id="1049324" name=""/>
          <p:cNvSpPr/>
          <p:nvPr/>
        </p:nvSpPr>
        <p:spPr bwMode="auto">
          <a:xfrm rot="0">
            <a:off x="2149475" y="2312987"/>
            <a:ext cx="4900612" cy="1801812"/>
          </a:xfrm>
          <a:custGeom>
            <a:avLst/>
            <a:ahLst/>
            <a:rect l="0" t="0" r="r" b="b"/>
            <a:pathLst>
              <a:path w="4901184" h="1801368">
                <a:moveTo>
                  <a:pt x="1112071" y="0"/>
                </a:moveTo>
                <a:lnTo>
                  <a:pt x="4901184" y="0"/>
                </a:lnTo>
                <a:lnTo>
                  <a:pt x="4901184" y="1008251"/>
                </a:lnTo>
                <a:lnTo>
                  <a:pt x="3799357" y="1801368"/>
                </a:lnTo>
                <a:lnTo>
                  <a:pt x="0" y="1801368"/>
                </a:lnTo>
                <a:lnTo>
                  <a:pt x="0" y="800490"/>
                </a:lnTo>
                <a:lnTo>
                  <a:pt x="1112071" y="0"/>
                </a:lnTo>
              </a:path>
            </a:pathLst>
          </a:custGeom>
          <a:solidFill>
            <a:schemeClr val="accent1">
              <a:alpha val="100000"/>
            </a:schemeClr>
          </a:solidFill>
          <a:ln>
            <a:noFill/>
          </a:ln>
        </p:spPr>
      </p:sp>
      <p:cxnSp>
        <p:nvCxnSpPr>
          <p:cNvPr id="3145752" name=""/>
          <p:cNvCxnSpPr>
            <a:cxnSpLocks/>
          </p:cNvCxnSpPr>
          <p:nvPr/>
        </p:nvCxnSpPr>
        <p:spPr>
          <a:xfrm rot="0" flipH="1">
            <a:off x="1646237" y="1955800"/>
            <a:ext cx="2103437" cy="1517650"/>
          </a:xfrm>
          <a:prstGeom prst="line"/>
          <a:noFill/>
          <a:ln w="12700" cap="flat" cmpd="sng">
            <a:solidFill>
              <a:srgbClr val="624F3D">
                <a:alpha val="100000"/>
              </a:srgbClr>
            </a:solidFill>
            <a:prstDash val="solid"/>
            <a:miter/>
          </a:ln>
        </p:spPr>
      </p:cxnSp>
      <p:cxnSp>
        <p:nvCxnSpPr>
          <p:cNvPr id="3145753" name=""/>
          <p:cNvCxnSpPr>
            <a:cxnSpLocks/>
          </p:cNvCxnSpPr>
          <p:nvPr/>
        </p:nvCxnSpPr>
        <p:spPr>
          <a:xfrm rot="0" flipH="1">
            <a:off x="5403850" y="2981325"/>
            <a:ext cx="2103437" cy="1517650"/>
          </a:xfrm>
          <a:prstGeom prst="line"/>
          <a:noFill/>
          <a:ln w="12700" cap="flat" cmpd="sng">
            <a:solidFill>
              <a:srgbClr val="624F3D">
                <a:alpha val="100000"/>
              </a:srgbClr>
            </a:solidFill>
            <a:prstDash val="solid"/>
            <a:miter/>
          </a:ln>
        </p:spPr>
      </p:cxnSp>
      <p:sp>
        <p:nvSpPr>
          <p:cNvPr id="1049325" name=""/>
          <p:cNvSpPr txBox="1"/>
          <p:nvPr/>
        </p:nvSpPr>
        <p:spPr>
          <a:xfrm rot="0">
            <a:off x="4829175" y="2312987"/>
            <a:ext cx="2147887" cy="1016000"/>
          </a:xfrm>
          <a:prstGeom prst="rect"/>
          <a:noFill/>
          <a:ln>
            <a:noFill/>
          </a:ln>
        </p:spPr>
        <p:txBody>
          <a:bodyPr anchor="t"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endParaRPr altLang="en-US" b="1" sz="4800" lang="zh-CN">
              <a:solidFill>
                <a:srgbClr val="FFFFFF"/>
              </a:solidFill>
              <a:ea typeface="黑体" pitchFamily="49" charset="-122"/>
            </a:endParaRPr>
          </a:p>
        </p:txBody>
      </p:sp>
      <p:sp>
        <p:nvSpPr>
          <p:cNvPr id="1049326"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327"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328"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9329" name="KSO_ST1"/>
          <p:cNvSpPr>
            <a:spLocks noGrp="1"/>
          </p:cNvSpPr>
          <p:nvPr>
            <p:ph type="title"/>
          </p:nvPr>
        </p:nvSpPr>
        <p:spPr>
          <a:xfrm>
            <a:off x="2373234" y="3178546"/>
            <a:ext cx="4413646" cy="713052"/>
          </a:xfrm>
        </p:spPr>
        <p:txBody>
          <a:bodyPr anchor="ctr">
            <a:normAutofit/>
          </a:bodyPr>
          <a:lstStyle>
            <a:lvl1pPr algn="l">
              <a:defRPr b="0" sz="1800">
                <a:solidFill>
                  <a:schemeClr val="bg1"/>
                </a:solidFill>
                <a:effectLst/>
              </a:defRPr>
            </a:lvl1pPr>
          </a:lstStyle>
          <a:p>
            <a:r>
              <a:rPr altLang="en-US" lang="zh-CN" noProof="1" smtClean="0"/>
              <a:t>单击此处编辑母版标题样式</a:t>
            </a:r>
            <a:endParaRPr lang="en-US"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308" name=""/>
        <p:cNvGrpSpPr/>
        <p:nvPr/>
      </p:nvGrpSpPr>
      <p:grpSpPr>
        <a:xfrm rot="0">
          <a:off x="0" y="0"/>
          <a:ext cx="0" cy="0"/>
          <a:chOff x="0" y="0"/>
          <a:chExt cx="0" cy="0"/>
        </a:xfrm>
      </p:grpSpPr>
      <p:pic>
        <p:nvPicPr>
          <p:cNvPr id="2097337"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338" name=""/>
          <p:cNvPicPr>
            <a:picLocks/>
          </p:cNvPicPr>
          <p:nvPr/>
        </p:nvPicPr>
        <p:blipFill>
          <a:blip xmlns:r="http://schemas.openxmlformats.org/officeDocument/2006/relationships" r:embed="rId2"/>
          <a:srcRect l="0" t="0" r="3616" b="10127"/>
          <a:stretch>
            <a:fillRect/>
          </a:stretch>
        </p:blipFill>
        <p:spPr>
          <a:xfrm rot="0">
            <a:off x="6967537" y="5340350"/>
            <a:ext cx="2176462" cy="1517650"/>
          </a:xfrm>
          <a:prstGeom prst="rect"/>
          <a:noFill/>
          <a:ln>
            <a:noFill/>
          </a:ln>
        </p:spPr>
      </p:pic>
      <p:sp>
        <p:nvSpPr>
          <p:cNvPr id="1049310"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311"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312"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9313" name="KSO_BC2"/>
          <p:cNvSpPr>
            <a:spLocks noGrp="1"/>
          </p:cNvSpPr>
          <p:nvPr>
            <p:ph sz="half" idx="2"/>
          </p:nvPr>
        </p:nvSpPr>
        <p:spPr>
          <a:xfrm>
            <a:off x="579600" y="3927600"/>
            <a:ext cx="7984800" cy="2433600"/>
          </a:xfrm>
        </p:spPr>
        <p:txBody>
          <a:bodyPr>
            <a:normAutofit/>
          </a:bodyPr>
          <a:lstStyle>
            <a:lvl1pPr algn="l" indent="0" marL="0">
              <a:buFontTx/>
              <a:buNone/>
              <a:defRPr sz="2400">
                <a:solidFill>
                  <a:schemeClr val="tx1"/>
                </a:solidFill>
              </a:defRPr>
            </a:lvl1pPr>
            <a:lvl2pPr algn="l" indent="0" marL="575945">
              <a:buFontTx/>
              <a:buNone/>
              <a:defRPr sz="2000">
                <a:solidFill>
                  <a:schemeClr val="tx1"/>
                </a:solidFill>
              </a:defRPr>
            </a:lvl2pPr>
            <a:lvl3pPr indent="0" marL="914400">
              <a:buFontTx/>
              <a:buNone/>
            </a:lvl3pPr>
            <a:lvl4pPr indent="0" marL="1371600">
              <a:buFontTx/>
              <a:buNone/>
            </a:lvl4pPr>
            <a:lvl5pPr indent="0" marL="1828800">
              <a:buFontTx/>
              <a:buNone/>
            </a:lvl5pPr>
          </a:lstStyle>
          <a:p>
            <a:pPr lvl="0"/>
            <a:r>
              <a:rPr altLang="en-US" lang="zh-CN" noProof="1" smtClean="0"/>
              <a:t>单击此处编辑母版文本样式</a:t>
            </a:r>
          </a:p>
          <a:p>
            <a:pPr lvl="1"/>
            <a:r>
              <a:rPr altLang="en-US" lang="zh-CN" noProof="1" smtClean="0"/>
              <a:t>第二级</a:t>
            </a:r>
          </a:p>
          <a:p>
            <a:pPr lvl="2"/>
            <a:r>
              <a:rPr altLang="en-US" lang="zh-CN" noProof="1" smtClean="0"/>
              <a:t>第三级</a:t>
            </a:r>
          </a:p>
          <a:p>
            <a:pPr lvl="3"/>
            <a:r>
              <a:rPr altLang="en-US" lang="zh-CN" noProof="1" smtClean="0"/>
              <a:t>第四级</a:t>
            </a:r>
          </a:p>
          <a:p>
            <a:pPr lvl="4"/>
            <a:r>
              <a:rPr altLang="en-US" lang="zh-CN" noProof="1" smtClean="0"/>
              <a:t>第五级</a:t>
            </a:r>
            <a:endParaRPr altLang="en-US" lang="zh-CN" noProof="1"/>
          </a:p>
        </p:txBody>
      </p:sp>
      <p:sp>
        <p:nvSpPr>
          <p:cNvPr id="1049314" name="KSO_BC1"/>
          <p:cNvSpPr>
            <a:spLocks noGrp="1"/>
          </p:cNvSpPr>
          <p:nvPr>
            <p:ph sz="half" idx="1"/>
          </p:nvPr>
        </p:nvSpPr>
        <p:spPr>
          <a:xfrm>
            <a:off x="579600" y="1105200"/>
            <a:ext cx="7984800" cy="2419200"/>
          </a:xfrm>
        </p:spPr>
        <p:txBody>
          <a:bodyPr>
            <a:normAutofit/>
          </a:bodyPr>
          <a:lstStyle>
            <a:lvl1pPr algn="l" indent="0" marL="0">
              <a:buFontTx/>
              <a:buNone/>
              <a:defRPr sz="2400">
                <a:solidFill>
                  <a:schemeClr val="tx1"/>
                </a:solidFill>
                <a:latin typeface="+mn-lt"/>
              </a:defRPr>
            </a:lvl1pPr>
            <a:lvl2pPr algn="l" indent="0" marL="575945">
              <a:buFontTx/>
              <a:buNone/>
              <a:defRPr sz="2000">
                <a:solidFill>
                  <a:schemeClr val="tx1"/>
                </a:solidFill>
                <a:latin typeface="+mn-lt"/>
              </a:defRPr>
            </a:lvl2pPr>
            <a:lvl3pPr indent="0" marL="914400">
              <a:buFontTx/>
              <a:buNone/>
            </a:lvl3pPr>
            <a:lvl4pPr indent="0" marL="1371600">
              <a:buFontTx/>
              <a:buNone/>
            </a:lvl4pPr>
            <a:lvl5pPr indent="0" marL="1828800">
              <a:buFontTx/>
              <a:buNone/>
            </a:lvl5pPr>
          </a:lstStyle>
          <a:p>
            <a:pPr lvl="0"/>
            <a:r>
              <a:rPr altLang="en-US" lang="zh-CN" noProof="1" smtClean="0"/>
              <a:t>单击此处编辑母版文本样式</a:t>
            </a:r>
          </a:p>
          <a:p>
            <a:pPr lvl="1"/>
            <a:r>
              <a:rPr altLang="en-US" lang="zh-CN" noProof="1" smtClean="0"/>
              <a:t>第二级</a:t>
            </a:r>
          </a:p>
          <a:p>
            <a:pPr lvl="2"/>
            <a:r>
              <a:rPr altLang="en-US" lang="zh-CN" noProof="1" smtClean="0"/>
              <a:t>第三级</a:t>
            </a:r>
          </a:p>
          <a:p>
            <a:pPr lvl="3"/>
            <a:r>
              <a:rPr altLang="en-US" lang="zh-CN" noProof="1" smtClean="0"/>
              <a:t>第四级</a:t>
            </a:r>
          </a:p>
          <a:p>
            <a:pPr lvl="4"/>
            <a:r>
              <a:rPr altLang="en-US" lang="zh-CN" noProof="1" smtClean="0"/>
              <a:t>第五级</a:t>
            </a:r>
            <a:endParaRPr altLang="en-US" lang="zh-CN" noProof="1"/>
          </a:p>
        </p:txBody>
      </p:sp>
      <p:sp>
        <p:nvSpPr>
          <p:cNvPr id="1049315" name="KSO_BT1"/>
          <p:cNvSpPr>
            <a:spLocks noGrp="1"/>
          </p:cNvSpPr>
          <p:nvPr>
            <p:ph type="title"/>
          </p:nvPr>
        </p:nvSpPr>
        <p:spPr>
          <a:xfrm>
            <a:off x="1018800" y="223200"/>
            <a:ext cx="7106400" cy="583200"/>
          </a:xfrm>
        </p:spPr>
        <p:txBody>
          <a:bodyPr anchor="t"/>
          <a:lstStyle>
            <a:lvl1pPr algn="ctr"/>
          </a:lstStyle>
          <a:p>
            <a:r>
              <a:rPr altLang="en-US" lang="zh-CN" noProof="1" smtClean="0"/>
              <a:t>单击此处编辑母版标题样式</a:t>
            </a:r>
            <a:endParaRPr lang="en-US"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309" name=""/>
        <p:cNvGrpSpPr/>
        <p:nvPr/>
      </p:nvGrpSpPr>
      <p:grpSpPr>
        <a:xfrm rot="0">
          <a:off x="0" y="0"/>
          <a:ext cx="0" cy="0"/>
          <a:chOff x="0" y="0"/>
          <a:chExt cx="0" cy="0"/>
        </a:xfrm>
      </p:grpSpPr>
      <p:pic>
        <p:nvPicPr>
          <p:cNvPr id="2097339"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340" name=""/>
          <p:cNvPicPr>
            <a:picLocks/>
          </p:cNvPicPr>
          <p:nvPr/>
        </p:nvPicPr>
        <p:blipFill>
          <a:blip xmlns:r="http://schemas.openxmlformats.org/officeDocument/2006/relationships" r:embed="rId2"/>
          <a:srcRect l="0" t="0" r="3616" b="10127"/>
          <a:stretch>
            <a:fillRect/>
          </a:stretch>
        </p:blipFill>
        <p:spPr>
          <a:xfrm rot="0">
            <a:off x="6967537" y="5340350"/>
            <a:ext cx="2176462" cy="1517650"/>
          </a:xfrm>
          <a:prstGeom prst="rect"/>
          <a:noFill/>
          <a:ln>
            <a:noFill/>
          </a:ln>
        </p:spPr>
      </p:pic>
      <p:sp>
        <p:nvSpPr>
          <p:cNvPr id="1049316"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317"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318"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9319" name="KSO_BC2"/>
          <p:cNvSpPr>
            <a:spLocks noGrp="1"/>
          </p:cNvSpPr>
          <p:nvPr>
            <p:ph sz="quarter" idx="4"/>
          </p:nvPr>
        </p:nvSpPr>
        <p:spPr>
          <a:xfrm>
            <a:off x="4823884" y="2200274"/>
            <a:ext cx="3887391" cy="3684588"/>
          </a:xfrm>
        </p:spPr>
        <p:txBody>
          <a:bodyPr/>
          <a:p>
            <a:pPr lvl="0"/>
            <a:r>
              <a:rPr altLang="en-US" lang="zh-CN" noProof="1" smtClean="0"/>
              <a:t>单击此处编辑母版文本样式</a:t>
            </a:r>
          </a:p>
          <a:p>
            <a:pPr lvl="1"/>
            <a:r>
              <a:rPr altLang="en-US" lang="zh-CN" noProof="1" smtClean="0"/>
              <a:t>第二级</a:t>
            </a:r>
          </a:p>
          <a:p>
            <a:pPr lvl="2"/>
            <a:r>
              <a:rPr altLang="en-US" lang="zh-CN" noProof="1" smtClean="0"/>
              <a:t>第三级</a:t>
            </a:r>
          </a:p>
          <a:p>
            <a:pPr lvl="3"/>
            <a:r>
              <a:rPr altLang="en-US" lang="zh-CN" noProof="1" smtClean="0"/>
              <a:t>第四级</a:t>
            </a:r>
          </a:p>
          <a:p>
            <a:pPr lvl="4"/>
            <a:r>
              <a:rPr altLang="en-US" lang="zh-CN" noProof="1" smtClean="0"/>
              <a:t>第五级</a:t>
            </a:r>
            <a:endParaRPr altLang="en-US" lang="zh-CN" noProof="1"/>
          </a:p>
        </p:txBody>
      </p:sp>
      <p:sp>
        <p:nvSpPr>
          <p:cNvPr id="1049320" name="Text Placeholder 4"/>
          <p:cNvSpPr>
            <a:spLocks noGrp="1"/>
          </p:cNvSpPr>
          <p:nvPr>
            <p:ph type="body" sz="quarter" idx="3"/>
          </p:nvPr>
        </p:nvSpPr>
        <p:spPr>
          <a:xfrm>
            <a:off x="4823884" y="1376362"/>
            <a:ext cx="3887391" cy="823912"/>
          </a:xfrm>
        </p:spPr>
        <p:txBody>
          <a:bodyPr anchor="b">
            <a:normAutofit/>
          </a:bodyPr>
          <a:lstStyle>
            <a:lvl1pPr indent="0" marL="0">
              <a:buNone/>
              <a:defRPr b="1" sz="18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noProof="1" smtClean="0"/>
              <a:t>单击此处编辑母版文本样式</a:t>
            </a:r>
          </a:p>
        </p:txBody>
      </p:sp>
      <p:sp>
        <p:nvSpPr>
          <p:cNvPr id="1049321" name="KSO_BC1"/>
          <p:cNvSpPr>
            <a:spLocks noGrp="1"/>
          </p:cNvSpPr>
          <p:nvPr>
            <p:ph sz="half" idx="2"/>
          </p:nvPr>
        </p:nvSpPr>
        <p:spPr>
          <a:xfrm>
            <a:off x="824576" y="2200274"/>
            <a:ext cx="3868340" cy="3684588"/>
          </a:xfrm>
        </p:spPr>
        <p:txBody>
          <a:bodyPr/>
          <a:p>
            <a:pPr lvl="0"/>
            <a:r>
              <a:rPr altLang="en-US" lang="zh-CN" noProof="1" smtClean="0"/>
              <a:t>单击此处编辑母版文本样式</a:t>
            </a:r>
          </a:p>
          <a:p>
            <a:pPr lvl="1"/>
            <a:r>
              <a:rPr altLang="en-US" lang="zh-CN" noProof="1" smtClean="0"/>
              <a:t>第二级</a:t>
            </a:r>
          </a:p>
          <a:p>
            <a:pPr lvl="2"/>
            <a:r>
              <a:rPr altLang="en-US" lang="zh-CN" noProof="1" smtClean="0"/>
              <a:t>第三级</a:t>
            </a:r>
          </a:p>
          <a:p>
            <a:pPr lvl="3"/>
            <a:r>
              <a:rPr altLang="en-US" lang="zh-CN" noProof="1" smtClean="0"/>
              <a:t>第四级</a:t>
            </a:r>
          </a:p>
          <a:p>
            <a:pPr lvl="4"/>
            <a:r>
              <a:rPr altLang="en-US" lang="zh-CN" noProof="1" smtClean="0"/>
              <a:t>第五级</a:t>
            </a:r>
            <a:endParaRPr altLang="en-US" lang="zh-CN" noProof="1"/>
          </a:p>
        </p:txBody>
      </p:sp>
      <p:sp>
        <p:nvSpPr>
          <p:cNvPr id="1049322" name="Text Placeholder 2"/>
          <p:cNvSpPr>
            <a:spLocks noGrp="1"/>
          </p:cNvSpPr>
          <p:nvPr>
            <p:ph type="body" idx="1"/>
          </p:nvPr>
        </p:nvSpPr>
        <p:spPr>
          <a:xfrm>
            <a:off x="824576" y="1376362"/>
            <a:ext cx="3868340" cy="823912"/>
          </a:xfrm>
        </p:spPr>
        <p:txBody>
          <a:bodyPr anchor="b">
            <a:normAutofit/>
          </a:bodyPr>
          <a:lstStyle>
            <a:lvl1pPr indent="0" marL="0">
              <a:buNone/>
              <a:defRPr b="1" sz="18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noProof="1" smtClean="0"/>
              <a:t>单击此处编辑母版文本样式</a:t>
            </a:r>
          </a:p>
        </p:txBody>
      </p:sp>
      <p:sp>
        <p:nvSpPr>
          <p:cNvPr id="1049323" name="KSO_BT1"/>
          <p:cNvSpPr>
            <a:spLocks noGrp="1"/>
          </p:cNvSpPr>
          <p:nvPr>
            <p:ph type="title"/>
          </p:nvPr>
        </p:nvSpPr>
        <p:spPr>
          <a:xfrm>
            <a:off x="1727199" y="118532"/>
            <a:ext cx="6984076" cy="717022"/>
          </a:xfrm>
        </p:spPr>
        <p:txBody>
          <a:bodyPr/>
          <a:p>
            <a:r>
              <a:rPr altLang="en-US" lang="zh-CN" noProof="1" smtClean="0"/>
              <a:t>单击此处编辑母版标题样式</a:t>
            </a:r>
            <a:endParaRPr lang="en-US"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313" name=""/>
        <p:cNvGrpSpPr/>
        <p:nvPr/>
      </p:nvGrpSpPr>
      <p:grpSpPr>
        <a:xfrm rot="0">
          <a:off x="0" y="0"/>
          <a:ext cx="0" cy="0"/>
          <a:chOff x="0" y="0"/>
          <a:chExt cx="0" cy="0"/>
        </a:xfrm>
      </p:grpSpPr>
      <p:pic>
        <p:nvPicPr>
          <p:cNvPr id="2097346"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347" name=""/>
          <p:cNvPicPr>
            <a:picLocks/>
          </p:cNvPicPr>
          <p:nvPr/>
        </p:nvPicPr>
        <p:blipFill>
          <a:blip xmlns:r="http://schemas.openxmlformats.org/officeDocument/2006/relationships" r:embed="rId2"/>
          <a:srcRect l="0" t="0" r="3616" b="10127"/>
          <a:stretch>
            <a:fillRect/>
          </a:stretch>
        </p:blipFill>
        <p:spPr>
          <a:xfrm rot="0">
            <a:off x="6967537" y="5340350"/>
            <a:ext cx="2176462" cy="1517650"/>
          </a:xfrm>
          <a:prstGeom prst="rect"/>
          <a:noFill/>
          <a:ln>
            <a:noFill/>
          </a:ln>
        </p:spPr>
      </p:pic>
      <p:cxnSp>
        <p:nvCxnSpPr>
          <p:cNvPr id="3145754" name=""/>
          <p:cNvCxnSpPr>
            <a:cxnSpLocks/>
          </p:cNvCxnSpPr>
          <p:nvPr/>
        </p:nvCxnSpPr>
        <p:spPr>
          <a:xfrm rot="0">
            <a:off x="1900237" y="4333875"/>
            <a:ext cx="5500687" cy="0"/>
          </a:xfrm>
          <a:prstGeom prst="line"/>
          <a:noFill/>
          <a:ln w="6350" cap="flat" cmpd="sng">
            <a:solidFill>
              <a:srgbClr val="FFFFFF">
                <a:alpha val="100000"/>
              </a:srgbClr>
            </a:solidFill>
            <a:prstDash val="solid"/>
            <a:miter/>
          </a:ln>
        </p:spPr>
      </p:cxnSp>
      <p:cxnSp>
        <p:nvCxnSpPr>
          <p:cNvPr id="3145755" name=""/>
          <p:cNvCxnSpPr>
            <a:cxnSpLocks/>
          </p:cNvCxnSpPr>
          <p:nvPr/>
        </p:nvCxnSpPr>
        <p:spPr>
          <a:xfrm rot="0">
            <a:off x="1900237" y="2811462"/>
            <a:ext cx="5500687" cy="0"/>
          </a:xfrm>
          <a:prstGeom prst="line"/>
          <a:noFill/>
          <a:ln w="6350" cap="flat" cmpd="sng">
            <a:solidFill>
              <a:srgbClr val="FFFFFF">
                <a:alpha val="100000"/>
              </a:srgbClr>
            </a:solidFill>
            <a:prstDash val="solid"/>
            <a:miter/>
          </a:ln>
        </p:spPr>
      </p:cxnSp>
      <p:sp>
        <p:nvSpPr>
          <p:cNvPr id="1049340"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341"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342"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9343" name="KSO_BT1"/>
          <p:cNvSpPr>
            <a:spLocks noGrp="1"/>
          </p:cNvSpPr>
          <p:nvPr>
            <p:ph type="title"/>
          </p:nvPr>
        </p:nvSpPr>
        <p:spPr>
          <a:xfrm>
            <a:off x="1900800" y="3110400"/>
            <a:ext cx="5742000" cy="925200"/>
          </a:xfrm>
        </p:spPr>
        <p:txBody>
          <a:bodyPr anchor="t">
            <a:normAutofit/>
          </a:bodyPr>
          <a:lstStyle>
            <a:lvl1pPr algn="ctr">
              <a:defRPr b="0" sz="5400">
                <a:solidFill>
                  <a:schemeClr val="tx1"/>
                </a:solidFill>
              </a:defRPr>
            </a:lvl1pPr>
          </a:lstStyle>
          <a:p>
            <a:r>
              <a:rPr altLang="en-US" lang="zh-CN" noProof="1" smtClean="0"/>
              <a:t>单击此处编辑母版标题样式</a:t>
            </a:r>
            <a:endParaRPr lang="en-US"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312" name=""/>
        <p:cNvGrpSpPr/>
        <p:nvPr/>
      </p:nvGrpSpPr>
      <p:grpSpPr>
        <a:xfrm rot="0">
          <a:off x="0" y="0"/>
          <a:ext cx="0" cy="0"/>
          <a:chOff x="0" y="0"/>
          <a:chExt cx="0" cy="0"/>
        </a:xfrm>
      </p:grpSpPr>
      <p:pic>
        <p:nvPicPr>
          <p:cNvPr id="2097345"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sp>
        <p:nvSpPr>
          <p:cNvPr id="1049337"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338"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339"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314" name=""/>
        <p:cNvGrpSpPr/>
        <p:nvPr/>
      </p:nvGrpSpPr>
      <p:grpSpPr>
        <a:xfrm rot="0">
          <a:off x="0" y="0"/>
          <a:ext cx="0" cy="0"/>
          <a:chOff x="0" y="0"/>
          <a:chExt cx="0" cy="0"/>
        </a:xfrm>
      </p:grpSpPr>
      <p:pic>
        <p:nvPicPr>
          <p:cNvPr id="2097348"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349" name=""/>
          <p:cNvPicPr>
            <a:picLocks/>
          </p:cNvPicPr>
          <p:nvPr/>
        </p:nvPicPr>
        <p:blipFill>
          <a:blip xmlns:r="http://schemas.openxmlformats.org/officeDocument/2006/relationships" r:embed="rId2"/>
          <a:srcRect l="0" t="0" r="3616" b="10127"/>
          <a:stretch>
            <a:fillRect/>
          </a:stretch>
        </p:blipFill>
        <p:spPr>
          <a:xfrm rot="0">
            <a:off x="6967537" y="5340350"/>
            <a:ext cx="2176462" cy="1517650"/>
          </a:xfrm>
          <a:prstGeom prst="rect"/>
          <a:noFill/>
          <a:ln>
            <a:noFill/>
          </a:ln>
        </p:spPr>
      </p:pic>
      <p:sp>
        <p:nvSpPr>
          <p:cNvPr id="1049344"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345"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346"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9347" name="KSO_BC2"/>
          <p:cNvSpPr>
            <a:spLocks noGrp="1"/>
          </p:cNvSpPr>
          <p:nvPr>
            <p:ph type="body" sz="half" idx="2"/>
          </p:nvPr>
        </p:nvSpPr>
        <p:spPr>
          <a:xfrm>
            <a:off x="5724000" y="2152800"/>
            <a:ext cx="2401200" cy="3672000"/>
          </a:xfrm>
          <a:solidFill>
            <a:schemeClr val="accent1"/>
          </a:solidFill>
        </p:spPr>
        <p:txBody>
          <a:bodyPr anchor="ctr" lIns="144000" rIns="144000">
            <a:normAutofit/>
          </a:bodyPr>
          <a:lstStyle>
            <a:lvl1pPr indent="0" marL="0">
              <a:buNone/>
              <a:defRPr sz="1800">
                <a:solidFill>
                  <a:schemeClr val="bg1"/>
                </a:solidFill>
              </a:defRPr>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noProof="1" smtClean="0"/>
              <a:t>单击此处编辑母版文本样式</a:t>
            </a:r>
          </a:p>
        </p:txBody>
      </p:sp>
      <p:sp>
        <p:nvSpPr>
          <p:cNvPr id="1049348" name="KSO_BC1"/>
          <p:cNvSpPr>
            <a:spLocks noGrp="1"/>
          </p:cNvSpPr>
          <p:nvPr>
            <p:ph type="pic" idx="1"/>
          </p:nvPr>
        </p:nvSpPr>
        <p:spPr>
          <a:xfrm>
            <a:off x="1522800" y="2152800"/>
            <a:ext cx="4104000" cy="3672000"/>
          </a:xfrm>
        </p:spPr>
        <p:txBody>
          <a:bodyPr anchor="ctr" anchorCtr="0" bIns="45720" compatLnSpc="1" lIns="91440" numCol="1" rIns="91440" tIns="45720" vert="horz" wrap="square">
            <a:prstTxWarp prst="textNoShape"/>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just" defTabSz="914400" eaLnBrk="1" fontAlgn="base" hangingPunct="1" indent="0" latinLnBrk="0" lvl="0" marL="0" marR="0" rtl="0">
              <a:lnSpc>
                <a:spcPct val="110000"/>
              </a:lnSpc>
              <a:spcBef>
                <a:spcPts val="600"/>
              </a:spcBef>
              <a:spcAft>
                <a:spcPct val="0"/>
              </a:spcAft>
              <a:buClr>
                <a:schemeClr val="accent1"/>
              </a:buClr>
              <a:buSzPct val="60000"/>
              <a:buFont typeface="Wingdings 2" panose="05020102010507070707" pitchFamily="18" charset="2"/>
              <a:buNone/>
            </a:pPr>
            <a:r>
              <a:rPr altLang="en-US" baseline="0" b="0" cap="none" sz="3200" i="0" kern="1200" kumimoji="0" lang="zh-CN" noProof="1" normalizeH="0" spc="0" strike="noStrike" u="none" smtClean="0">
                <a:ln>
                  <a:noFill/>
                </a:ln>
                <a:solidFill>
                  <a:schemeClr val="accent1"/>
                </a:solidFill>
                <a:effectLst/>
                <a:uLnTx/>
                <a:uFillTx/>
                <a:latin typeface="+mn-ea"/>
                <a:ea typeface="+mn-ea"/>
                <a:cs typeface="+mn-cs"/>
              </a:rPr>
              <a:t>单击图标添加图片</a:t>
            </a:r>
            <a:endParaRPr altLang="en-US" baseline="0" b="0" cap="none" sz="3200" i="0" kern="1200" kumimoji="0" lang="en-US" noProof="1" normalizeH="0" spc="0" strike="noStrike" u="none">
              <a:ln>
                <a:noFill/>
              </a:ln>
              <a:solidFill>
                <a:schemeClr val="accent1"/>
              </a:solidFill>
              <a:effectLst/>
              <a:uLnTx/>
              <a:uFillTx/>
              <a:latin typeface="+mn-ea"/>
              <a:ea typeface="+mn-ea"/>
              <a:cs typeface="+mn-cs"/>
            </a:endParaRPr>
          </a:p>
        </p:txBody>
      </p:sp>
      <p:sp>
        <p:nvSpPr>
          <p:cNvPr id="1049349" name="KSO_BT1"/>
          <p:cNvSpPr>
            <a:spLocks noGrp="1"/>
          </p:cNvSpPr>
          <p:nvPr>
            <p:ph type="title"/>
          </p:nvPr>
        </p:nvSpPr>
        <p:spPr>
          <a:xfrm>
            <a:off x="1148400" y="914400"/>
            <a:ext cx="7218000" cy="820800"/>
          </a:xfrm>
        </p:spPr>
        <p:txBody>
          <a:bodyPr anchor="ctr" bIns="0" lIns="0" rIns="0" tIns="0"/>
          <a:lstStyle>
            <a:lvl1pPr algn="ctr">
              <a:defRPr sz="3200"/>
            </a:lvl1pPr>
          </a:lstStyle>
          <a:p>
            <a:r>
              <a:rPr altLang="en-US" lang="zh-CN" noProof="1" smtClean="0"/>
              <a:t>单击此处编辑母版标题样式</a:t>
            </a:r>
            <a:endParaRPr lang="en-US"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315" name=""/>
        <p:cNvGrpSpPr/>
        <p:nvPr/>
      </p:nvGrpSpPr>
      <p:grpSpPr>
        <a:xfrm rot="0">
          <a:off x="0" y="0"/>
          <a:ext cx="0" cy="0"/>
          <a:chOff x="0" y="0"/>
          <a:chExt cx="0" cy="0"/>
        </a:xfrm>
      </p:grpSpPr>
      <p:pic>
        <p:nvPicPr>
          <p:cNvPr id="2097350"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351" name=""/>
          <p:cNvPicPr>
            <a:picLocks/>
          </p:cNvPicPr>
          <p:nvPr/>
        </p:nvPicPr>
        <p:blipFill>
          <a:blip xmlns:r="http://schemas.openxmlformats.org/officeDocument/2006/relationships" r:embed="rId2"/>
          <a:srcRect l="0" t="0" r="3616" b="10127"/>
          <a:stretch>
            <a:fillRect/>
          </a:stretch>
        </p:blipFill>
        <p:spPr>
          <a:xfrm rot="0">
            <a:off x="6967537" y="5340350"/>
            <a:ext cx="2176462" cy="1517650"/>
          </a:xfrm>
          <a:prstGeom prst="rect"/>
          <a:noFill/>
          <a:ln>
            <a:noFill/>
          </a:ln>
        </p:spPr>
      </p:pic>
      <p:sp>
        <p:nvSpPr>
          <p:cNvPr id="1049350"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351"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352"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9353" name="KSO_BC1"/>
          <p:cNvSpPr>
            <a:spLocks noGrp="1"/>
          </p:cNvSpPr>
          <p:nvPr>
            <p:ph type="body" orient="vert" idx="1"/>
          </p:nvPr>
        </p:nvSpPr>
        <p:spPr>
          <a:xfrm>
            <a:off x="1585381" y="365125"/>
            <a:ext cx="5949952" cy="5811838"/>
          </a:xfrm>
        </p:spPr>
        <p:txBody>
          <a:bodyPr vert="eaVert"/>
          <a:p>
            <a:pPr lvl="0"/>
            <a:r>
              <a:rPr altLang="en-US" lang="zh-CN" noProof="1" smtClean="0"/>
              <a:t>单击此处编辑母版文本样式</a:t>
            </a:r>
          </a:p>
          <a:p>
            <a:pPr lvl="1"/>
            <a:r>
              <a:rPr altLang="en-US" lang="zh-CN" noProof="1" smtClean="0"/>
              <a:t>第二级</a:t>
            </a:r>
          </a:p>
          <a:p>
            <a:pPr lvl="2"/>
            <a:r>
              <a:rPr altLang="en-US" lang="zh-CN" noProof="1" smtClean="0"/>
              <a:t>第三级</a:t>
            </a:r>
          </a:p>
          <a:p>
            <a:pPr lvl="3"/>
            <a:r>
              <a:rPr altLang="en-US" lang="zh-CN" noProof="1" smtClean="0"/>
              <a:t>第四级</a:t>
            </a:r>
          </a:p>
          <a:p>
            <a:pPr lvl="4"/>
            <a:r>
              <a:rPr altLang="en-US" lang="zh-CN" noProof="1" smtClean="0"/>
              <a:t>第五级</a:t>
            </a:r>
            <a:endParaRPr altLang="en-US" lang="zh-CN" noProof="1"/>
          </a:p>
        </p:txBody>
      </p:sp>
      <p:sp>
        <p:nvSpPr>
          <p:cNvPr id="1049354" name="KSO_BT1"/>
          <p:cNvSpPr>
            <a:spLocks noGrp="1"/>
          </p:cNvSpPr>
          <p:nvPr>
            <p:ph type="title" orient="vert"/>
          </p:nvPr>
        </p:nvSpPr>
        <p:spPr>
          <a:xfrm>
            <a:off x="7628467" y="365125"/>
            <a:ext cx="886883" cy="5811838"/>
          </a:xfrm>
        </p:spPr>
        <p:txBody>
          <a:bodyPr vert="eaVert"/>
          <a:p>
            <a:r>
              <a:rPr altLang="en-US" lang="zh-CN" noProof="1" smtClean="0"/>
              <a:t>单击此处编辑母版标题样式</a:t>
            </a:r>
            <a:endParaRPr 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304" name=""/>
        <p:cNvGrpSpPr/>
        <p:nvPr/>
      </p:nvGrpSpPr>
      <p:grpSpPr>
        <a:xfrm rot="0">
          <a:off x="0" y="0"/>
          <a:ext cx="0" cy="0"/>
          <a:chOff x="0" y="0"/>
          <a:chExt cx="0" cy="0"/>
        </a:xfrm>
      </p:grpSpPr>
      <p:pic>
        <p:nvPicPr>
          <p:cNvPr id="2097329"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330" name=""/>
          <p:cNvPicPr>
            <a:picLocks/>
          </p:cNvPicPr>
          <p:nvPr/>
        </p:nvPicPr>
        <p:blipFill>
          <a:blip xmlns:r="http://schemas.openxmlformats.org/officeDocument/2006/relationships" r:embed="rId2"/>
          <a:srcRect l="0" t="0" r="3616" b="10127"/>
          <a:stretch>
            <a:fillRect/>
          </a:stretch>
        </p:blipFill>
        <p:spPr>
          <a:xfrm rot="0">
            <a:off x="6967537" y="5340350"/>
            <a:ext cx="2176462" cy="1517650"/>
          </a:xfrm>
          <a:prstGeom prst="rect"/>
          <a:noFill/>
          <a:ln>
            <a:noFill/>
          </a:ln>
        </p:spPr>
      </p:pic>
      <p:sp>
        <p:nvSpPr>
          <p:cNvPr id="1049284" name=""/>
          <p:cNvSpPr/>
          <p:nvPr/>
        </p:nvSpPr>
        <p:spPr bwMode="auto">
          <a:xfrm rot="0">
            <a:off x="2149475" y="2312987"/>
            <a:ext cx="4900612" cy="1801812"/>
          </a:xfrm>
          <a:custGeom>
            <a:avLst/>
            <a:ahLst/>
            <a:rect l="0" t="0" r="r" b="b"/>
            <a:pathLst>
              <a:path w="4901184" h="1801368">
                <a:moveTo>
                  <a:pt x="1112071" y="0"/>
                </a:moveTo>
                <a:lnTo>
                  <a:pt x="4901184" y="0"/>
                </a:lnTo>
                <a:lnTo>
                  <a:pt x="4901184" y="1008251"/>
                </a:lnTo>
                <a:lnTo>
                  <a:pt x="3799357" y="1801368"/>
                </a:lnTo>
                <a:lnTo>
                  <a:pt x="0" y="1801368"/>
                </a:lnTo>
                <a:lnTo>
                  <a:pt x="0" y="800490"/>
                </a:lnTo>
                <a:lnTo>
                  <a:pt x="1112071" y="0"/>
                </a:lnTo>
              </a:path>
            </a:pathLst>
          </a:custGeom>
          <a:solidFill>
            <a:schemeClr val="accent1">
              <a:alpha val="100000"/>
            </a:schemeClr>
          </a:solidFill>
          <a:ln>
            <a:noFill/>
          </a:ln>
        </p:spPr>
      </p:sp>
      <p:cxnSp>
        <p:nvCxnSpPr>
          <p:cNvPr id="3145750" name=""/>
          <p:cNvCxnSpPr>
            <a:cxnSpLocks/>
          </p:cNvCxnSpPr>
          <p:nvPr/>
        </p:nvCxnSpPr>
        <p:spPr>
          <a:xfrm rot="0" flipH="1">
            <a:off x="1646237" y="1955800"/>
            <a:ext cx="2103437" cy="1517650"/>
          </a:xfrm>
          <a:prstGeom prst="line"/>
          <a:noFill/>
          <a:ln w="12700" cap="flat" cmpd="sng">
            <a:solidFill>
              <a:srgbClr val="624F3D">
                <a:alpha val="100000"/>
              </a:srgbClr>
            </a:solidFill>
            <a:prstDash val="solid"/>
            <a:miter/>
          </a:ln>
        </p:spPr>
      </p:cxnSp>
      <p:cxnSp>
        <p:nvCxnSpPr>
          <p:cNvPr id="3145751" name=""/>
          <p:cNvCxnSpPr>
            <a:cxnSpLocks/>
          </p:cNvCxnSpPr>
          <p:nvPr/>
        </p:nvCxnSpPr>
        <p:spPr>
          <a:xfrm rot="0" flipH="1">
            <a:off x="5403850" y="2981325"/>
            <a:ext cx="2103437" cy="1517650"/>
          </a:xfrm>
          <a:prstGeom prst="line"/>
          <a:noFill/>
          <a:ln w="12700" cap="flat" cmpd="sng">
            <a:solidFill>
              <a:srgbClr val="624F3D">
                <a:alpha val="100000"/>
              </a:srgbClr>
            </a:solidFill>
            <a:prstDash val="solid"/>
            <a:miter/>
          </a:ln>
        </p:spPr>
      </p:cxnSp>
      <p:sp>
        <p:nvSpPr>
          <p:cNvPr id="1049285" name=""/>
          <p:cNvSpPr txBox="1"/>
          <p:nvPr/>
        </p:nvSpPr>
        <p:spPr>
          <a:xfrm rot="0">
            <a:off x="4829175" y="2312987"/>
            <a:ext cx="2147887" cy="1016000"/>
          </a:xfrm>
          <a:prstGeom prst="rect"/>
          <a:noFill/>
          <a:ln>
            <a:noFill/>
          </a:ln>
        </p:spPr>
        <p:txBody>
          <a:bodyPr anchor="t" bIns="45720" lIns="91440" rIns="91440" tIns="45720" vert="horz"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endParaRPr altLang="en-US" b="1" sz="4800" lang="zh-CN">
              <a:solidFill>
                <a:srgbClr val="FFFFFF"/>
              </a:solidFill>
              <a:ea typeface="黑体" pitchFamily="49" charset="-122"/>
            </a:endParaRPr>
          </a:p>
        </p:txBody>
      </p:sp>
      <p:sp>
        <p:nvSpPr>
          <p:cNvPr id="1049286"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287"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288"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9289" name="KSO_ST1"/>
          <p:cNvSpPr>
            <a:spLocks noGrp="1"/>
          </p:cNvSpPr>
          <p:nvPr>
            <p:ph type="title"/>
          </p:nvPr>
        </p:nvSpPr>
        <p:spPr>
          <a:xfrm>
            <a:off x="2373234" y="3178546"/>
            <a:ext cx="4413646" cy="713052"/>
          </a:xfrm>
        </p:spPr>
        <p:txBody>
          <a:bodyPr anchor="ctr">
            <a:normAutofit/>
          </a:bodyPr>
          <a:lstStyle>
            <a:lvl1pPr algn="l">
              <a:defRPr b="0" sz="1800">
                <a:solidFill>
                  <a:schemeClr val="bg1"/>
                </a:solidFill>
                <a:effectLst/>
              </a:defRPr>
            </a:lvl1pPr>
          </a:lstStyle>
          <a:p>
            <a:r>
              <a:rPr altLang="en-US" lang="zh-CN" noProof="1" smtClean="0"/>
              <a:t>单击此处编辑母版标题样式</a:t>
            </a:r>
            <a:endParaRPr lang="en-US"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316" name=""/>
        <p:cNvGrpSpPr/>
        <p:nvPr/>
      </p:nvGrpSpPr>
      <p:grpSpPr>
        <a:xfrm rot="0">
          <a:off x="0" y="0"/>
          <a:ext cx="0" cy="0"/>
          <a:chOff x="0" y="0"/>
          <a:chExt cx="0" cy="0"/>
        </a:xfrm>
      </p:grpSpPr>
      <p:pic>
        <p:nvPicPr>
          <p:cNvPr id="2097352"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353" name=""/>
          <p:cNvPicPr>
            <a:picLocks/>
          </p:cNvPicPr>
          <p:nvPr/>
        </p:nvPicPr>
        <p:blipFill>
          <a:blip xmlns:r="http://schemas.openxmlformats.org/officeDocument/2006/relationships" r:embed="rId2"/>
          <a:srcRect l="0" t="0" r="3616" b="10127"/>
          <a:stretch>
            <a:fillRect/>
          </a:stretch>
        </p:blipFill>
        <p:spPr>
          <a:xfrm rot="0">
            <a:off x="6967537" y="5340350"/>
            <a:ext cx="2176462" cy="1517650"/>
          </a:xfrm>
          <a:prstGeom prst="rect"/>
          <a:noFill/>
          <a:ln>
            <a:noFill/>
          </a:ln>
        </p:spPr>
      </p:pic>
      <p:sp>
        <p:nvSpPr>
          <p:cNvPr id="1049355"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356"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357"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9358" name="内容占位符 7"/>
          <p:cNvSpPr>
            <a:spLocks noGrp="1"/>
          </p:cNvSpPr>
          <p:nvPr>
            <p:ph sz="quarter" idx="13"/>
          </p:nvPr>
        </p:nvSpPr>
        <p:spPr>
          <a:xfrm>
            <a:off x="628650" y="571502"/>
            <a:ext cx="7886701" cy="5649913"/>
          </a:xfrm>
        </p:spPr>
        <p:txBody>
          <a:bodyPr/>
          <a:lstStyle>
            <a:lvl1pPr>
              <a:defRPr sz="2400"/>
            </a:lvl1pPr>
            <a:lvl2pPr>
              <a:defRPr sz="2000"/>
            </a:lvl2pPr>
            <a:lvl3pPr>
              <a:defRPr sz="1800"/>
            </a:lvl3pPr>
            <a:lvl4pPr>
              <a:defRPr sz="1800"/>
            </a:lvl4pPr>
            <a:lvl5pPr>
              <a:defRPr sz="1800"/>
            </a:lvl5pPr>
          </a:lstStyle>
          <a:p>
            <a:pPr lvl="0"/>
            <a:r>
              <a:rPr altLang="en-US" lang="zh-CN" noProof="1" smtClean="0"/>
              <a:t>单击此处编辑母版文本样式</a:t>
            </a:r>
          </a:p>
          <a:p>
            <a:pPr lvl="1"/>
            <a:r>
              <a:rPr altLang="en-US" lang="zh-CN" noProof="1" smtClean="0"/>
              <a:t>第二级</a:t>
            </a:r>
          </a:p>
          <a:p>
            <a:pPr lvl="2"/>
            <a:r>
              <a:rPr altLang="en-US" lang="zh-CN" noProof="1" smtClean="0"/>
              <a:t>第三级</a:t>
            </a:r>
          </a:p>
          <a:p>
            <a:pPr lvl="3"/>
            <a:r>
              <a:rPr altLang="en-US" lang="zh-CN" noProof="1" smtClean="0"/>
              <a:t>第四级</a:t>
            </a:r>
          </a:p>
          <a:p>
            <a:pPr lvl="4"/>
            <a:r>
              <a:rPr altLang="en-US" lang="zh-CN" noProof="1" smtClean="0"/>
              <a:t>第五级</a:t>
            </a:r>
            <a:endParaRPr altLang="en-US" lang="zh-CN"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305" name=""/>
        <p:cNvGrpSpPr/>
        <p:nvPr/>
      </p:nvGrpSpPr>
      <p:grpSpPr>
        <a:xfrm rot="0">
          <a:off x="0" y="0"/>
          <a:ext cx="0" cy="0"/>
          <a:chOff x="0" y="0"/>
          <a:chExt cx="0" cy="0"/>
        </a:xfrm>
      </p:grpSpPr>
      <p:pic>
        <p:nvPicPr>
          <p:cNvPr id="2097331"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332" name=""/>
          <p:cNvPicPr>
            <a:picLocks/>
          </p:cNvPicPr>
          <p:nvPr/>
        </p:nvPicPr>
        <p:blipFill>
          <a:blip xmlns:r="http://schemas.openxmlformats.org/officeDocument/2006/relationships" r:embed="rId2"/>
          <a:srcRect l="0" t="0" r="3616" b="10127"/>
          <a:stretch>
            <a:fillRect/>
          </a:stretch>
        </p:blipFill>
        <p:spPr>
          <a:xfrm rot="0">
            <a:off x="6967537" y="5340350"/>
            <a:ext cx="2176462" cy="1517650"/>
          </a:xfrm>
          <a:prstGeom prst="rect"/>
          <a:noFill/>
          <a:ln>
            <a:noFill/>
          </a:ln>
        </p:spPr>
      </p:pic>
      <p:sp>
        <p:nvSpPr>
          <p:cNvPr id="1049290"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291"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292"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9293" name="KSO_BC2"/>
          <p:cNvSpPr>
            <a:spLocks noGrp="1"/>
          </p:cNvSpPr>
          <p:nvPr>
            <p:ph sz="half" idx="2"/>
          </p:nvPr>
        </p:nvSpPr>
        <p:spPr>
          <a:xfrm>
            <a:off x="579600" y="3927600"/>
            <a:ext cx="7984800" cy="2433600"/>
          </a:xfrm>
        </p:spPr>
        <p:txBody>
          <a:bodyPr>
            <a:normAutofit/>
          </a:bodyPr>
          <a:lstStyle>
            <a:lvl1pPr algn="l" indent="0" marL="0">
              <a:buFontTx/>
              <a:buNone/>
              <a:defRPr sz="2400">
                <a:solidFill>
                  <a:schemeClr val="tx1"/>
                </a:solidFill>
              </a:defRPr>
            </a:lvl1pPr>
            <a:lvl2pPr algn="l" indent="0" marL="575945">
              <a:buFontTx/>
              <a:buNone/>
              <a:defRPr sz="2000">
                <a:solidFill>
                  <a:schemeClr val="tx1"/>
                </a:solidFill>
              </a:defRPr>
            </a:lvl2pPr>
            <a:lvl3pPr indent="0" marL="914400">
              <a:buFontTx/>
              <a:buNone/>
            </a:lvl3pPr>
            <a:lvl4pPr indent="0" marL="1371600">
              <a:buFontTx/>
              <a:buNone/>
            </a:lvl4pPr>
            <a:lvl5pPr indent="0" marL="1828800">
              <a:buFontTx/>
              <a:buNone/>
            </a:lvl5pPr>
          </a:lstStyle>
          <a:p>
            <a:pPr lvl="0"/>
            <a:r>
              <a:rPr altLang="en-US" lang="zh-CN" noProof="1" smtClean="0"/>
              <a:t>单击此处编辑母版文本样式</a:t>
            </a:r>
          </a:p>
          <a:p>
            <a:pPr lvl="1"/>
            <a:r>
              <a:rPr altLang="en-US" lang="zh-CN" noProof="1" smtClean="0"/>
              <a:t>第二级</a:t>
            </a:r>
          </a:p>
          <a:p>
            <a:pPr lvl="2"/>
            <a:r>
              <a:rPr altLang="en-US" lang="zh-CN" noProof="1" smtClean="0"/>
              <a:t>第三级</a:t>
            </a:r>
          </a:p>
          <a:p>
            <a:pPr lvl="3"/>
            <a:r>
              <a:rPr altLang="en-US" lang="zh-CN" noProof="1" smtClean="0"/>
              <a:t>第四级</a:t>
            </a:r>
          </a:p>
          <a:p>
            <a:pPr lvl="4"/>
            <a:r>
              <a:rPr altLang="en-US" lang="zh-CN" noProof="1" smtClean="0"/>
              <a:t>第五级</a:t>
            </a:r>
            <a:endParaRPr altLang="en-US" lang="zh-CN" noProof="1"/>
          </a:p>
        </p:txBody>
      </p:sp>
      <p:sp>
        <p:nvSpPr>
          <p:cNvPr id="1049294" name="KSO_BC1"/>
          <p:cNvSpPr>
            <a:spLocks noGrp="1"/>
          </p:cNvSpPr>
          <p:nvPr>
            <p:ph sz="half" idx="1"/>
          </p:nvPr>
        </p:nvSpPr>
        <p:spPr>
          <a:xfrm>
            <a:off x="579600" y="1105200"/>
            <a:ext cx="7984800" cy="2419200"/>
          </a:xfrm>
        </p:spPr>
        <p:txBody>
          <a:bodyPr>
            <a:normAutofit/>
          </a:bodyPr>
          <a:lstStyle>
            <a:lvl1pPr algn="l" indent="0" marL="0">
              <a:buFontTx/>
              <a:buNone/>
              <a:defRPr sz="2400">
                <a:solidFill>
                  <a:schemeClr val="tx1"/>
                </a:solidFill>
                <a:latin typeface="+mn-lt"/>
              </a:defRPr>
            </a:lvl1pPr>
            <a:lvl2pPr algn="l" indent="0" marL="575945">
              <a:buFontTx/>
              <a:buNone/>
              <a:defRPr sz="2000">
                <a:solidFill>
                  <a:schemeClr val="tx1"/>
                </a:solidFill>
                <a:latin typeface="+mn-lt"/>
              </a:defRPr>
            </a:lvl2pPr>
            <a:lvl3pPr indent="0" marL="914400">
              <a:buFontTx/>
              <a:buNone/>
            </a:lvl3pPr>
            <a:lvl4pPr indent="0" marL="1371600">
              <a:buFontTx/>
              <a:buNone/>
            </a:lvl4pPr>
            <a:lvl5pPr indent="0" marL="1828800">
              <a:buFontTx/>
              <a:buNone/>
            </a:lvl5pPr>
          </a:lstStyle>
          <a:p>
            <a:pPr lvl="0"/>
            <a:r>
              <a:rPr altLang="en-US" lang="zh-CN" noProof="1" smtClean="0"/>
              <a:t>单击此处编辑母版文本样式</a:t>
            </a:r>
          </a:p>
          <a:p>
            <a:pPr lvl="1"/>
            <a:r>
              <a:rPr altLang="en-US" lang="zh-CN" noProof="1" smtClean="0"/>
              <a:t>第二级</a:t>
            </a:r>
          </a:p>
          <a:p>
            <a:pPr lvl="2"/>
            <a:r>
              <a:rPr altLang="en-US" lang="zh-CN" noProof="1" smtClean="0"/>
              <a:t>第三级</a:t>
            </a:r>
          </a:p>
          <a:p>
            <a:pPr lvl="3"/>
            <a:r>
              <a:rPr altLang="en-US" lang="zh-CN" noProof="1" smtClean="0"/>
              <a:t>第四级</a:t>
            </a:r>
          </a:p>
          <a:p>
            <a:pPr lvl="4"/>
            <a:r>
              <a:rPr altLang="en-US" lang="zh-CN" noProof="1" smtClean="0"/>
              <a:t>第五级</a:t>
            </a:r>
            <a:endParaRPr altLang="en-US" lang="zh-CN" noProof="1"/>
          </a:p>
        </p:txBody>
      </p:sp>
      <p:sp>
        <p:nvSpPr>
          <p:cNvPr id="1049295" name="KSO_BT1"/>
          <p:cNvSpPr>
            <a:spLocks noGrp="1"/>
          </p:cNvSpPr>
          <p:nvPr>
            <p:ph type="title"/>
          </p:nvPr>
        </p:nvSpPr>
        <p:spPr>
          <a:xfrm>
            <a:off x="1018800" y="223200"/>
            <a:ext cx="7106400" cy="583200"/>
          </a:xfrm>
        </p:spPr>
        <p:txBody>
          <a:bodyPr anchor="t"/>
          <a:lstStyle>
            <a:lvl1pPr algn="ctr"/>
          </a:lstStyle>
          <a:p>
            <a:r>
              <a:rPr altLang="en-US" lang="zh-CN" noProof="1" smtClean="0"/>
              <a:t>单击此处编辑母版标题样式</a:t>
            </a:r>
            <a:endParaRPr lang="en-US"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306" name=""/>
        <p:cNvGrpSpPr/>
        <p:nvPr/>
      </p:nvGrpSpPr>
      <p:grpSpPr>
        <a:xfrm rot="0">
          <a:off x="0" y="0"/>
          <a:ext cx="0" cy="0"/>
          <a:chOff x="0" y="0"/>
          <a:chExt cx="0" cy="0"/>
        </a:xfrm>
      </p:grpSpPr>
      <p:pic>
        <p:nvPicPr>
          <p:cNvPr id="2097333"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334" name=""/>
          <p:cNvPicPr>
            <a:picLocks/>
          </p:cNvPicPr>
          <p:nvPr/>
        </p:nvPicPr>
        <p:blipFill>
          <a:blip xmlns:r="http://schemas.openxmlformats.org/officeDocument/2006/relationships" r:embed="rId2"/>
          <a:srcRect l="0" t="0" r="3616" b="10127"/>
          <a:stretch>
            <a:fillRect/>
          </a:stretch>
        </p:blipFill>
        <p:spPr>
          <a:xfrm rot="0">
            <a:off x="6967537" y="5340350"/>
            <a:ext cx="2176462" cy="1517650"/>
          </a:xfrm>
          <a:prstGeom prst="rect"/>
          <a:noFill/>
          <a:ln>
            <a:noFill/>
          </a:ln>
        </p:spPr>
      </p:pic>
      <p:sp>
        <p:nvSpPr>
          <p:cNvPr id="1049296"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297"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298"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9299" name="KSO_BC2"/>
          <p:cNvSpPr>
            <a:spLocks noGrp="1"/>
          </p:cNvSpPr>
          <p:nvPr>
            <p:ph sz="quarter" idx="4"/>
          </p:nvPr>
        </p:nvSpPr>
        <p:spPr>
          <a:xfrm>
            <a:off x="4823884" y="2200274"/>
            <a:ext cx="3887391" cy="3684588"/>
          </a:xfrm>
        </p:spPr>
        <p:txBody>
          <a:bodyPr/>
          <a:p>
            <a:pPr lvl="0"/>
            <a:r>
              <a:rPr altLang="en-US" lang="zh-CN" noProof="1" smtClean="0"/>
              <a:t>单击此处编辑母版文本样式</a:t>
            </a:r>
          </a:p>
          <a:p>
            <a:pPr lvl="1"/>
            <a:r>
              <a:rPr altLang="en-US" lang="zh-CN" noProof="1" smtClean="0"/>
              <a:t>第二级</a:t>
            </a:r>
          </a:p>
          <a:p>
            <a:pPr lvl="2"/>
            <a:r>
              <a:rPr altLang="en-US" lang="zh-CN" noProof="1" smtClean="0"/>
              <a:t>第三级</a:t>
            </a:r>
          </a:p>
          <a:p>
            <a:pPr lvl="3"/>
            <a:r>
              <a:rPr altLang="en-US" lang="zh-CN" noProof="1" smtClean="0"/>
              <a:t>第四级</a:t>
            </a:r>
          </a:p>
          <a:p>
            <a:pPr lvl="4"/>
            <a:r>
              <a:rPr altLang="en-US" lang="zh-CN" noProof="1" smtClean="0"/>
              <a:t>第五级</a:t>
            </a:r>
            <a:endParaRPr altLang="en-US" lang="zh-CN" noProof="1"/>
          </a:p>
        </p:txBody>
      </p:sp>
      <p:sp>
        <p:nvSpPr>
          <p:cNvPr id="1049300" name="Text Placeholder 4"/>
          <p:cNvSpPr>
            <a:spLocks noGrp="1"/>
          </p:cNvSpPr>
          <p:nvPr>
            <p:ph type="body" sz="quarter" idx="3"/>
          </p:nvPr>
        </p:nvSpPr>
        <p:spPr>
          <a:xfrm>
            <a:off x="4823884" y="1376362"/>
            <a:ext cx="3887391" cy="823912"/>
          </a:xfrm>
        </p:spPr>
        <p:txBody>
          <a:bodyPr anchor="b">
            <a:normAutofit/>
          </a:bodyPr>
          <a:lstStyle>
            <a:lvl1pPr indent="0" marL="0">
              <a:buNone/>
              <a:defRPr b="1" sz="18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noProof="1" smtClean="0"/>
              <a:t>单击此处编辑母版文本样式</a:t>
            </a:r>
          </a:p>
        </p:txBody>
      </p:sp>
      <p:sp>
        <p:nvSpPr>
          <p:cNvPr id="1049301" name="KSO_BC1"/>
          <p:cNvSpPr>
            <a:spLocks noGrp="1"/>
          </p:cNvSpPr>
          <p:nvPr>
            <p:ph sz="half" idx="2"/>
          </p:nvPr>
        </p:nvSpPr>
        <p:spPr>
          <a:xfrm>
            <a:off x="824576" y="2200274"/>
            <a:ext cx="3868340" cy="3684588"/>
          </a:xfrm>
        </p:spPr>
        <p:txBody>
          <a:bodyPr/>
          <a:p>
            <a:pPr lvl="0"/>
            <a:r>
              <a:rPr altLang="en-US" lang="zh-CN" noProof="1" smtClean="0"/>
              <a:t>单击此处编辑母版文本样式</a:t>
            </a:r>
          </a:p>
          <a:p>
            <a:pPr lvl="1"/>
            <a:r>
              <a:rPr altLang="en-US" lang="zh-CN" noProof="1" smtClean="0"/>
              <a:t>第二级</a:t>
            </a:r>
          </a:p>
          <a:p>
            <a:pPr lvl="2"/>
            <a:r>
              <a:rPr altLang="en-US" lang="zh-CN" noProof="1" smtClean="0"/>
              <a:t>第三级</a:t>
            </a:r>
          </a:p>
          <a:p>
            <a:pPr lvl="3"/>
            <a:r>
              <a:rPr altLang="en-US" lang="zh-CN" noProof="1" smtClean="0"/>
              <a:t>第四级</a:t>
            </a:r>
          </a:p>
          <a:p>
            <a:pPr lvl="4"/>
            <a:r>
              <a:rPr altLang="en-US" lang="zh-CN" noProof="1" smtClean="0"/>
              <a:t>第五级</a:t>
            </a:r>
            <a:endParaRPr altLang="en-US" lang="zh-CN" noProof="1"/>
          </a:p>
        </p:txBody>
      </p:sp>
      <p:sp>
        <p:nvSpPr>
          <p:cNvPr id="1049302" name="Text Placeholder 2"/>
          <p:cNvSpPr>
            <a:spLocks noGrp="1"/>
          </p:cNvSpPr>
          <p:nvPr>
            <p:ph type="body" idx="1"/>
          </p:nvPr>
        </p:nvSpPr>
        <p:spPr>
          <a:xfrm>
            <a:off x="824576" y="1376362"/>
            <a:ext cx="3868340" cy="823912"/>
          </a:xfrm>
        </p:spPr>
        <p:txBody>
          <a:bodyPr anchor="b">
            <a:normAutofit/>
          </a:bodyPr>
          <a:lstStyle>
            <a:lvl1pPr indent="0" marL="0">
              <a:buNone/>
              <a:defRPr b="1" sz="18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noProof="1" smtClean="0"/>
              <a:t>单击此处编辑母版文本样式</a:t>
            </a:r>
          </a:p>
        </p:txBody>
      </p:sp>
      <p:sp>
        <p:nvSpPr>
          <p:cNvPr id="1049303" name="KSO_BT1"/>
          <p:cNvSpPr>
            <a:spLocks noGrp="1"/>
          </p:cNvSpPr>
          <p:nvPr>
            <p:ph type="title"/>
          </p:nvPr>
        </p:nvSpPr>
        <p:spPr>
          <a:xfrm>
            <a:off x="1727199" y="118532"/>
            <a:ext cx="6984076" cy="717022"/>
          </a:xfrm>
        </p:spPr>
        <p:txBody>
          <a:bodyPr/>
          <a:p>
            <a:r>
              <a:rPr altLang="en-US" lang="zh-CN" noProof="1" smtClean="0"/>
              <a:t>单击此处编辑母版标题样式</a:t>
            </a:r>
            <a:endParaRPr 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301" name=""/>
        <p:cNvGrpSpPr/>
        <p:nvPr/>
      </p:nvGrpSpPr>
      <p:grpSpPr>
        <a:xfrm rot="0">
          <a:off x="0" y="0"/>
          <a:ext cx="0" cy="0"/>
          <a:chOff x="0" y="0"/>
          <a:chExt cx="0" cy="0"/>
        </a:xfrm>
      </p:grpSpPr>
      <p:pic>
        <p:nvPicPr>
          <p:cNvPr id="2097323"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324" name=""/>
          <p:cNvPicPr>
            <a:picLocks/>
          </p:cNvPicPr>
          <p:nvPr/>
        </p:nvPicPr>
        <p:blipFill>
          <a:blip xmlns:r="http://schemas.openxmlformats.org/officeDocument/2006/relationships" r:embed="rId2"/>
          <a:srcRect l="0" t="0" r="3616" b="10127"/>
          <a:stretch>
            <a:fillRect/>
          </a:stretch>
        </p:blipFill>
        <p:spPr>
          <a:xfrm rot="0">
            <a:off x="6967537" y="5340350"/>
            <a:ext cx="2176462" cy="1517650"/>
          </a:xfrm>
          <a:prstGeom prst="rect"/>
          <a:noFill/>
          <a:ln>
            <a:noFill/>
          </a:ln>
        </p:spPr>
      </p:pic>
      <p:cxnSp>
        <p:nvCxnSpPr>
          <p:cNvPr id="3145748" name=""/>
          <p:cNvCxnSpPr>
            <a:cxnSpLocks/>
          </p:cNvCxnSpPr>
          <p:nvPr/>
        </p:nvCxnSpPr>
        <p:spPr>
          <a:xfrm rot="0">
            <a:off x="1900237" y="4333875"/>
            <a:ext cx="5500687" cy="0"/>
          </a:xfrm>
          <a:prstGeom prst="line"/>
          <a:noFill/>
          <a:ln w="6350" cap="flat" cmpd="sng">
            <a:solidFill>
              <a:srgbClr val="FFFFFF">
                <a:alpha val="100000"/>
              </a:srgbClr>
            </a:solidFill>
            <a:prstDash val="solid"/>
            <a:miter/>
          </a:ln>
        </p:spPr>
      </p:cxnSp>
      <p:cxnSp>
        <p:nvCxnSpPr>
          <p:cNvPr id="3145749" name=""/>
          <p:cNvCxnSpPr>
            <a:cxnSpLocks/>
          </p:cNvCxnSpPr>
          <p:nvPr/>
        </p:nvCxnSpPr>
        <p:spPr>
          <a:xfrm rot="0">
            <a:off x="1900237" y="2811462"/>
            <a:ext cx="5500687" cy="0"/>
          </a:xfrm>
          <a:prstGeom prst="line"/>
          <a:noFill/>
          <a:ln w="6350" cap="flat" cmpd="sng">
            <a:solidFill>
              <a:srgbClr val="FFFFFF">
                <a:alpha val="100000"/>
              </a:srgbClr>
            </a:solidFill>
            <a:prstDash val="solid"/>
            <a:miter/>
          </a:ln>
        </p:spPr>
      </p:cxnSp>
      <p:sp>
        <p:nvSpPr>
          <p:cNvPr id="1049271"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272"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273"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9274" name="KSO_BT1"/>
          <p:cNvSpPr>
            <a:spLocks noGrp="1"/>
          </p:cNvSpPr>
          <p:nvPr>
            <p:ph type="title"/>
          </p:nvPr>
        </p:nvSpPr>
        <p:spPr>
          <a:xfrm>
            <a:off x="1900800" y="3110400"/>
            <a:ext cx="5742000" cy="925200"/>
          </a:xfrm>
        </p:spPr>
        <p:txBody>
          <a:bodyPr anchor="t">
            <a:normAutofit/>
          </a:bodyPr>
          <a:lstStyle>
            <a:lvl1pPr algn="ctr">
              <a:defRPr b="0" sz="5400">
                <a:solidFill>
                  <a:schemeClr val="tx1"/>
                </a:solidFill>
              </a:defRPr>
            </a:lvl1pPr>
          </a:lstStyle>
          <a:p>
            <a:r>
              <a:rPr altLang="en-US" lang="zh-CN" noProof="1" smtClean="0"/>
              <a:t>单击此处编辑母版标题样式</a:t>
            </a:r>
            <a:endParaRPr lang="en-US"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5" name=""/>
        <p:cNvGrpSpPr/>
        <p:nvPr/>
      </p:nvGrpSpPr>
      <p:grpSpPr>
        <a:xfrm rot="0">
          <a:off x="0" y="0"/>
          <a:ext cx="0" cy="0"/>
          <a:chOff x="0" y="0"/>
          <a:chExt cx="0" cy="0"/>
        </a:xfrm>
      </p:grpSpPr>
      <p:pic>
        <p:nvPicPr>
          <p:cNvPr id="2097154"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sp>
        <p:nvSpPr>
          <p:cNvPr id="1048581"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8582"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8583"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307" name=""/>
        <p:cNvGrpSpPr/>
        <p:nvPr/>
      </p:nvGrpSpPr>
      <p:grpSpPr>
        <a:xfrm rot="0">
          <a:off x="0" y="0"/>
          <a:ext cx="0" cy="0"/>
          <a:chOff x="0" y="0"/>
          <a:chExt cx="0" cy="0"/>
        </a:xfrm>
      </p:grpSpPr>
      <p:pic>
        <p:nvPicPr>
          <p:cNvPr id="2097335"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336" name=""/>
          <p:cNvPicPr>
            <a:picLocks/>
          </p:cNvPicPr>
          <p:nvPr/>
        </p:nvPicPr>
        <p:blipFill>
          <a:blip xmlns:r="http://schemas.openxmlformats.org/officeDocument/2006/relationships" r:embed="rId2"/>
          <a:srcRect l="0" t="0" r="3616" b="10127"/>
          <a:stretch>
            <a:fillRect/>
          </a:stretch>
        </p:blipFill>
        <p:spPr>
          <a:xfrm rot="0">
            <a:off x="6967537" y="5340350"/>
            <a:ext cx="2176462" cy="1517650"/>
          </a:xfrm>
          <a:prstGeom prst="rect"/>
          <a:noFill/>
          <a:ln>
            <a:noFill/>
          </a:ln>
        </p:spPr>
      </p:pic>
      <p:sp>
        <p:nvSpPr>
          <p:cNvPr id="1049304"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305"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306"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9307" name="KSO_BC2"/>
          <p:cNvSpPr>
            <a:spLocks noGrp="1"/>
          </p:cNvSpPr>
          <p:nvPr>
            <p:ph type="body" sz="half" idx="2"/>
          </p:nvPr>
        </p:nvSpPr>
        <p:spPr>
          <a:xfrm>
            <a:off x="5724000" y="2152800"/>
            <a:ext cx="2401200" cy="3672000"/>
          </a:xfrm>
          <a:solidFill>
            <a:schemeClr val="accent1"/>
          </a:solidFill>
        </p:spPr>
        <p:txBody>
          <a:bodyPr anchor="ctr" lIns="144000" rIns="144000">
            <a:normAutofit/>
          </a:bodyPr>
          <a:lstStyle>
            <a:lvl1pPr indent="0" marL="0">
              <a:buNone/>
              <a:defRPr sz="1800">
                <a:solidFill>
                  <a:schemeClr val="bg1"/>
                </a:solidFill>
              </a:defRPr>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noProof="1" smtClean="0"/>
              <a:t>单击此处编辑母版文本样式</a:t>
            </a:r>
          </a:p>
        </p:txBody>
      </p:sp>
      <p:sp>
        <p:nvSpPr>
          <p:cNvPr id="1049308" name="KSO_BC1"/>
          <p:cNvSpPr>
            <a:spLocks noGrp="1"/>
          </p:cNvSpPr>
          <p:nvPr>
            <p:ph type="pic" idx="1"/>
          </p:nvPr>
        </p:nvSpPr>
        <p:spPr>
          <a:xfrm>
            <a:off x="1522800" y="2152800"/>
            <a:ext cx="4104000" cy="3672000"/>
          </a:xfrm>
        </p:spPr>
        <p:txBody>
          <a:bodyPr anchor="ctr" anchorCtr="0" bIns="45720" compatLnSpc="1" lIns="91440" numCol="1" rIns="91440" tIns="45720" vert="horz" wrap="square">
            <a:prstTxWarp prst="textNoShape"/>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just" defTabSz="914400" eaLnBrk="1" fontAlgn="base" hangingPunct="1" indent="0" latinLnBrk="0" lvl="0" marL="0" marR="0" rtl="0">
              <a:lnSpc>
                <a:spcPct val="110000"/>
              </a:lnSpc>
              <a:spcBef>
                <a:spcPts val="600"/>
              </a:spcBef>
              <a:spcAft>
                <a:spcPct val="0"/>
              </a:spcAft>
              <a:buClr>
                <a:schemeClr val="accent1"/>
              </a:buClr>
              <a:buSzPct val="60000"/>
              <a:buFont typeface="Wingdings 2" panose="05020102010507070707" pitchFamily="18" charset="2"/>
              <a:buNone/>
            </a:pPr>
            <a:r>
              <a:rPr altLang="en-US" baseline="0" b="0" cap="none" sz="3200" i="0" kern="1200" kumimoji="0" lang="zh-CN" noProof="1" normalizeH="0" spc="0" strike="noStrike" u="none" smtClean="0">
                <a:ln>
                  <a:noFill/>
                </a:ln>
                <a:solidFill>
                  <a:schemeClr val="accent1"/>
                </a:solidFill>
                <a:effectLst/>
                <a:uLnTx/>
                <a:uFillTx/>
                <a:latin typeface="+mn-ea"/>
                <a:ea typeface="+mn-ea"/>
                <a:cs typeface="+mn-cs"/>
              </a:rPr>
              <a:t>单击图标添加图片</a:t>
            </a:r>
            <a:endParaRPr altLang="en-US" baseline="0" b="0" cap="none" sz="3200" i="0" kern="1200" kumimoji="0" lang="en-US" noProof="1" normalizeH="0" spc="0" strike="noStrike" u="none">
              <a:ln>
                <a:noFill/>
              </a:ln>
              <a:solidFill>
                <a:schemeClr val="accent1"/>
              </a:solidFill>
              <a:effectLst/>
              <a:uLnTx/>
              <a:uFillTx/>
              <a:latin typeface="+mn-ea"/>
              <a:ea typeface="+mn-ea"/>
              <a:cs typeface="+mn-cs"/>
            </a:endParaRPr>
          </a:p>
        </p:txBody>
      </p:sp>
      <p:sp>
        <p:nvSpPr>
          <p:cNvPr id="1049309" name="KSO_BT1"/>
          <p:cNvSpPr>
            <a:spLocks noGrp="1"/>
          </p:cNvSpPr>
          <p:nvPr>
            <p:ph type="title"/>
          </p:nvPr>
        </p:nvSpPr>
        <p:spPr>
          <a:xfrm>
            <a:off x="1148400" y="914400"/>
            <a:ext cx="7218000" cy="820800"/>
          </a:xfrm>
        </p:spPr>
        <p:txBody>
          <a:bodyPr anchor="ctr" bIns="0" lIns="0" rIns="0" tIns="0"/>
          <a:lstStyle>
            <a:lvl1pPr algn="ctr">
              <a:defRPr sz="3200"/>
            </a:lvl1pPr>
          </a:lstStyle>
          <a:p>
            <a:r>
              <a:rPr altLang="en-US" lang="zh-CN" noProof="1" smtClean="0"/>
              <a:t>单击此处编辑母版标题样式</a:t>
            </a:r>
            <a:endParaRPr lang="en-US"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302" name=""/>
        <p:cNvGrpSpPr/>
        <p:nvPr/>
      </p:nvGrpSpPr>
      <p:grpSpPr>
        <a:xfrm rot="0">
          <a:off x="0" y="0"/>
          <a:ext cx="0" cy="0"/>
          <a:chOff x="0" y="0"/>
          <a:chExt cx="0" cy="0"/>
        </a:xfrm>
      </p:grpSpPr>
      <p:pic>
        <p:nvPicPr>
          <p:cNvPr id="2097325" name=""/>
          <p:cNvPicPr>
            <a:picLocks/>
          </p:cNvPicPr>
          <p:nvPr/>
        </p:nvPicPr>
        <p:blipFill>
          <a:blip xmlns:r="http://schemas.openxmlformats.org/officeDocument/2006/relationships" r:embed="rId1"/>
          <a:srcRect l="1598" t="2747" r="1154" b="5716"/>
          <a:stretch>
            <a:fillRect/>
          </a:stretch>
        </p:blipFill>
        <p:spPr>
          <a:xfrm rot="0">
            <a:off x="0" y="0"/>
            <a:ext cx="9144000" cy="6858000"/>
          </a:xfrm>
          <a:prstGeom prst="rect"/>
          <a:noFill/>
          <a:ln>
            <a:noFill/>
          </a:ln>
        </p:spPr>
      </p:pic>
      <p:pic>
        <p:nvPicPr>
          <p:cNvPr id="2097326" name=""/>
          <p:cNvPicPr>
            <a:picLocks/>
          </p:cNvPicPr>
          <p:nvPr/>
        </p:nvPicPr>
        <p:blipFill>
          <a:blip xmlns:r="http://schemas.openxmlformats.org/officeDocument/2006/relationships" r:embed="rId2"/>
          <a:srcRect l="0" t="0" r="3616" b="10127"/>
          <a:stretch>
            <a:fillRect/>
          </a:stretch>
        </p:blipFill>
        <p:spPr>
          <a:xfrm rot="0">
            <a:off x="6967537" y="5340350"/>
            <a:ext cx="2176462" cy="1517650"/>
          </a:xfrm>
          <a:prstGeom prst="rect"/>
          <a:noFill/>
          <a:ln>
            <a:noFill/>
          </a:ln>
        </p:spPr>
      </p:pic>
      <p:sp>
        <p:nvSpPr>
          <p:cNvPr id="1049275"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9276"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9277"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
        <p:nvSpPr>
          <p:cNvPr id="1049278" name="KSO_BC1"/>
          <p:cNvSpPr>
            <a:spLocks noGrp="1"/>
          </p:cNvSpPr>
          <p:nvPr>
            <p:ph type="body" orient="vert" idx="1"/>
          </p:nvPr>
        </p:nvSpPr>
        <p:spPr>
          <a:xfrm>
            <a:off x="1585381" y="365125"/>
            <a:ext cx="5949952" cy="5811838"/>
          </a:xfrm>
        </p:spPr>
        <p:txBody>
          <a:bodyPr vert="eaVert"/>
          <a:p>
            <a:pPr lvl="0"/>
            <a:r>
              <a:rPr altLang="en-US" lang="zh-CN" noProof="1" smtClean="0"/>
              <a:t>单击此处编辑母版文本样式</a:t>
            </a:r>
          </a:p>
          <a:p>
            <a:pPr lvl="1"/>
            <a:r>
              <a:rPr altLang="en-US" lang="zh-CN" noProof="1" smtClean="0"/>
              <a:t>第二级</a:t>
            </a:r>
          </a:p>
          <a:p>
            <a:pPr lvl="2"/>
            <a:r>
              <a:rPr altLang="en-US" lang="zh-CN" noProof="1" smtClean="0"/>
              <a:t>第三级</a:t>
            </a:r>
          </a:p>
          <a:p>
            <a:pPr lvl="3"/>
            <a:r>
              <a:rPr altLang="en-US" lang="zh-CN" noProof="1" smtClean="0"/>
              <a:t>第四级</a:t>
            </a:r>
          </a:p>
          <a:p>
            <a:pPr lvl="4"/>
            <a:r>
              <a:rPr altLang="en-US" lang="zh-CN" noProof="1" smtClean="0"/>
              <a:t>第五级</a:t>
            </a:r>
            <a:endParaRPr altLang="en-US" lang="zh-CN" noProof="1"/>
          </a:p>
        </p:txBody>
      </p:sp>
      <p:sp>
        <p:nvSpPr>
          <p:cNvPr id="1049279" name="KSO_BT1"/>
          <p:cNvSpPr>
            <a:spLocks noGrp="1"/>
          </p:cNvSpPr>
          <p:nvPr>
            <p:ph type="title" orient="vert"/>
          </p:nvPr>
        </p:nvSpPr>
        <p:spPr>
          <a:xfrm>
            <a:off x="7628467" y="365125"/>
            <a:ext cx="886883" cy="5811838"/>
          </a:xfrm>
        </p:spPr>
        <p:txBody>
          <a:bodyPr vert="eaVert"/>
          <a:p>
            <a:r>
              <a:rPr altLang="en-US" lang="zh-CN" noProof="1" smtClean="0"/>
              <a:t>单击此处编辑母版标题样式</a:t>
            </a:r>
            <a:endParaRPr lang="en-US" noProof="1"/>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image" Target="../media/image1.png"/><Relationship Id="rId12" Type="http://schemas.openxmlformats.org/officeDocument/2006/relationships/image" Target="../media/image3.png"/><Relationship Id="rId1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image" Target="../media/image1.png"/><Relationship Id="rId12" Type="http://schemas.openxmlformats.org/officeDocument/2006/relationships/image" Target="../media/image3.png"/><Relationship Id="rId1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 Id="rId11" Type="http://schemas.openxmlformats.org/officeDocument/2006/relationships/image" Target="../media/image1.png"/><Relationship Id="rId12" Type="http://schemas.openxmlformats.org/officeDocument/2006/relationships/image" Target="../media/image3.png"/><Relationship Id="rId1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14" name=""/>
        <p:cNvGrpSpPr/>
        <p:nvPr/>
      </p:nvGrpSpPr>
      <p:grpSpPr>
        <a:xfrm rot="0">
          <a:off x="0" y="0"/>
          <a:ext cx="0" cy="0"/>
          <a:chOff x="0" y="0"/>
          <a:chExt cx="0" cy="0"/>
        </a:xfrm>
      </p:grpSpPr>
      <p:pic>
        <p:nvPicPr>
          <p:cNvPr id="2097152" name=""/>
          <p:cNvPicPr>
            <a:picLocks/>
          </p:cNvPicPr>
          <p:nvPr/>
        </p:nvPicPr>
        <p:blipFill>
          <a:blip xmlns:r="http://schemas.openxmlformats.org/officeDocument/2006/relationships" r:embed="rId11"/>
          <a:srcRect l="1598" t="2747" r="1154" b="5716"/>
          <a:stretch>
            <a:fillRect/>
          </a:stretch>
        </p:blipFill>
        <p:spPr>
          <a:xfrm rot="0">
            <a:off x="0" y="0"/>
            <a:ext cx="9144000" cy="6858000"/>
          </a:xfrm>
          <a:prstGeom prst="rect"/>
          <a:noFill/>
          <a:ln>
            <a:noFill/>
          </a:ln>
        </p:spPr>
      </p:pic>
      <p:pic>
        <p:nvPicPr>
          <p:cNvPr id="2097153" name=""/>
          <p:cNvPicPr>
            <a:picLocks/>
          </p:cNvPicPr>
          <p:nvPr/>
        </p:nvPicPr>
        <p:blipFill>
          <a:blip xmlns:r="http://schemas.openxmlformats.org/officeDocument/2006/relationships" r:embed="rId12"/>
          <a:srcRect l="0" t="0" r="3616" b="10127"/>
          <a:stretch>
            <a:fillRect/>
          </a:stretch>
        </p:blipFill>
        <p:spPr>
          <a:xfrm rot="0">
            <a:off x="6967537" y="5340350"/>
            <a:ext cx="2176462" cy="1517650"/>
          </a:xfrm>
          <a:prstGeom prst="rect"/>
          <a:noFill/>
          <a:ln>
            <a:noFill/>
          </a:ln>
        </p:spPr>
      </p:pic>
      <p:sp>
        <p:nvSpPr>
          <p:cNvPr id="1048576" name=""/>
          <p:cNvSpPr/>
          <p:nvPr>
            <p:ph type="title" sz="full" idx="4294967295"/>
          </p:nvPr>
        </p:nvSpPr>
        <p:spPr>
          <a:xfrm rot="0">
            <a:off x="419100" y="312737"/>
            <a:ext cx="8291512" cy="654050"/>
          </a:xfrm>
          <a:prstGeom prst="rect"/>
          <a:noFill/>
          <a:ln>
            <a:noFill/>
          </a:ln>
        </p:spPr>
        <p:txBody>
          <a:bodyPr anchor="b" bIns="45720" lIns="91440" rIns="91440" tIns="45720" vert="horz"/>
          <a:p>
            <a:pPr lvl="0"/>
            <a:r>
              <a:rPr altLang="en-US" lang="zh-CN"/>
              <a:t>单击此处编辑母版标题样式</a:t>
            </a:r>
          </a:p>
        </p:txBody>
      </p:sp>
      <p:sp>
        <p:nvSpPr>
          <p:cNvPr id="1048577" name=""/>
          <p:cNvSpPr/>
          <p:nvPr>
            <p:ph type="body" sz="full" idx="4294967295"/>
          </p:nvPr>
        </p:nvSpPr>
        <p:spPr>
          <a:xfrm rot="0">
            <a:off x="419100" y="1219200"/>
            <a:ext cx="8291512" cy="4359275"/>
          </a:xfrm>
          <a:prstGeom prst="rect"/>
          <a:noFill/>
          <a:ln>
            <a:noFill/>
          </a:ln>
        </p:spPr>
        <p:txBody>
          <a:bodyPr anchor="t" bIns="45720" lIns="91440" rIns="91440" tIns="45720" vert="horz"/>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578"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8579"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8580"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Tree>
  </p:cSld>
  <p:clrMap accent1="accent1" accent2="accent2" accent3="accent3" accent4="accent4" accent5="accent5" accent6="accent6" bg1="lt1" bg2="dk2" tx1="dk1" tx2="lt2"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Lst>
  <p:hf dt="0" ftr="0" hdr="1" sldNum="0"/>
  <p:txStyles>
    <p:titleStyle>
      <a:lvl1pPr algn="l" fontAlgn="base" rtl="0">
        <a:lnSpc>
          <a:spcPct val="90000"/>
        </a:lnSpc>
        <a:spcBef>
          <a:spcPct val="0"/>
        </a:spcBef>
        <a:spcAft>
          <a:spcPct val="0"/>
        </a:spcAft>
        <a:defRPr b="1" sz="3200" kern="1200">
          <a:solidFill>
            <a:schemeClr val="accent1"/>
          </a:solidFill>
          <a:latin typeface="+mj-ea"/>
          <a:ea typeface="+mj-ea"/>
          <a:cs typeface="+mj-cs"/>
        </a:defRPr>
      </a:lvl1pPr>
      <a:lvl2pPr algn="l" fontAlgn="base" rtl="0">
        <a:lnSpc>
          <a:spcPct val="90000"/>
        </a:lnSpc>
        <a:spcBef>
          <a:spcPct val="0"/>
        </a:spcBef>
        <a:spcAft>
          <a:spcPct val="0"/>
        </a:spcAft>
        <a:defRPr b="1" sz="3200">
          <a:solidFill>
            <a:schemeClr val="accent1"/>
          </a:solidFill>
          <a:latin typeface="黑体" panose="02010609060101010101" pitchFamily="49" charset="-122"/>
          <a:ea typeface="黑体" panose="02010609060101010101" pitchFamily="49" charset="-122"/>
        </a:defRPr>
      </a:lvl2pPr>
      <a:lvl3pPr algn="l" fontAlgn="base" rtl="0">
        <a:lnSpc>
          <a:spcPct val="90000"/>
        </a:lnSpc>
        <a:spcBef>
          <a:spcPct val="0"/>
        </a:spcBef>
        <a:spcAft>
          <a:spcPct val="0"/>
        </a:spcAft>
        <a:defRPr b="1" sz="3200">
          <a:solidFill>
            <a:schemeClr val="accent1"/>
          </a:solidFill>
          <a:latin typeface="黑体" panose="02010609060101010101" pitchFamily="49" charset="-122"/>
          <a:ea typeface="黑体" panose="02010609060101010101" pitchFamily="49" charset="-122"/>
        </a:defRPr>
      </a:lvl3pPr>
      <a:lvl4pPr algn="l" fontAlgn="base" rtl="0">
        <a:lnSpc>
          <a:spcPct val="90000"/>
        </a:lnSpc>
        <a:spcBef>
          <a:spcPct val="0"/>
        </a:spcBef>
        <a:spcAft>
          <a:spcPct val="0"/>
        </a:spcAft>
        <a:defRPr b="1" sz="3200">
          <a:solidFill>
            <a:schemeClr val="accent1"/>
          </a:solidFill>
          <a:latin typeface="黑体" panose="02010609060101010101" pitchFamily="49" charset="-122"/>
          <a:ea typeface="黑体" panose="02010609060101010101" pitchFamily="49" charset="-122"/>
        </a:defRPr>
      </a:lvl4pPr>
      <a:lvl5pPr algn="l" fontAlgn="base" rtl="0">
        <a:lnSpc>
          <a:spcPct val="90000"/>
        </a:lnSpc>
        <a:spcBef>
          <a:spcPct val="0"/>
        </a:spcBef>
        <a:spcAft>
          <a:spcPct val="0"/>
        </a:spcAft>
        <a:defRPr b="1" sz="3200">
          <a:solidFill>
            <a:schemeClr val="accent1"/>
          </a:solidFill>
          <a:latin typeface="黑体" panose="02010609060101010101" pitchFamily="49" charset="-122"/>
          <a:ea typeface="黑体" panose="02010609060101010101" pitchFamily="49" charset="-122"/>
        </a:defRPr>
      </a:lvl5pPr>
      <a:lvl6pPr algn="l" fontAlgn="base" marL="457200" rtl="0">
        <a:lnSpc>
          <a:spcPct val="90000"/>
        </a:lnSpc>
        <a:spcBef>
          <a:spcPct val="0"/>
        </a:spcBef>
        <a:spcAft>
          <a:spcPct val="0"/>
        </a:spcAft>
        <a:defRPr b="1" sz="3200">
          <a:solidFill>
            <a:schemeClr val="accent1"/>
          </a:solidFill>
          <a:latin typeface="黑体" panose="02010609060101010101" pitchFamily="49" charset="-122"/>
          <a:ea typeface="黑体" panose="02010609060101010101" pitchFamily="49" charset="-122"/>
        </a:defRPr>
      </a:lvl6pPr>
      <a:lvl7pPr algn="l" fontAlgn="base" marL="914400" rtl="0">
        <a:lnSpc>
          <a:spcPct val="90000"/>
        </a:lnSpc>
        <a:spcBef>
          <a:spcPct val="0"/>
        </a:spcBef>
        <a:spcAft>
          <a:spcPct val="0"/>
        </a:spcAft>
        <a:defRPr b="1" sz="3200">
          <a:solidFill>
            <a:schemeClr val="accent1"/>
          </a:solidFill>
          <a:latin typeface="黑体" panose="02010609060101010101" pitchFamily="49" charset="-122"/>
          <a:ea typeface="黑体" panose="02010609060101010101" pitchFamily="49" charset="-122"/>
        </a:defRPr>
      </a:lvl7pPr>
      <a:lvl8pPr algn="l" fontAlgn="base" marL="1371600" rtl="0">
        <a:lnSpc>
          <a:spcPct val="90000"/>
        </a:lnSpc>
        <a:spcBef>
          <a:spcPct val="0"/>
        </a:spcBef>
        <a:spcAft>
          <a:spcPct val="0"/>
        </a:spcAft>
        <a:defRPr b="1" sz="3200">
          <a:solidFill>
            <a:schemeClr val="accent1"/>
          </a:solidFill>
          <a:latin typeface="黑体" panose="02010609060101010101" pitchFamily="49" charset="-122"/>
          <a:ea typeface="黑体" panose="02010609060101010101" pitchFamily="49" charset="-122"/>
        </a:defRPr>
      </a:lvl8pPr>
      <a:lvl9pPr algn="l" fontAlgn="base" marL="1828800" rtl="0">
        <a:lnSpc>
          <a:spcPct val="90000"/>
        </a:lnSpc>
        <a:spcBef>
          <a:spcPct val="0"/>
        </a:spcBef>
        <a:spcAft>
          <a:spcPct val="0"/>
        </a:spcAft>
        <a:defRPr b="1" sz="3200">
          <a:solidFill>
            <a:schemeClr val="accent1"/>
          </a:solidFill>
          <a:latin typeface="黑体" panose="02010609060101010101" pitchFamily="49" charset="-122"/>
          <a:ea typeface="黑体" panose="02010609060101010101" pitchFamily="49" charset="-122"/>
        </a:defRPr>
      </a:lvl9pPr>
    </p:titleStyle>
    <p:bodyStyle>
      <a:lvl1pPr algn="just" fontAlgn="base" indent="-357188" marL="357188" rtl="0">
        <a:lnSpc>
          <a:spcPct val="110000"/>
        </a:lnSpc>
        <a:spcBef>
          <a:spcPts val="600"/>
        </a:spcBef>
        <a:spcAft>
          <a:spcPct val="0"/>
        </a:spcAft>
        <a:buClr>
          <a:schemeClr val="accent1"/>
        </a:buClr>
        <a:buSzPct val="60000"/>
        <a:buFont typeface="Wingdings 2" panose="05020102010507070707" pitchFamily="18" charset="2"/>
        <a:buChar char="f"/>
        <a:defRPr altLang="en-US" dirty="0" sz="2400" kern="1200" lang="zh-CN">
          <a:solidFill>
            <a:schemeClr val="accent1"/>
          </a:solidFill>
          <a:latin typeface="+mn-ea"/>
          <a:ea typeface="+mn-ea"/>
          <a:cs typeface="+mn-cs"/>
        </a:defRPr>
      </a:lvl1pPr>
      <a:lvl2pPr algn="just" fontAlgn="base" indent="-230188" marL="576263" rtl="0">
        <a:lnSpc>
          <a:spcPct val="120000"/>
        </a:lnSpc>
        <a:spcBef>
          <a:spcPct val="0"/>
        </a:spcBef>
        <a:spcAft>
          <a:spcPct val="0"/>
        </a:spcAft>
        <a:buClr>
          <a:schemeClr val="tx1"/>
        </a:buClr>
        <a:buFont typeface="Arial" panose="020B0604020202020204" pitchFamily="34" charset="0"/>
        <a:buChar char="•"/>
        <a:defRPr sz="2000" kern="1200">
          <a:solidFill>
            <a:schemeClr val="tx1"/>
          </a:solidFill>
          <a:latin typeface="+mn-ea"/>
          <a:ea typeface="+mn-ea"/>
          <a:cs typeface="+mn-cs"/>
        </a:defRPr>
      </a:lvl2pPr>
      <a:lvl3pPr algn="l" fontAlgn="base" indent="-228600" marL="1143000" rtl="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algn="l" fontAlgn="base" indent="-228600" marL="1600200" rtl="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algn="l" fontAlgn="base" indent="-228600" marL="2057400" rtl="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181" name=""/>
        <p:cNvGrpSpPr/>
        <p:nvPr/>
      </p:nvGrpSpPr>
      <p:grpSpPr>
        <a:xfrm rot="0">
          <a:off x="0" y="0"/>
          <a:ext cx="0" cy="0"/>
          <a:chOff x="0" y="0"/>
          <a:chExt cx="0" cy="0"/>
        </a:xfrm>
      </p:grpSpPr>
      <p:pic>
        <p:nvPicPr>
          <p:cNvPr id="2097258" name=""/>
          <p:cNvPicPr>
            <a:picLocks/>
          </p:cNvPicPr>
          <p:nvPr/>
        </p:nvPicPr>
        <p:blipFill>
          <a:blip xmlns:r="http://schemas.openxmlformats.org/officeDocument/2006/relationships" r:embed="rId11"/>
          <a:srcRect l="1598" t="2747" r="1154" b="5716"/>
          <a:stretch>
            <a:fillRect/>
          </a:stretch>
        </p:blipFill>
        <p:spPr>
          <a:xfrm rot="0">
            <a:off x="0" y="0"/>
            <a:ext cx="9144000" cy="6858000"/>
          </a:xfrm>
          <a:prstGeom prst="rect"/>
          <a:noFill/>
          <a:ln>
            <a:noFill/>
          </a:ln>
        </p:spPr>
      </p:pic>
      <p:pic>
        <p:nvPicPr>
          <p:cNvPr id="2097259" name=""/>
          <p:cNvPicPr>
            <a:picLocks/>
          </p:cNvPicPr>
          <p:nvPr/>
        </p:nvPicPr>
        <p:blipFill>
          <a:blip xmlns:r="http://schemas.openxmlformats.org/officeDocument/2006/relationships" r:embed="rId12"/>
          <a:srcRect l="0" t="0" r="3616" b="10127"/>
          <a:stretch>
            <a:fillRect/>
          </a:stretch>
        </p:blipFill>
        <p:spPr>
          <a:xfrm rot="0">
            <a:off x="6967537" y="5340350"/>
            <a:ext cx="2176462" cy="1517650"/>
          </a:xfrm>
          <a:prstGeom prst="rect"/>
          <a:noFill/>
          <a:ln>
            <a:noFill/>
          </a:ln>
        </p:spPr>
      </p:pic>
      <p:sp>
        <p:nvSpPr>
          <p:cNvPr id="1048886" name=""/>
          <p:cNvSpPr/>
          <p:nvPr>
            <p:ph type="title" sz="full" idx="4294967295"/>
          </p:nvPr>
        </p:nvSpPr>
        <p:spPr>
          <a:xfrm rot="0">
            <a:off x="419100" y="312737"/>
            <a:ext cx="8291512" cy="654050"/>
          </a:xfrm>
          <a:prstGeom prst="rect"/>
          <a:noFill/>
          <a:ln>
            <a:noFill/>
          </a:ln>
        </p:spPr>
        <p:txBody>
          <a:bodyPr anchor="b" bIns="45720" lIns="91440" rIns="91440" tIns="45720" vert="horz"/>
          <a:p>
            <a:pPr lvl="0"/>
            <a:r>
              <a:rPr altLang="en-US" lang="zh-CN"/>
              <a:t>单击此处编辑母版标题样式</a:t>
            </a:r>
          </a:p>
        </p:txBody>
      </p:sp>
      <p:sp>
        <p:nvSpPr>
          <p:cNvPr id="1048887" name=""/>
          <p:cNvSpPr/>
          <p:nvPr>
            <p:ph type="body" sz="full" idx="4294967295"/>
          </p:nvPr>
        </p:nvSpPr>
        <p:spPr>
          <a:xfrm rot="0">
            <a:off x="419100" y="1219200"/>
            <a:ext cx="8291512" cy="4359275"/>
          </a:xfrm>
          <a:prstGeom prst="rect"/>
          <a:noFill/>
          <a:ln>
            <a:noFill/>
          </a:ln>
        </p:spPr>
        <p:txBody>
          <a:bodyPr anchor="t" bIns="45720" lIns="91440" rIns="91440" tIns="45720" vert="horz"/>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888"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8889"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8890"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Tree>
  </p:cSld>
  <p:clrMap accent1="accent1" accent2="accent2" accent3="accent3" accent4="accent4" accent5="accent5" accent6="accent6" bg1="lt1" bg2="dk2" tx1="dk1" tx2="lt2"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Lst>
  <p:hf dt="0" ftr="0" hdr="1" sldNum="0"/>
  <p:txStyles>
    <p:titleStyle>
      <a:lvl1pPr algn="l" fontAlgn="base" rtl="0">
        <a:lnSpc>
          <a:spcPct val="90000"/>
        </a:lnSpc>
        <a:spcBef>
          <a:spcPct val="0"/>
        </a:spcBef>
        <a:spcAft>
          <a:spcPct val="0"/>
        </a:spcAft>
        <a:defRPr b="1" sz="3200" kern="1200">
          <a:solidFill>
            <a:schemeClr val="accent1"/>
          </a:solidFill>
          <a:latin typeface="+mj-ea"/>
          <a:ea typeface="+mj-ea"/>
          <a:cs typeface="+mj-cs"/>
        </a:defRPr>
      </a:lvl1pPr>
      <a:lvl2pPr algn="l" fontAlgn="base" rtl="0">
        <a:lnSpc>
          <a:spcPct val="90000"/>
        </a:lnSpc>
        <a:spcBef>
          <a:spcPct val="0"/>
        </a:spcBef>
        <a:spcAft>
          <a:spcPct val="0"/>
        </a:spcAft>
        <a:defRPr b="1" sz="3200">
          <a:solidFill>
            <a:schemeClr val="accent1"/>
          </a:solidFill>
          <a:latin typeface="黑体" panose="02010609060101010101" pitchFamily="49" charset="-122"/>
          <a:ea typeface="黑体" panose="02010609060101010101" pitchFamily="49" charset="-122"/>
        </a:defRPr>
      </a:lvl2pPr>
      <a:lvl3pPr algn="l" fontAlgn="base" rtl="0">
        <a:lnSpc>
          <a:spcPct val="90000"/>
        </a:lnSpc>
        <a:spcBef>
          <a:spcPct val="0"/>
        </a:spcBef>
        <a:spcAft>
          <a:spcPct val="0"/>
        </a:spcAft>
        <a:defRPr b="1" sz="3200">
          <a:solidFill>
            <a:schemeClr val="accent1"/>
          </a:solidFill>
          <a:latin typeface="黑体" panose="02010609060101010101" pitchFamily="49" charset="-122"/>
          <a:ea typeface="黑体" panose="02010609060101010101" pitchFamily="49" charset="-122"/>
        </a:defRPr>
      </a:lvl3pPr>
      <a:lvl4pPr algn="l" fontAlgn="base" rtl="0">
        <a:lnSpc>
          <a:spcPct val="90000"/>
        </a:lnSpc>
        <a:spcBef>
          <a:spcPct val="0"/>
        </a:spcBef>
        <a:spcAft>
          <a:spcPct val="0"/>
        </a:spcAft>
        <a:defRPr b="1" sz="3200">
          <a:solidFill>
            <a:schemeClr val="accent1"/>
          </a:solidFill>
          <a:latin typeface="黑体" panose="02010609060101010101" pitchFamily="49" charset="-122"/>
          <a:ea typeface="黑体" panose="02010609060101010101" pitchFamily="49" charset="-122"/>
        </a:defRPr>
      </a:lvl4pPr>
      <a:lvl5pPr algn="l" fontAlgn="base" rtl="0">
        <a:lnSpc>
          <a:spcPct val="90000"/>
        </a:lnSpc>
        <a:spcBef>
          <a:spcPct val="0"/>
        </a:spcBef>
        <a:spcAft>
          <a:spcPct val="0"/>
        </a:spcAft>
        <a:defRPr b="1" sz="3200">
          <a:solidFill>
            <a:schemeClr val="accent1"/>
          </a:solidFill>
          <a:latin typeface="黑体" panose="02010609060101010101" pitchFamily="49" charset="-122"/>
          <a:ea typeface="黑体" panose="02010609060101010101" pitchFamily="49" charset="-122"/>
        </a:defRPr>
      </a:lvl5pPr>
      <a:lvl6pPr algn="l" fontAlgn="base" marL="457200" rtl="0">
        <a:lnSpc>
          <a:spcPct val="90000"/>
        </a:lnSpc>
        <a:spcBef>
          <a:spcPct val="0"/>
        </a:spcBef>
        <a:spcAft>
          <a:spcPct val="0"/>
        </a:spcAft>
        <a:defRPr b="1" sz="3200">
          <a:solidFill>
            <a:schemeClr val="accent1"/>
          </a:solidFill>
          <a:latin typeface="黑体" panose="02010609060101010101" pitchFamily="49" charset="-122"/>
          <a:ea typeface="黑体" panose="02010609060101010101" pitchFamily="49" charset="-122"/>
        </a:defRPr>
      </a:lvl6pPr>
      <a:lvl7pPr algn="l" fontAlgn="base" marL="914400" rtl="0">
        <a:lnSpc>
          <a:spcPct val="90000"/>
        </a:lnSpc>
        <a:spcBef>
          <a:spcPct val="0"/>
        </a:spcBef>
        <a:spcAft>
          <a:spcPct val="0"/>
        </a:spcAft>
        <a:defRPr b="1" sz="3200">
          <a:solidFill>
            <a:schemeClr val="accent1"/>
          </a:solidFill>
          <a:latin typeface="黑体" panose="02010609060101010101" pitchFamily="49" charset="-122"/>
          <a:ea typeface="黑体" panose="02010609060101010101" pitchFamily="49" charset="-122"/>
        </a:defRPr>
      </a:lvl7pPr>
      <a:lvl8pPr algn="l" fontAlgn="base" marL="1371600" rtl="0">
        <a:lnSpc>
          <a:spcPct val="90000"/>
        </a:lnSpc>
        <a:spcBef>
          <a:spcPct val="0"/>
        </a:spcBef>
        <a:spcAft>
          <a:spcPct val="0"/>
        </a:spcAft>
        <a:defRPr b="1" sz="3200">
          <a:solidFill>
            <a:schemeClr val="accent1"/>
          </a:solidFill>
          <a:latin typeface="黑体" panose="02010609060101010101" pitchFamily="49" charset="-122"/>
          <a:ea typeface="黑体" panose="02010609060101010101" pitchFamily="49" charset="-122"/>
        </a:defRPr>
      </a:lvl8pPr>
      <a:lvl9pPr algn="l" fontAlgn="base" marL="1828800" rtl="0">
        <a:lnSpc>
          <a:spcPct val="90000"/>
        </a:lnSpc>
        <a:spcBef>
          <a:spcPct val="0"/>
        </a:spcBef>
        <a:spcAft>
          <a:spcPct val="0"/>
        </a:spcAft>
        <a:defRPr b="1" sz="3200">
          <a:solidFill>
            <a:schemeClr val="accent1"/>
          </a:solidFill>
          <a:latin typeface="黑体" panose="02010609060101010101" pitchFamily="49" charset="-122"/>
          <a:ea typeface="黑体" panose="02010609060101010101" pitchFamily="49" charset="-122"/>
        </a:defRPr>
      </a:lvl9pPr>
    </p:titleStyle>
    <p:bodyStyle>
      <a:lvl1pPr algn="just" fontAlgn="base" indent="-357188" marL="357188" rtl="0">
        <a:lnSpc>
          <a:spcPct val="110000"/>
        </a:lnSpc>
        <a:spcBef>
          <a:spcPts val="600"/>
        </a:spcBef>
        <a:spcAft>
          <a:spcPct val="0"/>
        </a:spcAft>
        <a:buClr>
          <a:schemeClr val="accent1"/>
        </a:buClr>
        <a:buSzPct val="60000"/>
        <a:buFont typeface="Wingdings 2" panose="05020102010507070707" pitchFamily="18" charset="2"/>
        <a:buChar char="f"/>
        <a:defRPr altLang="en-US" dirty="0" sz="2400" kern="1200" lang="zh-CN">
          <a:solidFill>
            <a:schemeClr val="accent1"/>
          </a:solidFill>
          <a:latin typeface="+mn-ea"/>
          <a:ea typeface="+mn-ea"/>
          <a:cs typeface="+mn-cs"/>
        </a:defRPr>
      </a:lvl1pPr>
      <a:lvl2pPr algn="just" fontAlgn="base" indent="-230188" marL="576263" rtl="0">
        <a:lnSpc>
          <a:spcPct val="120000"/>
        </a:lnSpc>
        <a:spcBef>
          <a:spcPct val="0"/>
        </a:spcBef>
        <a:spcAft>
          <a:spcPct val="0"/>
        </a:spcAft>
        <a:buClr>
          <a:schemeClr val="tx1"/>
        </a:buClr>
        <a:buFont typeface="Arial" panose="020B0604020202020204" pitchFamily="34" charset="0"/>
        <a:buChar char="•"/>
        <a:defRPr sz="2000" kern="1200">
          <a:solidFill>
            <a:schemeClr val="tx1"/>
          </a:solidFill>
          <a:latin typeface="+mn-ea"/>
          <a:ea typeface="+mn-ea"/>
          <a:cs typeface="+mn-cs"/>
        </a:defRPr>
      </a:lvl2pPr>
      <a:lvl3pPr algn="l" fontAlgn="base" indent="-228600" marL="1143000" rtl="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algn="l" fontAlgn="base" indent="-228600" marL="1600200" rtl="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algn="l" fontAlgn="base" indent="-228600" marL="2057400" rtl="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155" name=""/>
        <p:cNvGrpSpPr/>
        <p:nvPr/>
      </p:nvGrpSpPr>
      <p:grpSpPr>
        <a:xfrm rot="0">
          <a:off x="0" y="0"/>
          <a:ext cx="0" cy="0"/>
          <a:chOff x="0" y="0"/>
          <a:chExt cx="0" cy="0"/>
        </a:xfrm>
      </p:grpSpPr>
      <p:pic>
        <p:nvPicPr>
          <p:cNvPr id="2097231" name=""/>
          <p:cNvPicPr>
            <a:picLocks/>
          </p:cNvPicPr>
          <p:nvPr/>
        </p:nvPicPr>
        <p:blipFill>
          <a:blip xmlns:r="http://schemas.openxmlformats.org/officeDocument/2006/relationships" r:embed="rId11"/>
          <a:srcRect l="1598" t="2747" r="1154" b="5716"/>
          <a:stretch>
            <a:fillRect/>
          </a:stretch>
        </p:blipFill>
        <p:spPr>
          <a:xfrm rot="0">
            <a:off x="0" y="0"/>
            <a:ext cx="9144000" cy="6858000"/>
          </a:xfrm>
          <a:prstGeom prst="rect"/>
          <a:noFill/>
          <a:ln>
            <a:noFill/>
          </a:ln>
        </p:spPr>
      </p:pic>
      <p:pic>
        <p:nvPicPr>
          <p:cNvPr id="2097232" name=""/>
          <p:cNvPicPr>
            <a:picLocks/>
          </p:cNvPicPr>
          <p:nvPr/>
        </p:nvPicPr>
        <p:blipFill>
          <a:blip xmlns:r="http://schemas.openxmlformats.org/officeDocument/2006/relationships" r:embed="rId12"/>
          <a:srcRect l="0" t="0" r="3616" b="10127"/>
          <a:stretch>
            <a:fillRect/>
          </a:stretch>
        </p:blipFill>
        <p:spPr>
          <a:xfrm rot="0">
            <a:off x="6967537" y="5340350"/>
            <a:ext cx="2176462" cy="1517650"/>
          </a:xfrm>
          <a:prstGeom prst="rect"/>
          <a:noFill/>
          <a:ln>
            <a:noFill/>
          </a:ln>
        </p:spPr>
      </p:pic>
      <p:sp>
        <p:nvSpPr>
          <p:cNvPr id="1048789" name=""/>
          <p:cNvSpPr/>
          <p:nvPr>
            <p:ph type="title" sz="full" idx="4294967295"/>
          </p:nvPr>
        </p:nvSpPr>
        <p:spPr>
          <a:xfrm rot="0">
            <a:off x="419100" y="312737"/>
            <a:ext cx="8291512" cy="654050"/>
          </a:xfrm>
          <a:prstGeom prst="rect"/>
          <a:noFill/>
          <a:ln>
            <a:noFill/>
          </a:ln>
        </p:spPr>
        <p:txBody>
          <a:bodyPr anchor="b" bIns="45720" lIns="91440" rIns="91440" tIns="45720" vert="horz"/>
          <a:p>
            <a:pPr lvl="0"/>
            <a:r>
              <a:rPr altLang="en-US" lang="zh-CN"/>
              <a:t>单击此处编辑母版标题样式</a:t>
            </a:r>
          </a:p>
        </p:txBody>
      </p:sp>
      <p:sp>
        <p:nvSpPr>
          <p:cNvPr id="1048790" name=""/>
          <p:cNvSpPr/>
          <p:nvPr>
            <p:ph type="body" sz="full" idx="4294967295"/>
          </p:nvPr>
        </p:nvSpPr>
        <p:spPr>
          <a:xfrm rot="0">
            <a:off x="419100" y="1219200"/>
            <a:ext cx="8291512" cy="4359275"/>
          </a:xfrm>
          <a:prstGeom prst="rect"/>
          <a:noFill/>
          <a:ln>
            <a:noFill/>
          </a:ln>
        </p:spPr>
        <p:txBody>
          <a:bodyPr anchor="t" bIns="45720" lIns="91440" rIns="91440" tIns="45720" vert="horz"/>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p>
        </p:txBody>
      </p:sp>
      <p:sp>
        <p:nvSpPr>
          <p:cNvPr id="1048791" name=""/>
          <p:cNvSpPr/>
          <p:nvPr>
            <p:ph type="dt" sz="half" idx="2"/>
          </p:nvPr>
        </p:nvSpPr>
        <p:spPr>
          <a:xfrm rot="0">
            <a:off x="6286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eaLnBrk="1" hangingPunct="1" latinLnBrk="1" lvl="0"/>
            <a:fld id="{566ABCEB-ACFC-4714-9973-3DA970169C29}" type="datetime1">
              <a:rPr altLang="en-US" sz="1200" lang="zh-CN">
                <a:solidFill>
                  <a:srgbClr val="9D9D9D"/>
                </a:solidFill>
                <a:ea typeface="黑体" pitchFamily="49" charset="-122"/>
              </a:rPr>
              <a:pPr eaLnBrk="1" hangingPunct="1" latinLnBrk="1" lvl="0"/>
            </a:fld>
            <a:endParaRPr altLang="en-US" sz="1200" lang="zh-CN">
              <a:solidFill>
                <a:srgbClr val="9D9D9D"/>
              </a:solidFill>
              <a:ea typeface="黑体" pitchFamily="49" charset="-122"/>
            </a:endParaRPr>
          </a:p>
        </p:txBody>
      </p:sp>
      <p:sp>
        <p:nvSpPr>
          <p:cNvPr id="1048792" name=""/>
          <p:cNvSpPr/>
          <p:nvPr>
            <p:ph type="ftr" sz="quarter" idx="3"/>
          </p:nvPr>
        </p:nvSpPr>
        <p:spPr>
          <a:xfrm rot="0">
            <a:off x="3028950" y="6356350"/>
            <a:ext cx="30861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ctr" eaLnBrk="1" hangingPunct="1" latinLnBrk="1" lvl="0"/>
            <a:endParaRPr altLang="en-US" sz="1200" lang="zh-CN">
              <a:solidFill>
                <a:srgbClr val="9D9D9D"/>
              </a:solidFill>
            </a:endParaRPr>
          </a:p>
        </p:txBody>
      </p:sp>
      <p:sp>
        <p:nvSpPr>
          <p:cNvPr id="1048793" name=""/>
          <p:cNvSpPr/>
          <p:nvPr>
            <p:ph type="sldNum" sz="quarter" idx="4"/>
          </p:nvPr>
        </p:nvSpPr>
        <p:spPr>
          <a:xfrm rot="0">
            <a:off x="6457950" y="6356350"/>
            <a:ext cx="205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Arial" pitchFamily="34" charset="0"/>
                <a:ea typeface="黑体" pitchFamily="49" charset="-122"/>
                <a:sym typeface="Arial" pitchFamily="34" charset="0"/>
              </a:defRPr>
            </a:lvl5pPr>
          </a:lstStyle>
          <a:p>
            <a:pPr algn="r" eaLnBrk="1" hangingPunct="1" latinLnBrk="1" lvl="0"/>
            <a:fld id="{566ABCEB-ACFC-4714-9973-3DA970169C29}" type="slidenum">
              <a:rPr altLang="en-US" sz="1200" lang="zh-CN">
                <a:solidFill>
                  <a:srgbClr val="9D9D9D"/>
                </a:solidFill>
                <a:ea typeface="黑体" pitchFamily="49" charset="-122"/>
              </a:rPr>
              <a:pPr algn="r" eaLnBrk="1" hangingPunct="1" latinLnBrk="1" lvl="0"/>
            </a:fld>
            <a:endParaRPr altLang="en-US" sz="1200" lang="zh-CN">
              <a:solidFill>
                <a:srgbClr val="9D9D9D"/>
              </a:solidFill>
              <a:ea typeface="黑体" pitchFamily="49" charset="-122"/>
            </a:endParaRPr>
          </a:p>
        </p:txBody>
      </p:sp>
    </p:spTree>
  </p:cSld>
  <p:clrMap accent1="accent1" accent2="accent2" accent3="accent3" accent4="accent4" accent5="accent5" accent6="accent6" bg1="lt1" bg2="dk2" tx1="dk1" tx2="lt2"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Lst>
  <p:hf dt="0" ftr="0" hdr="1" sldNum="0"/>
  <p:txStyles>
    <p:titleStyle>
      <a:lvl1pPr algn="l" fontAlgn="base" rtl="0">
        <a:lnSpc>
          <a:spcPct val="90000"/>
        </a:lnSpc>
        <a:spcBef>
          <a:spcPct val="0"/>
        </a:spcBef>
        <a:spcAft>
          <a:spcPct val="0"/>
        </a:spcAft>
        <a:defRPr b="1" sz="3200" kern="1200">
          <a:solidFill>
            <a:schemeClr val="accent1"/>
          </a:solidFill>
          <a:latin typeface="+mj-ea"/>
          <a:ea typeface="+mj-ea"/>
          <a:cs typeface="+mj-cs"/>
        </a:defRPr>
      </a:lvl1pPr>
      <a:lvl2pPr algn="l" fontAlgn="base" rtl="0">
        <a:lnSpc>
          <a:spcPct val="90000"/>
        </a:lnSpc>
        <a:spcBef>
          <a:spcPct val="0"/>
        </a:spcBef>
        <a:spcAft>
          <a:spcPct val="0"/>
        </a:spcAft>
        <a:defRPr b="1" sz="3200">
          <a:solidFill>
            <a:schemeClr val="accent1"/>
          </a:solidFill>
          <a:latin typeface="黑体" panose="02010609060101010101" pitchFamily="49" charset="-122"/>
          <a:ea typeface="黑体" panose="02010609060101010101" pitchFamily="49" charset="-122"/>
        </a:defRPr>
      </a:lvl2pPr>
      <a:lvl3pPr algn="l" fontAlgn="base" rtl="0">
        <a:lnSpc>
          <a:spcPct val="90000"/>
        </a:lnSpc>
        <a:spcBef>
          <a:spcPct val="0"/>
        </a:spcBef>
        <a:spcAft>
          <a:spcPct val="0"/>
        </a:spcAft>
        <a:defRPr b="1" sz="3200">
          <a:solidFill>
            <a:schemeClr val="accent1"/>
          </a:solidFill>
          <a:latin typeface="黑体" panose="02010609060101010101" pitchFamily="49" charset="-122"/>
          <a:ea typeface="黑体" panose="02010609060101010101" pitchFamily="49" charset="-122"/>
        </a:defRPr>
      </a:lvl3pPr>
      <a:lvl4pPr algn="l" fontAlgn="base" rtl="0">
        <a:lnSpc>
          <a:spcPct val="90000"/>
        </a:lnSpc>
        <a:spcBef>
          <a:spcPct val="0"/>
        </a:spcBef>
        <a:spcAft>
          <a:spcPct val="0"/>
        </a:spcAft>
        <a:defRPr b="1" sz="3200">
          <a:solidFill>
            <a:schemeClr val="accent1"/>
          </a:solidFill>
          <a:latin typeface="黑体" panose="02010609060101010101" pitchFamily="49" charset="-122"/>
          <a:ea typeface="黑体" panose="02010609060101010101" pitchFamily="49" charset="-122"/>
        </a:defRPr>
      </a:lvl4pPr>
      <a:lvl5pPr algn="l" fontAlgn="base" rtl="0">
        <a:lnSpc>
          <a:spcPct val="90000"/>
        </a:lnSpc>
        <a:spcBef>
          <a:spcPct val="0"/>
        </a:spcBef>
        <a:spcAft>
          <a:spcPct val="0"/>
        </a:spcAft>
        <a:defRPr b="1" sz="3200">
          <a:solidFill>
            <a:schemeClr val="accent1"/>
          </a:solidFill>
          <a:latin typeface="黑体" panose="02010609060101010101" pitchFamily="49" charset="-122"/>
          <a:ea typeface="黑体" panose="02010609060101010101" pitchFamily="49" charset="-122"/>
        </a:defRPr>
      </a:lvl5pPr>
      <a:lvl6pPr algn="l" fontAlgn="base" marL="457200" rtl="0">
        <a:lnSpc>
          <a:spcPct val="90000"/>
        </a:lnSpc>
        <a:spcBef>
          <a:spcPct val="0"/>
        </a:spcBef>
        <a:spcAft>
          <a:spcPct val="0"/>
        </a:spcAft>
        <a:defRPr b="1" sz="3200">
          <a:solidFill>
            <a:schemeClr val="accent1"/>
          </a:solidFill>
          <a:latin typeface="黑体" panose="02010609060101010101" pitchFamily="49" charset="-122"/>
          <a:ea typeface="黑体" panose="02010609060101010101" pitchFamily="49" charset="-122"/>
        </a:defRPr>
      </a:lvl6pPr>
      <a:lvl7pPr algn="l" fontAlgn="base" marL="914400" rtl="0">
        <a:lnSpc>
          <a:spcPct val="90000"/>
        </a:lnSpc>
        <a:spcBef>
          <a:spcPct val="0"/>
        </a:spcBef>
        <a:spcAft>
          <a:spcPct val="0"/>
        </a:spcAft>
        <a:defRPr b="1" sz="3200">
          <a:solidFill>
            <a:schemeClr val="accent1"/>
          </a:solidFill>
          <a:latin typeface="黑体" panose="02010609060101010101" pitchFamily="49" charset="-122"/>
          <a:ea typeface="黑体" panose="02010609060101010101" pitchFamily="49" charset="-122"/>
        </a:defRPr>
      </a:lvl7pPr>
      <a:lvl8pPr algn="l" fontAlgn="base" marL="1371600" rtl="0">
        <a:lnSpc>
          <a:spcPct val="90000"/>
        </a:lnSpc>
        <a:spcBef>
          <a:spcPct val="0"/>
        </a:spcBef>
        <a:spcAft>
          <a:spcPct val="0"/>
        </a:spcAft>
        <a:defRPr b="1" sz="3200">
          <a:solidFill>
            <a:schemeClr val="accent1"/>
          </a:solidFill>
          <a:latin typeface="黑体" panose="02010609060101010101" pitchFamily="49" charset="-122"/>
          <a:ea typeface="黑体" panose="02010609060101010101" pitchFamily="49" charset="-122"/>
        </a:defRPr>
      </a:lvl8pPr>
      <a:lvl9pPr algn="l" fontAlgn="base" marL="1828800" rtl="0">
        <a:lnSpc>
          <a:spcPct val="90000"/>
        </a:lnSpc>
        <a:spcBef>
          <a:spcPct val="0"/>
        </a:spcBef>
        <a:spcAft>
          <a:spcPct val="0"/>
        </a:spcAft>
        <a:defRPr b="1" sz="3200">
          <a:solidFill>
            <a:schemeClr val="accent1"/>
          </a:solidFill>
          <a:latin typeface="黑体" panose="02010609060101010101" pitchFamily="49" charset="-122"/>
          <a:ea typeface="黑体" panose="02010609060101010101" pitchFamily="49" charset="-122"/>
        </a:defRPr>
      </a:lvl9pPr>
    </p:titleStyle>
    <p:bodyStyle>
      <a:lvl1pPr algn="just" fontAlgn="base" indent="-357188" marL="357188" rtl="0">
        <a:lnSpc>
          <a:spcPct val="110000"/>
        </a:lnSpc>
        <a:spcBef>
          <a:spcPts val="600"/>
        </a:spcBef>
        <a:spcAft>
          <a:spcPct val="0"/>
        </a:spcAft>
        <a:buClr>
          <a:schemeClr val="accent1"/>
        </a:buClr>
        <a:buSzPct val="60000"/>
        <a:buFont typeface="Wingdings 2" panose="05020102010507070707" pitchFamily="18" charset="2"/>
        <a:buChar char="f"/>
        <a:defRPr altLang="en-US" dirty="0" sz="2400" kern="1200" lang="zh-CN">
          <a:solidFill>
            <a:schemeClr val="accent1"/>
          </a:solidFill>
          <a:latin typeface="+mn-ea"/>
          <a:ea typeface="+mn-ea"/>
          <a:cs typeface="+mn-cs"/>
        </a:defRPr>
      </a:lvl1pPr>
      <a:lvl2pPr algn="just" fontAlgn="base" indent="-230188" marL="576263" rtl="0">
        <a:lnSpc>
          <a:spcPct val="120000"/>
        </a:lnSpc>
        <a:spcBef>
          <a:spcPct val="0"/>
        </a:spcBef>
        <a:spcAft>
          <a:spcPct val="0"/>
        </a:spcAft>
        <a:buClr>
          <a:schemeClr val="tx1"/>
        </a:buClr>
        <a:buFont typeface="Arial" panose="020B0604020202020204" pitchFamily="34" charset="0"/>
        <a:buChar char="•"/>
        <a:defRPr sz="2000" kern="1200">
          <a:solidFill>
            <a:schemeClr val="tx1"/>
          </a:solidFill>
          <a:latin typeface="+mn-ea"/>
          <a:ea typeface="+mn-ea"/>
          <a:cs typeface="+mn-cs"/>
        </a:defRPr>
      </a:lvl2pPr>
      <a:lvl3pPr algn="l" fontAlgn="base" indent="-228600" marL="1143000" rtl="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algn="l" fontAlgn="base" indent="-228600" marL="1600200" rtl="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algn="l" fontAlgn="base" indent="-228600" marL="2057400" rtl="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tags" Target="../tags/tag1.xml"/><Relationship Id="rId7"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image" Target="../media/image84.png"/><Relationship Id="rId2" Type="http://schemas.openxmlformats.org/officeDocument/2006/relationships/image" Target="../media/image85.png"/><Relationship Id="rId3" Type="http://schemas.openxmlformats.org/officeDocument/2006/relationships/image" Target="../media/image86.png"/><Relationship Id="rId4" Type="http://schemas.openxmlformats.org/officeDocument/2006/relationships/image" Target="../media/image87.png"/><Relationship Id="rId5" Type="http://schemas.openxmlformats.org/officeDocument/2006/relationships/image" Target="../media/image88.png"/><Relationship Id="rId6" Type="http://schemas.openxmlformats.org/officeDocument/2006/relationships/image" Target="../media/image89.png"/><Relationship Id="rId7" Type="http://schemas.openxmlformats.org/officeDocument/2006/relationships/image" Target="../media/image90.png"/><Relationship Id="rId8" Type="http://schemas.openxmlformats.org/officeDocument/2006/relationships/image" Target="../media/image91.png"/><Relationship Id="rId9" Type="http://schemas.openxmlformats.org/officeDocument/2006/relationships/image" Target="../media/image92.png"/><Relationship Id="rId10" Type="http://schemas.openxmlformats.org/officeDocument/2006/relationships/image" Target="../media/image93.png"/><Relationship Id="rId11" Type="http://schemas.openxmlformats.org/officeDocument/2006/relationships/tags" Target="../tags/tag10.xml"/><Relationship Id="rId12"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94.png"/><Relationship Id="rId2" Type="http://schemas.openxmlformats.org/officeDocument/2006/relationships/image" Target="../media/image95.png"/><Relationship Id="rId3" Type="http://schemas.openxmlformats.org/officeDocument/2006/relationships/image" Target="../media/image96.png"/><Relationship Id="rId4" Type="http://schemas.openxmlformats.org/officeDocument/2006/relationships/tags" Target="../tags/tag13.xml"/><Relationship Id="rId5"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97.png"/><Relationship Id="rId2" Type="http://schemas.openxmlformats.org/officeDocument/2006/relationships/image" Target="../media/image98.png"/><Relationship Id="rId3" Type="http://schemas.openxmlformats.org/officeDocument/2006/relationships/tags" Target="../tags/tag14.xml"/><Relationship Id="rId4"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image" Target="../media/image99.jpeg"/><Relationship Id="rId2" Type="http://schemas.openxmlformats.org/officeDocument/2006/relationships/image" Target="../media/image100.jpeg"/><Relationship Id="rId3" Type="http://schemas.openxmlformats.org/officeDocument/2006/relationships/image" Target="../media/image101.jpeg"/><Relationship Id="rId4" Type="http://schemas.openxmlformats.org/officeDocument/2006/relationships/image" Target="../media/image102.jpeg"/><Relationship Id="rId5" Type="http://schemas.openxmlformats.org/officeDocument/2006/relationships/image" Target="../media/image103.jpeg"/><Relationship Id="rId6" Type="http://schemas.openxmlformats.org/officeDocument/2006/relationships/image" Target="../media/image104.jpeg"/><Relationship Id="rId7" Type="http://schemas.openxmlformats.org/officeDocument/2006/relationships/image" Target="../media/image105.jpeg"/><Relationship Id="rId8" Type="http://schemas.openxmlformats.org/officeDocument/2006/relationships/image" Target="../media/image106.emf"/><Relationship Id="rId9" Type="http://schemas.openxmlformats.org/officeDocument/2006/relationships/image" Target="../media/image107.png"/><Relationship Id="rId10" Type="http://schemas.openxmlformats.org/officeDocument/2006/relationships/image" Target="../media/image108.png"/><Relationship Id="rId11" Type="http://schemas.openxmlformats.org/officeDocument/2006/relationships/tags" Target="../tags/tag15.xml"/><Relationship Id="rId1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109.png"/><Relationship Id="rId2" Type="http://schemas.openxmlformats.org/officeDocument/2006/relationships/tags" Target="../tags/tag16.xml"/><Relationship Id="rId3"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110.jpeg"/><Relationship Id="rId2" Type="http://schemas.openxmlformats.org/officeDocument/2006/relationships/tags" Target="../tags/tag17.xml"/><Relationship Id="rId3"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tags" Target="../tags/tag18.xml"/><Relationship Id="rId3"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image" Target="../media/image112.png"/><Relationship Id="rId2" Type="http://schemas.openxmlformats.org/officeDocument/2006/relationships/image" Target="../media/image113.png"/><Relationship Id="rId3" Type="http://schemas.openxmlformats.org/officeDocument/2006/relationships/image" Target="../media/image114.png"/><Relationship Id="rId4" Type="http://schemas.openxmlformats.org/officeDocument/2006/relationships/image" Target="../media/image115.png"/><Relationship Id="rId5" Type="http://schemas.openxmlformats.org/officeDocument/2006/relationships/image" Target="../media/image116.png"/><Relationship Id="rId6" Type="http://schemas.openxmlformats.org/officeDocument/2006/relationships/image" Target="../media/image117.png"/><Relationship Id="rId7" Type="http://schemas.openxmlformats.org/officeDocument/2006/relationships/tags" Target="../tags/tag19.xml"/><Relationship Id="rId8"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tags" Target="../tags/tag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image" Target="../media/image118.png"/><Relationship Id="rId2" Type="http://schemas.openxmlformats.org/officeDocument/2006/relationships/tags" Target="../tags/tag20.xml"/><Relationship Id="rId3"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image" Target="../media/image119.png"/><Relationship Id="rId2" Type="http://schemas.openxmlformats.org/officeDocument/2006/relationships/tags" Target="../tags/tag21.xml"/><Relationship Id="rId3" Type="http://schemas.openxmlformats.org/officeDocument/2006/relationships/slideLayout" Target="../slideLayouts/slideLayout22.xml"/><Relationship Id="rId4" Type="http://schemas.openxmlformats.org/officeDocument/2006/relationships/notesSlide" Target="../notesSlides/notesSlide1.xml"/></Relationships>
</file>

<file path=ppt/slides/_rels/slide22.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image" Target="../media/image120.jpeg"/><Relationship Id="rId2" Type="http://schemas.openxmlformats.org/officeDocument/2006/relationships/image" Target="../media/image121.jpeg"/><Relationship Id="rId3" Type="http://schemas.openxmlformats.org/officeDocument/2006/relationships/image" Target="../media/image122.jpeg"/><Relationship Id="rId4" Type="http://schemas.openxmlformats.org/officeDocument/2006/relationships/image" Target="../media/image123.jpeg"/><Relationship Id="rId5" Type="http://schemas.openxmlformats.org/officeDocument/2006/relationships/image" Target="../media/image124.jpeg"/><Relationship Id="rId6" Type="http://schemas.openxmlformats.org/officeDocument/2006/relationships/tags" Target="../tags/tag23.xml"/><Relationship Id="rId7"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image" Target="../media/image125.png"/><Relationship Id="rId2" Type="http://schemas.openxmlformats.org/officeDocument/2006/relationships/tags" Target="../tags/tag24.xml"/><Relationship Id="rId3"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image" Target="../media/image126.jpeg"/><Relationship Id="rId2" Type="http://schemas.openxmlformats.org/officeDocument/2006/relationships/tags" Target="../tags/tag25.xml"/><Relationship Id="rId3"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image" Target="../media/image127.jpeg"/><Relationship Id="rId2" Type="http://schemas.openxmlformats.org/officeDocument/2006/relationships/tags" Target="../tags/tag26.xml"/><Relationship Id="rId3"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image" Target="../media/image128.jpeg"/><Relationship Id="rId2" Type="http://schemas.openxmlformats.org/officeDocument/2006/relationships/tags" Target="../tags/tag27.xml"/><Relationship Id="rId3"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image" Target="../media/image129.jpeg"/><Relationship Id="rId2" Type="http://schemas.openxmlformats.org/officeDocument/2006/relationships/tags" Target="../tags/tag28.xml"/><Relationship Id="rId3"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image" Target="../media/image130.jpeg"/><Relationship Id="rId2" Type="http://schemas.openxmlformats.org/officeDocument/2006/relationships/tags" Target="../tags/tag29.xml"/><Relationship Id="rId3"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tags" Target="../tags/tag3.xml"/><Relationship Id="rId3"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tags" Target="../tags/tag30.xml"/><Relationship Id="rId3"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image" Target="../media/image132.jpeg"/><Relationship Id="rId2" Type="http://schemas.openxmlformats.org/officeDocument/2006/relationships/tags" Target="../tags/tag31.xml"/><Relationship Id="rId3"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image" Target="../media/image133.jpeg"/><Relationship Id="rId2" Type="http://schemas.openxmlformats.org/officeDocument/2006/relationships/tags" Target="../tags/tag32.xml"/><Relationship Id="rId3"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image" Target="../media/image134.jpeg"/><Relationship Id="rId2" Type="http://schemas.openxmlformats.org/officeDocument/2006/relationships/tags" Target="../tags/tag33.xml"/><Relationship Id="rId3"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image" Target="../media/image135.jpeg"/><Relationship Id="rId2" Type="http://schemas.openxmlformats.org/officeDocument/2006/relationships/tags" Target="../tags/tag34.xml"/><Relationship Id="rId3"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image" Target="../media/image136.png"/><Relationship Id="rId2" Type="http://schemas.openxmlformats.org/officeDocument/2006/relationships/image" Target="../media/image137.png"/><Relationship Id="rId3" Type="http://schemas.openxmlformats.org/officeDocument/2006/relationships/tags" Target="../tags/tag3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image" Target="../media/image138.png"/><Relationship Id="rId2" Type="http://schemas.openxmlformats.org/officeDocument/2006/relationships/image" Target="../media/image137.png"/><Relationship Id="rId3" Type="http://schemas.openxmlformats.org/officeDocument/2006/relationships/tags" Target="../tags/tag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image" Target="../media/image139.png"/><Relationship Id="rId2" Type="http://schemas.openxmlformats.org/officeDocument/2006/relationships/tags" Target="../tags/tag37.xml"/><Relationship Id="rId3"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tags" Target="../tags/tag4.xml"/><Relationship Id="rId1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tags" Target="../tags/tag5.xml"/><Relationship Id="rId1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jpeg"/><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tags" Target="../tags/tag6.xml"/><Relationship Id="rId8" Type="http://schemas.openxmlformats.org/officeDocument/2006/relationships/audio" Target="../media/media1.wav"/><Relationship Id="rId9"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emf"/><Relationship Id="rId3" Type="http://schemas.openxmlformats.org/officeDocument/2006/relationships/image" Target="../media/image41.png"/><Relationship Id="rId4" Type="http://schemas.openxmlformats.org/officeDocument/2006/relationships/tags" Target="../tags/tag7.xml"/><Relationship Id="rId5"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 Id="rId9" Type="http://schemas.openxmlformats.org/officeDocument/2006/relationships/image" Target="../media/image50.png"/><Relationship Id="rId10" Type="http://schemas.openxmlformats.org/officeDocument/2006/relationships/image" Target="../media/image51.png"/><Relationship Id="rId11" Type="http://schemas.openxmlformats.org/officeDocument/2006/relationships/image" Target="../media/image52.png"/><Relationship Id="rId12" Type="http://schemas.openxmlformats.org/officeDocument/2006/relationships/image" Target="../media/image53.png"/><Relationship Id="rId13" Type="http://schemas.openxmlformats.org/officeDocument/2006/relationships/image" Target="../media/image54.png"/><Relationship Id="rId14" Type="http://schemas.openxmlformats.org/officeDocument/2006/relationships/image" Target="../media/image55.png"/><Relationship Id="rId15" Type="http://schemas.openxmlformats.org/officeDocument/2006/relationships/image" Target="../media/image56.png"/><Relationship Id="rId16" Type="http://schemas.openxmlformats.org/officeDocument/2006/relationships/image" Target="../media/image57.png"/><Relationship Id="rId17" Type="http://schemas.openxmlformats.org/officeDocument/2006/relationships/image" Target="../media/image58.png"/><Relationship Id="rId18" Type="http://schemas.openxmlformats.org/officeDocument/2006/relationships/image" Target="../media/image59.png"/><Relationship Id="rId19" Type="http://schemas.openxmlformats.org/officeDocument/2006/relationships/image" Target="../media/image60.png"/><Relationship Id="rId20" Type="http://schemas.openxmlformats.org/officeDocument/2006/relationships/image" Target="../media/image61.png"/><Relationship Id="rId21" Type="http://schemas.openxmlformats.org/officeDocument/2006/relationships/image" Target="../media/image62.png"/><Relationship Id="rId22" Type="http://schemas.openxmlformats.org/officeDocument/2006/relationships/image" Target="../media/image63.png"/><Relationship Id="rId23" Type="http://schemas.openxmlformats.org/officeDocument/2006/relationships/image" Target="../media/image64.png"/><Relationship Id="rId24" Type="http://schemas.openxmlformats.org/officeDocument/2006/relationships/image" Target="../media/image65.png"/><Relationship Id="rId25" Type="http://schemas.openxmlformats.org/officeDocument/2006/relationships/image" Target="../media/image66.png"/><Relationship Id="rId26" Type="http://schemas.openxmlformats.org/officeDocument/2006/relationships/image" Target="../media/image67.png"/><Relationship Id="rId27" Type="http://schemas.openxmlformats.org/officeDocument/2006/relationships/image" Target="../media/image68.png"/><Relationship Id="rId28" Type="http://schemas.openxmlformats.org/officeDocument/2006/relationships/image" Target="../media/image69.png"/><Relationship Id="rId29" Type="http://schemas.openxmlformats.org/officeDocument/2006/relationships/image" Target="../media/image70.png"/><Relationship Id="rId30" Type="http://schemas.openxmlformats.org/officeDocument/2006/relationships/image" Target="../media/image71.png"/><Relationship Id="rId31" Type="http://schemas.openxmlformats.org/officeDocument/2006/relationships/image" Target="../media/image72.png"/><Relationship Id="rId32" Type="http://schemas.openxmlformats.org/officeDocument/2006/relationships/image" Target="../media/image73.png"/><Relationship Id="rId33" Type="http://schemas.openxmlformats.org/officeDocument/2006/relationships/tags" Target="../tags/tag8.xml"/><Relationship Id="rId3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74.png"/><Relationship Id="rId2" Type="http://schemas.openxmlformats.org/officeDocument/2006/relationships/image" Target="../media/image75.png"/><Relationship Id="rId3" Type="http://schemas.openxmlformats.org/officeDocument/2006/relationships/image" Target="../media/image76.png"/><Relationship Id="rId4" Type="http://schemas.openxmlformats.org/officeDocument/2006/relationships/image" Target="../media/image77.png"/><Relationship Id="rId5" Type="http://schemas.openxmlformats.org/officeDocument/2006/relationships/image" Target="../media/image78.png"/><Relationship Id="rId6" Type="http://schemas.openxmlformats.org/officeDocument/2006/relationships/image" Target="../media/image79.png"/><Relationship Id="rId7" Type="http://schemas.openxmlformats.org/officeDocument/2006/relationships/image" Target="../media/image80.png"/><Relationship Id="rId8" Type="http://schemas.openxmlformats.org/officeDocument/2006/relationships/image" Target="../media/image81.png"/><Relationship Id="rId9" Type="http://schemas.openxmlformats.org/officeDocument/2006/relationships/image" Target="../media/image82.png"/><Relationship Id="rId10" Type="http://schemas.openxmlformats.org/officeDocument/2006/relationships/image" Target="../media/image83.png"/><Relationship Id="rId11" Type="http://schemas.openxmlformats.org/officeDocument/2006/relationships/tags" Target="../tags/tag9.xml"/><Relationship Id="rId12"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MasterSp="1">
  <p:cSld>
    <p:spTree>
      <p:nvGrpSpPr>
        <p:cNvPr id="26" name=""/>
        <p:cNvGrpSpPr/>
        <p:nvPr/>
      </p:nvGrpSpPr>
      <p:grpSpPr>
        <a:xfrm rot="0">
          <a:off x="0" y="0"/>
          <a:ext cx="0" cy="0"/>
          <a:chOff x="0" y="0"/>
          <a:chExt cx="0" cy="0"/>
        </a:xfrm>
      </p:grpSpPr>
      <p:sp>
        <p:nvSpPr>
          <p:cNvPr id="1048584" name=""/>
          <p:cNvSpPr/>
          <p:nvPr/>
        </p:nvSpPr>
        <p:spPr>
          <a:xfrm rot="0">
            <a:off x="2578100" y="2484437"/>
            <a:ext cx="6370637" cy="1017587"/>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lnSpc>
                <a:spcPct val="120000"/>
              </a:lnSpc>
            </a:pPr>
            <a:r>
              <a:rPr altLang="en-US" sz="5000" lang="zh-CN">
                <a:latin typeface="微软雅黑" pitchFamily="34" charset="-122"/>
                <a:ea typeface="微软雅黑" pitchFamily="34" charset="-122"/>
              </a:rPr>
              <a:t>消防安全知识培训</a:t>
            </a:r>
            <a:r>
              <a:rPr altLang="zh-CN" sz="3200" lang="en-US">
                <a:latin typeface="微软雅黑" pitchFamily="34" charset="-122"/>
                <a:ea typeface="微软雅黑" pitchFamily="34" charset="-122"/>
              </a:rPr>
              <a:t> </a:t>
            </a:r>
          </a:p>
        </p:txBody>
      </p:sp>
      <p:sp>
        <p:nvSpPr>
          <p:cNvPr id="1048585" name=""/>
          <p:cNvSpPr/>
          <p:nvPr/>
        </p:nvSpPr>
        <p:spPr>
          <a:xfrm rot="0" flipV="1">
            <a:off x="1187450" y="4908550"/>
            <a:ext cx="6769100" cy="1587"/>
          </a:xfrm>
          <a:prstGeom prst="line"/>
          <a:noFill/>
          <a:ln w="12700" cap="flat" cmpd="sng">
            <a:solidFill>
              <a:schemeClr val="dk1">
                <a:alpha val="100000"/>
              </a:schemeClr>
            </a:solidFill>
            <a:prstDash val="solid"/>
            <a:round/>
          </a:ln>
        </p:spPr>
      </p:sp>
      <p:pic>
        <p:nvPicPr>
          <p:cNvPr id="2097155" name=""/>
          <p:cNvPicPr>
            <a:picLocks/>
          </p:cNvPicPr>
          <p:nvPr/>
        </p:nvPicPr>
        <p:blipFill>
          <a:blip xmlns:r="http://schemas.openxmlformats.org/officeDocument/2006/relationships" r:embed="rId1"/>
          <a:srcRect l="0" t="0" r="0" b="0"/>
          <a:stretch>
            <a:fillRect/>
          </a:stretch>
        </p:blipFill>
        <p:spPr>
          <a:xfrm rot="0">
            <a:off x="249237" y="5065712"/>
            <a:ext cx="2822575" cy="884237"/>
          </a:xfrm>
          <a:prstGeom prst="rect"/>
          <a:noFill/>
          <a:ln>
            <a:noFill/>
          </a:ln>
        </p:spPr>
      </p:pic>
      <p:pic>
        <p:nvPicPr>
          <p:cNvPr id="2097156" name=""/>
          <p:cNvPicPr>
            <a:picLocks/>
          </p:cNvPicPr>
          <p:nvPr/>
        </p:nvPicPr>
        <p:blipFill>
          <a:blip xmlns:r="http://schemas.openxmlformats.org/officeDocument/2006/relationships" r:embed="rId2"/>
          <a:srcRect l="0" t="0" r="0" b="0"/>
          <a:stretch>
            <a:fillRect/>
          </a:stretch>
        </p:blipFill>
        <p:spPr>
          <a:xfrm rot="0">
            <a:off x="2266950" y="5065712"/>
            <a:ext cx="2822575" cy="884237"/>
          </a:xfrm>
          <a:prstGeom prst="rect"/>
          <a:noFill/>
          <a:ln>
            <a:noFill/>
          </a:ln>
        </p:spPr>
      </p:pic>
      <p:pic>
        <p:nvPicPr>
          <p:cNvPr id="2097157" name=""/>
          <p:cNvPicPr>
            <a:picLocks/>
          </p:cNvPicPr>
          <p:nvPr/>
        </p:nvPicPr>
        <p:blipFill>
          <a:blip xmlns:r="http://schemas.openxmlformats.org/officeDocument/2006/relationships" r:embed="rId3"/>
          <a:srcRect l="0" t="0" r="0" b="0"/>
          <a:stretch>
            <a:fillRect/>
          </a:stretch>
        </p:blipFill>
        <p:spPr>
          <a:xfrm rot="0">
            <a:off x="4206875" y="5065712"/>
            <a:ext cx="2822575" cy="884237"/>
          </a:xfrm>
          <a:prstGeom prst="rect"/>
          <a:noFill/>
          <a:ln>
            <a:noFill/>
          </a:ln>
        </p:spPr>
      </p:pic>
      <p:pic>
        <p:nvPicPr>
          <p:cNvPr id="2097158" name=""/>
          <p:cNvPicPr>
            <a:picLocks/>
          </p:cNvPicPr>
          <p:nvPr/>
        </p:nvPicPr>
        <p:blipFill>
          <a:blip xmlns:r="http://schemas.openxmlformats.org/officeDocument/2006/relationships" r:embed="rId4"/>
          <a:srcRect l="0" t="0" r="0" b="0"/>
          <a:stretch>
            <a:fillRect/>
          </a:stretch>
        </p:blipFill>
        <p:spPr>
          <a:xfrm rot="0">
            <a:off x="6205537" y="5065712"/>
            <a:ext cx="2822575" cy="884237"/>
          </a:xfrm>
          <a:prstGeom prst="rect"/>
          <a:noFill/>
          <a:ln>
            <a:noFill/>
          </a:ln>
        </p:spPr>
      </p:pic>
      <p:sp>
        <p:nvSpPr>
          <p:cNvPr id="1048586" name=""/>
          <p:cNvSpPr/>
          <p:nvPr/>
        </p:nvSpPr>
        <p:spPr>
          <a:xfrm rot="0">
            <a:off x="733425" y="731837"/>
            <a:ext cx="7800975" cy="56356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zh-CN" b="1" sz="3200" lang="en-US">
                <a:solidFill>
                  <a:schemeClr val="lt1"/>
                </a:solidFill>
              </a:rPr>
              <a:t>Click to edit title style</a:t>
            </a:r>
          </a:p>
        </p:txBody>
      </p:sp>
      <p:sp>
        <p:nvSpPr>
          <p:cNvPr id="1048587" name=""/>
          <p:cNvSpPr/>
          <p:nvPr/>
        </p:nvSpPr>
        <p:spPr>
          <a:xfrm rot="0">
            <a:off x="488950" y="731837"/>
            <a:ext cx="1508125" cy="574675"/>
          </a:xfrm>
          <a:prstGeom prst="chevron">
            <a:avLst>
              <a:gd name="adj" fmla="val 23691"/>
            </a:avLst>
          </a:prstGeom>
          <a:gradFill rotWithShape="1">
            <a:gsLst>
              <a:gs pos="0">
                <a:srgbClr val="DCDC00">
                  <a:alpha val="100000"/>
                </a:srgbClr>
              </a:gs>
              <a:gs pos="100000">
                <a:srgbClr val="FFFF00">
                  <a:alpha val="100000"/>
                </a:srgbClr>
              </a:gs>
            </a:gsLst>
            <a:lin ang="2700000" scaled="1"/>
          </a:gradFill>
          <a:ln>
            <a:noFill/>
          </a:ln>
          <a:effectLst>
            <a:outerShdw algn="ctr" dir="2699999" dist="35921" kx="0" sx="100000" sy="100000">
              <a:schemeClr val="dk2">
                <a:alpha val="50000"/>
              </a:schemeClr>
            </a:outer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588" name=""/>
          <p:cNvSpPr/>
          <p:nvPr/>
        </p:nvSpPr>
        <p:spPr>
          <a:xfrm rot="0">
            <a:off x="1905000" y="731837"/>
            <a:ext cx="1508125" cy="574675"/>
          </a:xfrm>
          <a:prstGeom prst="chevron">
            <a:avLst>
              <a:gd name="adj" fmla="val 23691"/>
            </a:avLst>
          </a:prstGeom>
          <a:gradFill rotWithShape="1">
            <a:gsLst>
              <a:gs pos="0">
                <a:srgbClr val="74C227">
                  <a:alpha val="100000"/>
                </a:srgbClr>
              </a:gs>
              <a:gs pos="100000">
                <a:srgbClr val="99FF33">
                  <a:alpha val="100000"/>
                </a:srgbClr>
              </a:gs>
            </a:gsLst>
            <a:lin ang="2700000" scaled="1"/>
          </a:gradFill>
          <a:ln>
            <a:noFill/>
          </a:ln>
          <a:effectLst>
            <a:outerShdw algn="ctr" dir="2699999" dist="35921" kx="0" sx="100000" sy="100000">
              <a:schemeClr val="dk2">
                <a:alpha val="50000"/>
              </a:schemeClr>
            </a:outer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589" name=""/>
          <p:cNvSpPr/>
          <p:nvPr/>
        </p:nvSpPr>
        <p:spPr>
          <a:xfrm rot="0">
            <a:off x="3335337" y="731837"/>
            <a:ext cx="1508125" cy="574675"/>
          </a:xfrm>
          <a:prstGeom prst="chevron">
            <a:avLst>
              <a:gd name="adj" fmla="val 23691"/>
            </a:avLst>
          </a:prstGeom>
          <a:gradFill rotWithShape="1">
            <a:gsLst>
              <a:gs pos="0">
                <a:srgbClr val="008765">
                  <a:alpha val="100000"/>
                </a:srgbClr>
              </a:gs>
              <a:gs pos="100000">
                <a:srgbClr val="00CC99">
                  <a:alpha val="100000"/>
                </a:srgbClr>
              </a:gs>
            </a:gsLst>
            <a:lin ang="2700000" scaled="1"/>
          </a:gradFill>
          <a:ln>
            <a:noFill/>
          </a:ln>
          <a:effectLst>
            <a:outerShdw algn="ctr" dir="2699999" dist="35921" kx="0" sx="100000" sy="100000">
              <a:schemeClr val="dk2">
                <a:alpha val="50000"/>
              </a:schemeClr>
            </a:outer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590" name=""/>
          <p:cNvSpPr/>
          <p:nvPr/>
        </p:nvSpPr>
        <p:spPr>
          <a:xfrm rot="0">
            <a:off x="4748212" y="731837"/>
            <a:ext cx="1508125" cy="574675"/>
          </a:xfrm>
          <a:prstGeom prst="chevron">
            <a:avLst>
              <a:gd name="adj" fmla="val 23691"/>
            </a:avLst>
          </a:prstGeom>
          <a:gradFill rotWithShape="1">
            <a:gsLst>
              <a:gs pos="0">
                <a:srgbClr val="6699FF">
                  <a:alpha val="100000"/>
                </a:srgbClr>
              </a:gs>
              <a:gs pos="100000">
                <a:srgbClr val="4465A9">
                  <a:alpha val="100000"/>
                </a:srgbClr>
              </a:gs>
            </a:gsLst>
            <a:lin ang="18900000" scaled="1"/>
          </a:gradFill>
          <a:ln>
            <a:noFill/>
          </a:ln>
          <a:effectLst>
            <a:outerShdw algn="ctr" dir="2699999" dist="35921" kx="0" sx="100000" sy="100000">
              <a:schemeClr val="dk2">
                <a:alpha val="50000"/>
              </a:schemeClr>
            </a:outer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591" name=""/>
          <p:cNvSpPr/>
          <p:nvPr/>
        </p:nvSpPr>
        <p:spPr>
          <a:xfrm rot="0">
            <a:off x="6165850" y="731837"/>
            <a:ext cx="1508125" cy="574675"/>
          </a:xfrm>
          <a:prstGeom prst="chevron">
            <a:avLst>
              <a:gd name="adj" fmla="val 23691"/>
            </a:avLst>
          </a:prstGeom>
          <a:gradFill rotWithShape="1">
            <a:gsLst>
              <a:gs pos="0">
                <a:srgbClr val="0066FF">
                  <a:alpha val="100000"/>
                </a:srgbClr>
              </a:gs>
              <a:gs pos="100000">
                <a:srgbClr val="002F76">
                  <a:alpha val="100000"/>
                </a:srgbClr>
              </a:gs>
            </a:gsLst>
            <a:lin ang="18900000" scaled="1"/>
          </a:gradFill>
          <a:ln>
            <a:noFill/>
          </a:ln>
          <a:effectLst>
            <a:outerShdw algn="ctr" dir="2699999" dist="35921" kx="0" sx="100000" sy="100000">
              <a:schemeClr val="dk2">
                <a:alpha val="50000"/>
              </a:schemeClr>
            </a:outer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592" name=""/>
          <p:cNvSpPr/>
          <p:nvPr/>
        </p:nvSpPr>
        <p:spPr>
          <a:xfrm rot="0">
            <a:off x="7546975" y="731837"/>
            <a:ext cx="1508125" cy="574675"/>
          </a:xfrm>
          <a:prstGeom prst="chevron">
            <a:avLst>
              <a:gd name="adj" fmla="val 23691"/>
            </a:avLst>
          </a:prstGeom>
          <a:gradFill rotWithShape="1">
            <a:gsLst>
              <a:gs pos="0">
                <a:srgbClr val="6600FF">
                  <a:alpha val="100000"/>
                </a:srgbClr>
              </a:gs>
              <a:gs pos="100000">
                <a:srgbClr val="2F0076">
                  <a:alpha val="100000"/>
                </a:srgbClr>
              </a:gs>
            </a:gsLst>
            <a:lin ang="18900000" scaled="1"/>
          </a:gradFill>
          <a:ln>
            <a:noFill/>
          </a:ln>
          <a:effectLst>
            <a:outerShdw algn="ctr" dir="2699999" dist="35921" kx="0" sx="100000" sy="100000">
              <a:schemeClr val="dk2">
                <a:alpha val="50000"/>
              </a:schemeClr>
            </a:outer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593" name=""/>
          <p:cNvSpPr/>
          <p:nvPr/>
        </p:nvSpPr>
        <p:spPr>
          <a:xfrm rot="0">
            <a:off x="20637" y="-7937"/>
            <a:ext cx="9102725" cy="2043112"/>
          </a:xfrm>
          <a:prstGeom prst="roundRect">
            <a:avLst>
              <a:gd name="adj" fmla="val 8380"/>
            </a:avLst>
          </a:prstGeom>
          <a:gradFill rotWithShape="1">
            <a:gsLst>
              <a:gs pos="0">
                <a:srgbClr val="0099FF">
                  <a:alpha val="29999"/>
                </a:srgbClr>
              </a:gs>
              <a:gs pos="100000">
                <a:srgbClr val="FFFFFF">
                  <a:alpha val="0"/>
                </a:srgbClr>
              </a:gs>
            </a:gsLst>
            <a:lin ang="540000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a:p>
            <a:pPr eaLnBrk="1" hangingPunct="1" latinLnBrk="1" lvl="0"/>
            <a:endParaRPr altLang="en-US" lang="zh-CN"/>
          </a:p>
          <a:p>
            <a:pPr eaLnBrk="1" hangingPunct="1" latinLnBrk="1" lvl="0"/>
            <a:endParaRPr altLang="en-US" lang="zh-CN"/>
          </a:p>
          <a:p>
            <a:pPr eaLnBrk="1" hangingPunct="1" latinLnBrk="1" lvl="0"/>
            <a:endParaRPr altLang="en-US" lang="zh-CN"/>
          </a:p>
          <a:p>
            <a:pPr eaLnBrk="1" hangingPunct="1" latinLnBrk="1" lvl="0"/>
            <a:r>
              <a:rPr altLang="en-US" lang="zh-CN"/>
              <a:t>                                                                                              </a:t>
            </a:r>
          </a:p>
        </p:txBody>
      </p:sp>
      <p:sp>
        <p:nvSpPr>
          <p:cNvPr id="1048594" name=""/>
          <p:cNvSpPr/>
          <p:nvPr/>
        </p:nvSpPr>
        <p:spPr>
          <a:xfrm rot="0">
            <a:off x="5257800" y="4119562"/>
            <a:ext cx="3276600" cy="596900"/>
          </a:xfrm>
          <a:prstGeom prst="roundRect">
            <a:avLst>
              <a:gd name="adj" fmla="val 50000"/>
            </a:avLst>
          </a:prstGeom>
          <a:gradFill rotWithShape="1">
            <a:gsLst>
              <a:gs pos="0">
                <a:srgbClr val="AE7FFB">
                  <a:alpha val="100000"/>
                </a:srgbClr>
              </a:gs>
              <a:gs pos="100000">
                <a:srgbClr val="513B74">
                  <a:alpha val="100000"/>
                </a:srgbClr>
              </a:gs>
            </a:gsLst>
            <a:lin ang="2700000" scaled="1"/>
          </a:gradFill>
          <a:ln w="19050" cap="flat" cmpd="sng">
            <a:solidFill>
              <a:srgbClr val="FFFFFF">
                <a:alpha val="100000"/>
              </a:srgbClr>
            </a:solidFill>
            <a:prstDash val="solid"/>
            <a:round/>
          </a:ln>
          <a:effectLst>
            <a:outerShdw algn="ctr" dir="2699999" dist="35921" kx="0" sx="100000" sy="100000">
              <a:schemeClr val="dk2">
                <a:alpha val="20000"/>
              </a:schemeClr>
            </a:outer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zh-CN" b="1" lang="en-US">
                <a:solidFill>
                  <a:srgbClr val="FFFFFF"/>
                </a:solidFill>
                <a:effectLst>
                  <a:outerShdw algn="tl" blurRad="38100" dir="2700000" dist="38100">
                    <a:srgbClr val="C0C0C0"/>
                  </a:outerShdw>
                </a:effectLst>
                <a:latin typeface="HY견고딕" pitchFamily="18" charset="-127"/>
                <a:ea typeface="HY견고딕" pitchFamily="18" charset="-127"/>
              </a:rPr>
              <a:t>20</a:t>
            </a:r>
            <a:r>
              <a:rPr altLang="zh-CN" b="1" lang="en-US">
                <a:solidFill>
                  <a:srgbClr val="FFFFFF"/>
                </a:solidFill>
                <a:effectLst>
                  <a:outerShdw algn="tl" blurRad="38100" dir="2700000" dist="38100">
                    <a:srgbClr val="C0C0C0"/>
                  </a:outerShdw>
                </a:effectLst>
                <a:latin typeface="HY견고딕" pitchFamily="18" charset="-127"/>
                <a:ea typeface="HY견고딕" pitchFamily="18" charset="-127"/>
              </a:rPr>
              <a:t>2</a:t>
            </a:r>
            <a:r>
              <a:rPr altLang="zh-CN" b="1" lang="en-US">
                <a:solidFill>
                  <a:srgbClr val="FFFFFF"/>
                </a:solidFill>
                <a:effectLst>
                  <a:outerShdw algn="tl" blurRad="38100" dir="2700000" dist="38100">
                    <a:srgbClr val="C0C0C0"/>
                  </a:outerShdw>
                </a:effectLst>
                <a:latin typeface="HY견고딕" pitchFamily="18" charset="-127"/>
                <a:ea typeface="HY견고딕" pitchFamily="18" charset="-127"/>
              </a:rPr>
              <a:t>1</a:t>
            </a:r>
            <a:r>
              <a:rPr altLang="en-US" b="1" lang="en-US">
                <a:solidFill>
                  <a:srgbClr val="FFFFFF"/>
                </a:solidFill>
                <a:effectLst>
                  <a:outerShdw algn="tl" blurRad="38100" dir="2700000" dist="38100">
                    <a:srgbClr val="C0C0C0"/>
                  </a:outerShdw>
                </a:effectLst>
                <a:latin typeface="HY견고딕" pitchFamily="18" charset="-127"/>
                <a:ea typeface="HY견고딕" pitchFamily="18" charset="-127"/>
              </a:rPr>
              <a:t>年</a:t>
            </a:r>
            <a:r>
              <a:rPr altLang="zh-CN" b="1" lang="en-US">
                <a:solidFill>
                  <a:srgbClr val="FFFFFF"/>
                </a:solidFill>
                <a:effectLst>
                  <a:outerShdw algn="tl" blurRad="38100" dir="2700000" dist="38100">
                    <a:srgbClr val="C0C0C0"/>
                  </a:outerShdw>
                </a:effectLst>
                <a:latin typeface="HY견고딕" pitchFamily="18" charset="-127"/>
                <a:ea typeface="黑体" pitchFamily="49" charset="-122"/>
              </a:rPr>
              <a:t>4</a:t>
            </a:r>
            <a:r>
              <a:rPr altLang="en-US" b="1" lang="zh-CN">
                <a:solidFill>
                  <a:srgbClr val="FFFFFF"/>
                </a:solidFill>
                <a:effectLst>
                  <a:outerShdw algn="tl" blurRad="38100" dir="2700000" dist="38100">
                    <a:srgbClr val="C0C0C0"/>
                  </a:outerShdw>
                </a:effectLst>
                <a:latin typeface="HY견고딕" pitchFamily="18" charset="-127"/>
                <a:ea typeface="黑体" pitchFamily="49" charset="-122"/>
              </a:rPr>
              <a:t>月</a:t>
            </a:r>
            <a:endParaRPr altLang="en-US" lang="zh-CN"/>
          </a:p>
        </p:txBody>
      </p:sp>
      <p:pic>
        <p:nvPicPr>
          <p:cNvPr id="2097159" name=""/>
          <p:cNvPicPr>
            <a:picLocks/>
          </p:cNvPicPr>
          <p:nvPr/>
        </p:nvPicPr>
        <p:blipFill>
          <a:blip xmlns:r="http://schemas.openxmlformats.org/officeDocument/2006/relationships" r:embed="rId5"/>
          <a:srcRect l="0" t="0" r="0" b="0"/>
          <a:stretch>
            <a:fillRect/>
          </a:stretch>
        </p:blipFill>
        <p:spPr>
          <a:xfrm rot="0">
            <a:off x="3498850" y="1116012"/>
            <a:ext cx="5284787" cy="1189037"/>
          </a:xfrm>
          <a:prstGeom prst="rect"/>
          <a:noFill/>
          <a:ln>
            <a:noFill/>
          </a:ln>
        </p:spPr>
      </p:pic>
    </p:spTree>
    <p:custDataLst>
      <p:tags r:id="rId6"/>
    </p:custDataLst>
  </p:cSld>
  <p:clrMapOvr>
    <a:masterClrMapping/>
  </p:clrMapOvr>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Type="clickEffect" presetClass="entr" presetID="8" presetSubtype="16">
                                  <p:stCondLst>
                                    <p:cond delay="0"/>
                                  </p:stCondLst>
                                  <p:childTnLst>
                                    <p:set>
                                      <p:cBhvr>
                                        <p:cTn dur="1" fill="hold" id="6">
                                          <p:stCondLst>
                                            <p:cond delay="0"/>
                                          </p:stCondLst>
                                        </p:cTn>
                                        <p:tgtEl>
                                          <p:spTgt spid="1048593"/>
                                        </p:tgtEl>
                                        <p:attrNameLst>
                                          <p:attrName>style.visibility</p:attrName>
                                        </p:attrNameLst>
                                      </p:cBhvr>
                                      <p:to>
                                        <p:strVal val="visible"/>
                                      </p:to>
                                    </p:set>
                                    <p:animEffect transition="in" filter="diamond(in)">
                                      <p:cBhvr>
                                        <p:cTn dur="2000" id="7"/>
                                        <p:tgtEl>
                                          <p:spTgt spid="1048593"/>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grpId="1" id="10" nodeType="clickEffect" presetClass="entr" presetID="9" presetSubtype="0">
                                  <p:stCondLst>
                                    <p:cond delay="0"/>
                                  </p:stCondLst>
                                  <p:childTnLst>
                                    <p:set>
                                      <p:cBhvr>
                                        <p:cTn dur="1" fill="hold" id="11">
                                          <p:stCondLst>
                                            <p:cond delay="0"/>
                                          </p:stCondLst>
                                        </p:cTn>
                                        <p:tgtEl>
                                          <p:spTgt spid="1048584"/>
                                        </p:tgtEl>
                                        <p:attrNameLst>
                                          <p:attrName>style.visibility</p:attrName>
                                        </p:attrNameLst>
                                      </p:cBhvr>
                                      <p:to>
                                        <p:strVal val="visible"/>
                                      </p:to>
                                    </p:set>
                                    <p:animEffect transition="in" filter="dissolve">
                                      <p:cBhvr>
                                        <p:cTn dur="500" id="12"/>
                                        <p:tgtEl>
                                          <p:spTgt spid="1048584"/>
                                        </p:tgtEl>
                                      </p:cBhvr>
                                    </p:animEffect>
                                  </p:childTnLst>
                                </p:cTn>
                              </p:par>
                            </p:childTnLst>
                          </p:cTn>
                        </p:par>
                      </p:childTnLst>
                    </p:cTn>
                  </p:par>
                  <p:par>
                    <p:cTn fill="hold" id="13" nodeType="clickPar">
                      <p:stCondLst>
                        <p:cond delay="indefinite"/>
                      </p:stCondLst>
                      <p:childTnLst>
                        <p:par>
                          <p:cTn fill="hold" id="14" nodeType="withGroup">
                            <p:stCondLst>
                              <p:cond delay="0"/>
                            </p:stCondLst>
                            <p:childTnLst>
                              <p:par>
                                <p:cTn fill="hold" id="15" nodeType="clickEffect" presetClass="emph" presetID="8" presetSubtype="0">
                                  <p:stCondLst>
                                    <p:cond delay="0"/>
                                  </p:stCondLst>
                                  <p:childTnLst>
                                    <p:animRot by="21600000">
                                      <p:cBhvr>
                                        <p:cTn dur="2000" fill="hold" id="16"/>
                                        <p:tgtEl>
                                          <p:spTgt spid="2097159"/>
                                        </p:tgtEl>
                                        <p:attrNameLst>
                                          <p:attrName>r</p:attrName>
                                        </p:attrNameLst>
                                      </p:cBhvr>
                                    </p:animRot>
                                  </p:childTnLst>
                                </p:cTn>
                              </p:par>
                            </p:childTnLst>
                          </p:cTn>
                        </p:par>
                      </p:childTnLst>
                    </p:cTn>
                  </p:par>
                  <p:par>
                    <p:cTn fill="hold" id="17" nodeType="clickPar">
                      <p:stCondLst>
                        <p:cond delay="indefinite"/>
                      </p:stCondLst>
                      <p:childTnLst>
                        <p:par>
                          <p:cTn fill="hold" id="18" nodeType="withGroup">
                            <p:stCondLst>
                              <p:cond delay="0"/>
                            </p:stCondLst>
                            <p:childTnLst>
                              <p:par>
                                <p:cTn fill="hold" grpId="0" id="19" nodeType="clickEffect" presetClass="entr" presetID="2" presetSubtype="4">
                                  <p:stCondLst>
                                    <p:cond delay="0"/>
                                  </p:stCondLst>
                                  <p:childTnLst>
                                    <p:set>
                                      <p:cBhvr>
                                        <p:cTn dur="1" fill="hold" id="20">
                                          <p:stCondLst>
                                            <p:cond delay="0"/>
                                          </p:stCondLst>
                                        </p:cTn>
                                        <p:tgtEl>
                                          <p:spTgt spid="1048594"/>
                                        </p:tgtEl>
                                        <p:attrNameLst>
                                          <p:attrName>style.visibility</p:attrName>
                                        </p:attrNameLst>
                                      </p:cBhvr>
                                      <p:to>
                                        <p:strVal val="visible"/>
                                      </p:to>
                                    </p:set>
                                    <p:anim calcmode="lin" valueType="num">
                                      <p:cBhvr additive="base">
                                        <p:cTn dur="5000" fill="hold" id="21"/>
                                        <p:tgtEl>
                                          <p:spTgt spid="1048594"/>
                                        </p:tgtEl>
                                        <p:attrNameLst>
                                          <p:attrName>ppt_x</p:attrName>
                                        </p:attrNameLst>
                                      </p:cBhvr>
                                      <p:tavLst>
                                        <p:tav tm="0">
                                          <p:val>
                                            <p:strVal val="#ppt_x"/>
                                          </p:val>
                                        </p:tav>
                                        <p:tav tm="100000">
                                          <p:val>
                                            <p:strVal val="#ppt_x"/>
                                          </p:val>
                                        </p:tav>
                                      </p:tavLst>
                                    </p:anim>
                                    <p:anim calcmode="lin" valueType="num">
                                      <p:cBhvr additive="base">
                                        <p:cTn dur="5000" fill="hold" id="22"/>
                                        <p:tgtEl>
                                          <p:spTgt spid="10485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4" grpId="0" uiExpand="0" build="whole"/>
      <p:bldP spid="1048584" grpId="1" uiExpand="0" build="whole"/>
      <p:bldP spid="1048593" grpId="0" uiExpand="0" build="whole" animBg="1"/>
      <p:bldP spid="1048594" grpId="0" uiExpand="0" build="whole"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1">
  <p:cSld>
    <p:spTree>
      <p:nvGrpSpPr>
        <p:cNvPr id="168" name=""/>
        <p:cNvGrpSpPr/>
        <p:nvPr/>
      </p:nvGrpSpPr>
      <p:grpSpPr>
        <a:xfrm rot="0">
          <a:off x="0" y="0"/>
          <a:ext cx="0" cy="0"/>
          <a:chOff x="0" y="0"/>
          <a:chExt cx="0" cy="0"/>
        </a:xfrm>
      </p:grpSpPr>
      <p:pic>
        <p:nvPicPr>
          <p:cNvPr id="2097245" name=""/>
          <p:cNvPicPr>
            <a:picLocks/>
          </p:cNvPicPr>
          <p:nvPr/>
        </p:nvPicPr>
        <p:blipFill>
          <a:blip xmlns:r="http://schemas.openxmlformats.org/officeDocument/2006/relationships" r:embed="rId1">
            <a:clrChange>
              <a:clrFrom>
                <a:srgbClr val="FFFFFF"/>
              </a:clrFrom>
              <a:clrTo>
                <a:srgbClr val="FFFFFF">
                  <a:alpha val="0"/>
                </a:srgbClr>
              </a:clrTo>
            </a:clrChange>
          </a:blip>
          <a:srcRect l="0" t="0" r="0" b="0"/>
          <a:stretch>
            <a:fillRect/>
          </a:stretch>
        </p:blipFill>
        <p:spPr>
          <a:xfrm rot="0">
            <a:off x="190500" y="134937"/>
            <a:ext cx="2212975" cy="3060700"/>
          </a:xfrm>
          <a:prstGeom prst="rect"/>
          <a:noFill/>
          <a:ln>
            <a:noFill/>
          </a:ln>
        </p:spPr>
      </p:pic>
      <p:pic>
        <p:nvPicPr>
          <p:cNvPr id="2097246" name=""/>
          <p:cNvPicPr>
            <a:picLocks/>
          </p:cNvPicPr>
          <p:nvPr/>
        </p:nvPicPr>
        <p:blipFill>
          <a:blip xmlns:r="http://schemas.openxmlformats.org/officeDocument/2006/relationships" r:embed="rId2"/>
          <a:srcRect l="0" t="0" r="0" b="0"/>
          <a:stretch>
            <a:fillRect/>
          </a:stretch>
        </p:blipFill>
        <p:spPr>
          <a:xfrm rot="0">
            <a:off x="261937" y="3255962"/>
            <a:ext cx="2066925" cy="541337"/>
          </a:xfrm>
          <a:prstGeom prst="rect"/>
          <a:noFill/>
          <a:ln>
            <a:noFill/>
          </a:ln>
        </p:spPr>
      </p:pic>
      <p:pic>
        <p:nvPicPr>
          <p:cNvPr id="2097247" name=""/>
          <p:cNvPicPr>
            <a:picLocks/>
          </p:cNvPicPr>
          <p:nvPr/>
        </p:nvPicPr>
        <p:blipFill>
          <a:blip xmlns:r="http://schemas.openxmlformats.org/officeDocument/2006/relationships" r:embed="rId3"/>
          <a:srcRect l="0" t="0" r="0" b="0"/>
          <a:stretch>
            <a:fillRect/>
          </a:stretch>
        </p:blipFill>
        <p:spPr>
          <a:xfrm rot="0">
            <a:off x="2619375" y="134937"/>
            <a:ext cx="3178175" cy="3062287"/>
          </a:xfrm>
          <a:prstGeom prst="rect"/>
          <a:noFill/>
          <a:ln>
            <a:noFill/>
          </a:ln>
        </p:spPr>
      </p:pic>
      <p:pic>
        <p:nvPicPr>
          <p:cNvPr id="2097248" name=""/>
          <p:cNvPicPr>
            <a:picLocks/>
          </p:cNvPicPr>
          <p:nvPr/>
        </p:nvPicPr>
        <p:blipFill>
          <a:blip xmlns:r="http://schemas.openxmlformats.org/officeDocument/2006/relationships" r:embed="rId4"/>
          <a:srcRect l="0" t="0" r="0" b="0"/>
          <a:stretch>
            <a:fillRect/>
          </a:stretch>
        </p:blipFill>
        <p:spPr>
          <a:xfrm rot="0">
            <a:off x="3041650" y="3255962"/>
            <a:ext cx="2066925" cy="541337"/>
          </a:xfrm>
          <a:prstGeom prst="rect"/>
          <a:noFill/>
          <a:ln>
            <a:noFill/>
          </a:ln>
        </p:spPr>
      </p:pic>
      <p:pic>
        <p:nvPicPr>
          <p:cNvPr id="2097249" name=""/>
          <p:cNvPicPr>
            <a:picLocks/>
          </p:cNvPicPr>
          <p:nvPr/>
        </p:nvPicPr>
        <p:blipFill>
          <a:blip xmlns:r="http://schemas.openxmlformats.org/officeDocument/2006/relationships" r:embed="rId5"/>
          <a:srcRect l="0" t="0" r="0" b="0"/>
          <a:stretch>
            <a:fillRect/>
          </a:stretch>
        </p:blipFill>
        <p:spPr>
          <a:xfrm rot="0">
            <a:off x="6292850" y="134937"/>
            <a:ext cx="2347912" cy="3057525"/>
          </a:xfrm>
          <a:prstGeom prst="rect"/>
          <a:noFill/>
          <a:ln>
            <a:noFill/>
          </a:ln>
        </p:spPr>
      </p:pic>
      <p:pic>
        <p:nvPicPr>
          <p:cNvPr id="2097250" name=""/>
          <p:cNvPicPr>
            <a:picLocks/>
          </p:cNvPicPr>
          <p:nvPr/>
        </p:nvPicPr>
        <p:blipFill>
          <a:blip xmlns:r="http://schemas.openxmlformats.org/officeDocument/2006/relationships" r:embed="rId6"/>
          <a:srcRect l="0" t="0" r="0" b="0"/>
          <a:stretch>
            <a:fillRect/>
          </a:stretch>
        </p:blipFill>
        <p:spPr>
          <a:xfrm rot="0">
            <a:off x="6430962" y="3255962"/>
            <a:ext cx="2066925" cy="541337"/>
          </a:xfrm>
          <a:prstGeom prst="rect"/>
          <a:noFill/>
          <a:ln>
            <a:noFill/>
          </a:ln>
        </p:spPr>
      </p:pic>
      <p:pic>
        <p:nvPicPr>
          <p:cNvPr id="2097251" name=""/>
          <p:cNvPicPr>
            <a:picLocks/>
          </p:cNvPicPr>
          <p:nvPr/>
        </p:nvPicPr>
        <p:blipFill>
          <a:blip xmlns:r="http://schemas.openxmlformats.org/officeDocument/2006/relationships" r:embed="rId7"/>
          <a:srcRect l="0" t="0" r="0" b="0"/>
          <a:stretch>
            <a:fillRect/>
          </a:stretch>
        </p:blipFill>
        <p:spPr>
          <a:xfrm rot="0">
            <a:off x="190500" y="3735387"/>
            <a:ext cx="3810000" cy="2665412"/>
          </a:xfrm>
          <a:prstGeom prst="rect"/>
          <a:noFill/>
          <a:ln>
            <a:noFill/>
          </a:ln>
        </p:spPr>
      </p:pic>
      <p:pic>
        <p:nvPicPr>
          <p:cNvPr id="2097252" name=""/>
          <p:cNvPicPr>
            <a:picLocks/>
          </p:cNvPicPr>
          <p:nvPr/>
        </p:nvPicPr>
        <p:blipFill>
          <a:blip xmlns:r="http://schemas.openxmlformats.org/officeDocument/2006/relationships" r:embed="rId8"/>
          <a:srcRect l="0" t="0" r="0" b="0"/>
          <a:stretch>
            <a:fillRect/>
          </a:stretch>
        </p:blipFill>
        <p:spPr>
          <a:xfrm rot="0">
            <a:off x="895350" y="6450012"/>
            <a:ext cx="2066925" cy="541337"/>
          </a:xfrm>
          <a:prstGeom prst="rect"/>
          <a:noFill/>
          <a:ln>
            <a:noFill/>
          </a:ln>
        </p:spPr>
      </p:pic>
      <p:pic>
        <p:nvPicPr>
          <p:cNvPr id="2097253" name=""/>
          <p:cNvPicPr>
            <a:picLocks/>
          </p:cNvPicPr>
          <p:nvPr/>
        </p:nvPicPr>
        <p:blipFill>
          <a:blip xmlns:r="http://schemas.openxmlformats.org/officeDocument/2006/relationships" r:embed="rId9"/>
          <a:srcRect l="0" t="0" r="0" b="0"/>
          <a:stretch>
            <a:fillRect/>
          </a:stretch>
        </p:blipFill>
        <p:spPr>
          <a:xfrm rot="0">
            <a:off x="4067175" y="3730625"/>
            <a:ext cx="3762375" cy="2670175"/>
          </a:xfrm>
          <a:prstGeom prst="rect"/>
          <a:noFill/>
          <a:ln>
            <a:noFill/>
          </a:ln>
        </p:spPr>
      </p:pic>
      <p:pic>
        <p:nvPicPr>
          <p:cNvPr id="2097254" name=""/>
          <p:cNvPicPr>
            <a:picLocks/>
          </p:cNvPicPr>
          <p:nvPr/>
        </p:nvPicPr>
        <p:blipFill>
          <a:blip xmlns:r="http://schemas.openxmlformats.org/officeDocument/2006/relationships" r:embed="rId10"/>
          <a:srcRect l="0" t="0" r="0" b="0"/>
          <a:stretch>
            <a:fillRect/>
          </a:stretch>
        </p:blipFill>
        <p:spPr>
          <a:xfrm rot="0">
            <a:off x="5078412" y="6450012"/>
            <a:ext cx="2065337" cy="541337"/>
          </a:xfrm>
          <a:prstGeom prst="rect"/>
          <a:noFill/>
          <a:ln>
            <a:noFill/>
          </a:ln>
        </p:spPr>
      </p:pic>
    </p:spTree>
    <p:custDataLst>
      <p:tags r:id="rId11"/>
    </p:custDataLst>
  </p:cSld>
  <p:clrMapOvr>
    <a:masterClrMapping/>
  </p:clrMapOvr>
  <p:transition spd="med" advClick="1">
    <p:split dir="out" orient="horz"/>
  </p:transition>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mph" presetID="8" presetSubtype="0">
                                  <p:stCondLst>
                                    <p:cond delay="0"/>
                                  </p:stCondLst>
                                  <p:childTnLst>
                                    <p:animRot by="21600000">
                                      <p:cBhvr>
                                        <p:cTn dur="2000" fill="hold" id="6"/>
                                        <p:tgtEl>
                                          <p:spTgt spid="2097245"/>
                                        </p:tgtEl>
                                        <p:attrNameLst>
                                          <p:attrName>r</p:attrName>
                                        </p:attrNameLst>
                                      </p:cBhvr>
                                    </p:animRot>
                                  </p:childTnLst>
                                </p:cTn>
                              </p:par>
                            </p:childTnLst>
                          </p:cTn>
                        </p:par>
                      </p:childTnLst>
                    </p:cTn>
                  </p:par>
                  <p:par>
                    <p:cTn fill="hold" id="7" nodeType="clickPar">
                      <p:stCondLst>
                        <p:cond delay="indefinite"/>
                      </p:stCondLst>
                      <p:childTnLst>
                        <p:par>
                          <p:cTn fill="hold" id="8" nodeType="withGroup">
                            <p:stCondLst>
                              <p:cond delay="0"/>
                            </p:stCondLst>
                            <p:childTnLst>
                              <p:par>
                                <p:cTn fill="hold" id="9" nodeType="clickEffect" presetClass="emph" presetID="32" presetSubtype="0">
                                  <p:stCondLst>
                                    <p:cond delay="0"/>
                                  </p:stCondLst>
                                  <p:childTnLst>
                                    <p:animRot by="120000">
                                      <p:cBhvr>
                                        <p:cTn dur="100" fill="hold" id="10">
                                          <p:stCondLst>
                                            <p:cond delay="0"/>
                                          </p:stCondLst>
                                        </p:cTn>
                                        <p:tgtEl>
                                          <p:spTgt spid="2097245"/>
                                        </p:tgtEl>
                                        <p:attrNameLst>
                                          <p:attrName>r</p:attrName>
                                        </p:attrNameLst>
                                      </p:cBhvr>
                                    </p:animRot>
                                    <p:animRot by="-240000">
                                      <p:cBhvr>
                                        <p:cTn dur="200" fill="hold" id="11">
                                          <p:stCondLst>
                                            <p:cond delay="200"/>
                                          </p:stCondLst>
                                        </p:cTn>
                                        <p:tgtEl>
                                          <p:spTgt spid="2097245"/>
                                        </p:tgtEl>
                                        <p:attrNameLst>
                                          <p:attrName>r</p:attrName>
                                        </p:attrNameLst>
                                      </p:cBhvr>
                                    </p:animRot>
                                    <p:animRot by="240000">
                                      <p:cBhvr>
                                        <p:cTn dur="200" fill="hold" id="12">
                                          <p:stCondLst>
                                            <p:cond delay="400"/>
                                          </p:stCondLst>
                                        </p:cTn>
                                        <p:tgtEl>
                                          <p:spTgt spid="2097245"/>
                                        </p:tgtEl>
                                        <p:attrNameLst>
                                          <p:attrName>r</p:attrName>
                                        </p:attrNameLst>
                                      </p:cBhvr>
                                    </p:animRot>
                                    <p:animRot by="-240000">
                                      <p:cBhvr>
                                        <p:cTn dur="200" fill="hold" id="13">
                                          <p:stCondLst>
                                            <p:cond delay="600"/>
                                          </p:stCondLst>
                                        </p:cTn>
                                        <p:tgtEl>
                                          <p:spTgt spid="2097245"/>
                                        </p:tgtEl>
                                        <p:attrNameLst>
                                          <p:attrName>r</p:attrName>
                                        </p:attrNameLst>
                                      </p:cBhvr>
                                    </p:animRot>
                                    <p:animRot by="120000">
                                      <p:cBhvr>
                                        <p:cTn dur="200" fill="hold" id="14">
                                          <p:stCondLst>
                                            <p:cond delay="800"/>
                                          </p:stCondLst>
                                        </p:cTn>
                                        <p:tgtEl>
                                          <p:spTgt spid="2097245"/>
                                        </p:tgtEl>
                                        <p:attrNameLst>
                                          <p:attrName>r</p:attrName>
                                        </p:attrNameLst>
                                      </p:cBhvr>
                                    </p:animRot>
                                  </p:childTnLst>
                                </p:cTn>
                              </p:par>
                            </p:childTnLst>
                          </p:cTn>
                        </p:par>
                      </p:childTnLst>
                    </p:cTn>
                  </p:par>
                  <p:par>
                    <p:cTn fill="hold" id="15" nodeType="clickPar">
                      <p:stCondLst>
                        <p:cond delay="indefinite"/>
                      </p:stCondLst>
                      <p:childTnLst>
                        <p:par>
                          <p:cTn fill="hold" id="16" nodeType="withGroup">
                            <p:stCondLst>
                              <p:cond delay="0"/>
                            </p:stCondLst>
                            <p:childTnLst>
                              <p:par>
                                <p:cTn fill="hold" id="17" nodeType="clickEffect" presetClass="emph" presetID="8" presetSubtype="0">
                                  <p:stCondLst>
                                    <p:cond delay="0"/>
                                  </p:stCondLst>
                                  <p:childTnLst>
                                    <p:animRot by="21600000">
                                      <p:cBhvr>
                                        <p:cTn dur="2000" fill="hold" id="18"/>
                                        <p:tgtEl>
                                          <p:spTgt spid="2097247"/>
                                        </p:tgtEl>
                                        <p:attrNameLst>
                                          <p:attrName>r</p:attrName>
                                        </p:attrNameLst>
                                      </p:cBhvr>
                                    </p:animRot>
                                  </p:childTnLst>
                                </p:cTn>
                              </p:par>
                            </p:childTnLst>
                          </p:cTn>
                        </p:par>
                      </p:childTnLst>
                    </p:cTn>
                  </p:par>
                  <p:par>
                    <p:cTn fill="hold" id="19" nodeType="clickPar">
                      <p:stCondLst>
                        <p:cond delay="indefinite"/>
                      </p:stCondLst>
                      <p:childTnLst>
                        <p:par>
                          <p:cTn fill="hold" id="20" nodeType="withGroup">
                            <p:stCondLst>
                              <p:cond delay="0"/>
                            </p:stCondLst>
                            <p:childTnLst>
                              <p:par>
                                <p:cTn fill="hold" id="21" nodeType="clickEffect" presetClass="entr" presetID="13" presetSubtype="16">
                                  <p:stCondLst>
                                    <p:cond delay="0"/>
                                  </p:stCondLst>
                                  <p:childTnLst>
                                    <p:set>
                                      <p:cBhvr>
                                        <p:cTn dur="1" fill="hold" id="22">
                                          <p:stCondLst>
                                            <p:cond delay="0"/>
                                          </p:stCondLst>
                                        </p:cTn>
                                        <p:tgtEl>
                                          <p:spTgt spid="2097249"/>
                                        </p:tgtEl>
                                        <p:attrNameLst>
                                          <p:attrName>style.visibility</p:attrName>
                                        </p:attrNameLst>
                                      </p:cBhvr>
                                      <p:to>
                                        <p:strVal val="visible"/>
                                      </p:to>
                                    </p:set>
                                    <p:animEffect transition="in" filter="plus(in)">
                                      <p:cBhvr>
                                        <p:cTn dur="2000" id="23"/>
                                        <p:tgtEl>
                                          <p:spTgt spid="2097249"/>
                                        </p:tgtEl>
                                      </p:cBhvr>
                                    </p:animEffect>
                                  </p:childTnLst>
                                </p:cTn>
                              </p:par>
                            </p:childTnLst>
                          </p:cTn>
                        </p:par>
                      </p:childTnLst>
                    </p:cTn>
                  </p:par>
                  <p:par>
                    <p:cTn fill="hold" id="24" nodeType="clickPar">
                      <p:stCondLst>
                        <p:cond delay="indefinite"/>
                      </p:stCondLst>
                      <p:childTnLst>
                        <p:par>
                          <p:cTn fill="hold" id="25" nodeType="withGroup">
                            <p:stCondLst>
                              <p:cond delay="0"/>
                            </p:stCondLst>
                            <p:childTnLst>
                              <p:par>
                                <p:cTn fill="hold" id="26" nodeType="clickEffect" presetClass="exit" presetID="3" presetSubtype="10">
                                  <p:stCondLst>
                                    <p:cond delay="0"/>
                                  </p:stCondLst>
                                  <p:childTnLst>
                                    <p:animEffect transition="out" filter="blinds(horizontal)">
                                      <p:cBhvr>
                                        <p:cTn dur="500" id="27"/>
                                        <p:tgtEl>
                                          <p:spTgt spid="2097251"/>
                                        </p:tgtEl>
                                      </p:cBhvr>
                                    </p:animEffect>
                                    <p:set>
                                      <p:cBhvr>
                                        <p:cTn dur="1" fill="hold" id="28">
                                          <p:stCondLst>
                                            <p:cond delay="499"/>
                                          </p:stCondLst>
                                        </p:cTn>
                                        <p:tgtEl>
                                          <p:spTgt spid="2097251"/>
                                        </p:tgtEl>
                                        <p:attrNameLst>
                                          <p:attrName>style.visibility</p:attrName>
                                        </p:attrNameLst>
                                      </p:cBhvr>
                                      <p:to>
                                        <p:strVal val="hidden"/>
                                      </p:to>
                                    </p:set>
                                  </p:childTnLst>
                                </p:cTn>
                              </p:par>
                            </p:childTnLst>
                          </p:cTn>
                        </p:par>
                      </p:childTnLst>
                    </p:cTn>
                  </p:par>
                  <p:par>
                    <p:cTn fill="hold" id="29" nodeType="clickPar">
                      <p:stCondLst>
                        <p:cond delay="indefinite"/>
                      </p:stCondLst>
                      <p:childTnLst>
                        <p:par>
                          <p:cTn fill="hold" id="30" nodeType="withGroup">
                            <p:stCondLst>
                              <p:cond delay="0"/>
                            </p:stCondLst>
                            <p:childTnLst>
                              <p:par>
                                <p:cTn fill="hold" id="31" nodeType="clickEffect" presetClass="entr" presetID="6" presetSubtype="16">
                                  <p:stCondLst>
                                    <p:cond delay="0"/>
                                  </p:stCondLst>
                                  <p:childTnLst>
                                    <p:set>
                                      <p:cBhvr>
                                        <p:cTn dur="1" fill="hold" id="32">
                                          <p:stCondLst>
                                            <p:cond delay="0"/>
                                          </p:stCondLst>
                                        </p:cTn>
                                        <p:tgtEl>
                                          <p:spTgt spid="2097251"/>
                                        </p:tgtEl>
                                        <p:attrNameLst>
                                          <p:attrName>style.visibility</p:attrName>
                                        </p:attrNameLst>
                                      </p:cBhvr>
                                      <p:to>
                                        <p:strVal val="visible"/>
                                      </p:to>
                                    </p:set>
                                    <p:animEffect transition="in" filter="circle(in)">
                                      <p:cBhvr>
                                        <p:cTn dur="2000" id="33"/>
                                        <p:tgtEl>
                                          <p:spTgt spid="2097251"/>
                                        </p:tgtEl>
                                      </p:cBhvr>
                                    </p:animEffect>
                                  </p:childTnLst>
                                </p:cTn>
                              </p:par>
                            </p:childTnLst>
                          </p:cTn>
                        </p:par>
                      </p:childTnLst>
                    </p:cTn>
                  </p:par>
                  <p:par>
                    <p:cTn fill="hold" id="34" nodeType="clickPar">
                      <p:stCondLst>
                        <p:cond delay="indefinite"/>
                      </p:stCondLst>
                      <p:childTnLst>
                        <p:par>
                          <p:cTn fill="hold" id="35" nodeType="withGroup">
                            <p:stCondLst>
                              <p:cond delay="0"/>
                            </p:stCondLst>
                            <p:childTnLst>
                              <p:par>
                                <p:cTn fill="hold" id="36" nodeType="clickEffect" presetClass="emph" presetID="32" presetSubtype="0">
                                  <p:stCondLst>
                                    <p:cond delay="0"/>
                                  </p:stCondLst>
                                  <p:childTnLst>
                                    <p:animRot by="120000">
                                      <p:cBhvr>
                                        <p:cTn dur="100" fill="hold" id="37">
                                          <p:stCondLst>
                                            <p:cond delay="0"/>
                                          </p:stCondLst>
                                        </p:cTn>
                                        <p:tgtEl>
                                          <p:spTgt spid="2097251"/>
                                        </p:tgtEl>
                                        <p:attrNameLst>
                                          <p:attrName>r</p:attrName>
                                        </p:attrNameLst>
                                      </p:cBhvr>
                                    </p:animRot>
                                    <p:animRot by="-240000">
                                      <p:cBhvr>
                                        <p:cTn dur="200" fill="hold" id="38">
                                          <p:stCondLst>
                                            <p:cond delay="200"/>
                                          </p:stCondLst>
                                        </p:cTn>
                                        <p:tgtEl>
                                          <p:spTgt spid="2097251"/>
                                        </p:tgtEl>
                                        <p:attrNameLst>
                                          <p:attrName>r</p:attrName>
                                        </p:attrNameLst>
                                      </p:cBhvr>
                                    </p:animRot>
                                    <p:animRot by="240000">
                                      <p:cBhvr>
                                        <p:cTn dur="200" fill="hold" id="39">
                                          <p:stCondLst>
                                            <p:cond delay="400"/>
                                          </p:stCondLst>
                                        </p:cTn>
                                        <p:tgtEl>
                                          <p:spTgt spid="2097251"/>
                                        </p:tgtEl>
                                        <p:attrNameLst>
                                          <p:attrName>r</p:attrName>
                                        </p:attrNameLst>
                                      </p:cBhvr>
                                    </p:animRot>
                                    <p:animRot by="-240000">
                                      <p:cBhvr>
                                        <p:cTn dur="200" fill="hold" id="40">
                                          <p:stCondLst>
                                            <p:cond delay="600"/>
                                          </p:stCondLst>
                                        </p:cTn>
                                        <p:tgtEl>
                                          <p:spTgt spid="2097251"/>
                                        </p:tgtEl>
                                        <p:attrNameLst>
                                          <p:attrName>r</p:attrName>
                                        </p:attrNameLst>
                                      </p:cBhvr>
                                    </p:animRot>
                                    <p:animRot by="120000">
                                      <p:cBhvr>
                                        <p:cTn dur="200" fill="hold" id="41">
                                          <p:stCondLst>
                                            <p:cond delay="800"/>
                                          </p:stCondLst>
                                        </p:cTn>
                                        <p:tgtEl>
                                          <p:spTgt spid="2097251"/>
                                        </p:tgtEl>
                                        <p:attrNameLst>
                                          <p:attrName>r</p:attrName>
                                        </p:attrNameLst>
                                      </p:cBhvr>
                                    </p:animRot>
                                  </p:childTnLst>
                                </p:cTn>
                              </p:par>
                            </p:childTnLst>
                          </p:cTn>
                        </p:par>
                      </p:childTnLst>
                    </p:cTn>
                  </p:par>
                  <p:par>
                    <p:cTn fill="hold" id="42" nodeType="clickPar">
                      <p:stCondLst>
                        <p:cond delay="indefinite"/>
                      </p:stCondLst>
                      <p:childTnLst>
                        <p:par>
                          <p:cTn fill="hold" id="43" nodeType="withGroup">
                            <p:stCondLst>
                              <p:cond delay="0"/>
                            </p:stCondLst>
                            <p:childTnLst>
                              <p:par>
                                <p:cTn accel="100000" fill="hold" id="44" nodeType="clickEffect" presetClass="entr" presetID="54" presetSubtype="0">
                                  <p:stCondLst>
                                    <p:cond delay="0"/>
                                  </p:stCondLst>
                                  <p:childTnLst>
                                    <p:set>
                                      <p:cBhvr>
                                        <p:cTn dur="1" fill="hold" id="45">
                                          <p:stCondLst>
                                            <p:cond delay="0"/>
                                          </p:stCondLst>
                                        </p:cTn>
                                        <p:tgtEl>
                                          <p:spTgt spid="2097253"/>
                                        </p:tgtEl>
                                        <p:attrNameLst>
                                          <p:attrName>style.visibility</p:attrName>
                                        </p:attrNameLst>
                                      </p:cBhvr>
                                      <p:to>
                                        <p:strVal val="visible"/>
                                      </p:to>
                                    </p:set>
                                    <p:anim calcmode="lin" valueType="num">
                                      <p:cBhvr>
                                        <p:cTn dur="500" fill="hold" id="46"/>
                                        <p:tgtEl>
                                          <p:spTgt spid="2097253"/>
                                        </p:tgtEl>
                                        <p:attrNameLst>
                                          <p:attrName>ppt_w</p:attrName>
                                        </p:attrNameLst>
                                      </p:cBhvr>
                                      <p:tavLst>
                                        <p:tav tm="0">
                                          <p:val>
                                            <p:strVal val="#ppt_w*0.05"/>
                                          </p:val>
                                        </p:tav>
                                        <p:tav tm="100000">
                                          <p:val>
                                            <p:strVal val="#ppt_w"/>
                                          </p:val>
                                        </p:tav>
                                      </p:tavLst>
                                    </p:anim>
                                    <p:anim calcmode="lin" valueType="num">
                                      <p:cBhvr>
                                        <p:cTn dur="500" fill="hold" id="47"/>
                                        <p:tgtEl>
                                          <p:spTgt spid="2097253"/>
                                        </p:tgtEl>
                                        <p:attrNameLst>
                                          <p:attrName>ppt_h</p:attrName>
                                        </p:attrNameLst>
                                      </p:cBhvr>
                                      <p:tavLst>
                                        <p:tav tm="0">
                                          <p:val>
                                            <p:strVal val="#ppt_h"/>
                                          </p:val>
                                        </p:tav>
                                        <p:tav tm="100000">
                                          <p:val>
                                            <p:strVal val="#ppt_h"/>
                                          </p:val>
                                        </p:tav>
                                      </p:tavLst>
                                    </p:anim>
                                    <p:anim calcmode="lin" valueType="num">
                                      <p:cBhvr>
                                        <p:cTn dur="500" fill="hold" id="48"/>
                                        <p:tgtEl>
                                          <p:spTgt spid="2097253"/>
                                        </p:tgtEl>
                                        <p:attrNameLst>
                                          <p:attrName>ppt_x</p:attrName>
                                        </p:attrNameLst>
                                      </p:cBhvr>
                                      <p:tavLst>
                                        <p:tav tm="0">
                                          <p:val>
                                            <p:strVal val="#ppt_x-.2"/>
                                          </p:val>
                                        </p:tav>
                                        <p:tav tm="100000">
                                          <p:val>
                                            <p:strVal val="#ppt_x"/>
                                          </p:val>
                                        </p:tav>
                                      </p:tavLst>
                                    </p:anim>
                                    <p:anim calcmode="lin" valueType="num">
                                      <p:cBhvr>
                                        <p:cTn dur="500" fill="hold" id="49"/>
                                        <p:tgtEl>
                                          <p:spTgt spid="2097253"/>
                                        </p:tgtEl>
                                        <p:attrNameLst>
                                          <p:attrName>ppt_y</p:attrName>
                                        </p:attrNameLst>
                                      </p:cBhvr>
                                      <p:tavLst>
                                        <p:tav tm="0">
                                          <p:val>
                                            <p:strVal val="#ppt_y"/>
                                          </p:val>
                                        </p:tav>
                                        <p:tav tm="100000">
                                          <p:val>
                                            <p:strVal val="#ppt_y"/>
                                          </p:val>
                                        </p:tav>
                                      </p:tavLst>
                                    </p:anim>
                                    <p:animEffect transition="in" filter="fade">
                                      <p:cBhvr>
                                        <p:cTn dur="500" id="50"/>
                                        <p:tgtEl>
                                          <p:spTgt spid="2097253"/>
                                        </p:tgtEl>
                                      </p:cBhvr>
                                    </p:animEffect>
                                  </p:childTnLst>
                                </p:cTn>
                              </p:par>
                            </p:childTnLst>
                          </p:cTn>
                        </p:par>
                      </p:childTnLst>
                    </p:cTn>
                  </p:par>
                  <p:par>
                    <p:cTn fill="hold" id="51" nodeType="clickPar">
                      <p:stCondLst>
                        <p:cond delay="indefinite"/>
                      </p:stCondLst>
                      <p:childTnLst>
                        <p:par>
                          <p:cTn fill="hold" id="52" nodeType="withGroup">
                            <p:stCondLst>
                              <p:cond delay="0"/>
                            </p:stCondLst>
                            <p:childTnLst>
                              <p:par>
                                <p:cTn accel="50000" fill="hold" id="53" nodeType="clickEffect" presetClass="entr" presetID="38" presetSubtype="0">
                                  <p:stCondLst>
                                    <p:cond delay="0"/>
                                  </p:stCondLst>
                                  <p:iterate type="lt">
                                    <p:tmPct val="50000"/>
                                  </p:iterate>
                                  <p:childTnLst>
                                    <p:set>
                                      <p:cBhvr>
                                        <p:cTn dur="1" fill="hold" id="54">
                                          <p:stCondLst>
                                            <p:cond delay="0"/>
                                          </p:stCondLst>
                                        </p:cTn>
                                        <p:tgtEl>
                                          <p:spTgt spid="2097246"/>
                                        </p:tgtEl>
                                        <p:attrNameLst>
                                          <p:attrName>style.visibility</p:attrName>
                                        </p:attrNameLst>
                                      </p:cBhvr>
                                      <p:to>
                                        <p:strVal val="visible"/>
                                      </p:to>
                                    </p:set>
                                    <p:set>
                                      <p:cBhvr>
                                        <p:cTn dur="455" fill="hold" id="55">
                                          <p:stCondLst>
                                            <p:cond delay="0"/>
                                          </p:stCondLst>
                                        </p:cTn>
                                        <p:tgtEl>
                                          <p:spTgt spid="2097246"/>
                                        </p:tgtEl>
                                        <p:attrNameLst>
                                          <p:attrName>style.rotation</p:attrName>
                                        </p:attrNameLst>
                                      </p:cBhvr>
                                      <p:to>
                                        <p:strVal val="-45.0"/>
                                      </p:to>
                                    </p:set>
                                    <p:anim calcmode="lin" valueType="num">
                                      <p:cBhvr>
                                        <p:cTn dur="455" fill="hold" id="56">
                                          <p:stCondLst>
                                            <p:cond delay="455"/>
                                          </p:stCondLst>
                                        </p:cTn>
                                        <p:tgtEl>
                                          <p:spTgt spid="2097246"/>
                                        </p:tgtEl>
                                        <p:attrNameLst>
                                          <p:attrName>style.rotation</p:attrName>
                                        </p:attrNameLst>
                                      </p:cBhvr>
                                      <p:tavLst>
                                        <p:tav tm="0">
                                          <p:val>
                                            <p:fltVal val="-45.0"/>
                                          </p:val>
                                        </p:tav>
                                        <p:tav tm="69900">
                                          <p:val>
                                            <p:fltVal val="45.0"/>
                                          </p:val>
                                        </p:tav>
                                        <p:tav tm="100000">
                                          <p:val>
                                            <p:fltVal val="0.0"/>
                                          </p:val>
                                        </p:tav>
                                      </p:tavLst>
                                    </p:anim>
                                    <p:anim calcmode="lin" valueType="num">
                                      <p:cBhvr>
                                        <p:cTn dur="455" fill="hold" id="57">
                                          <p:stCondLst>
                                            <p:cond delay="0"/>
                                          </p:stCondLst>
                                        </p:cTn>
                                        <p:tgtEl>
                                          <p:spTgt spid="2097246"/>
                                        </p:tgtEl>
                                        <p:attrNameLst>
                                          <p:attrName>ppt_y</p:attrName>
                                        </p:attrNameLst>
                                      </p:cBhvr>
                                      <p:tavLst>
                                        <p:tav tm="0">
                                          <p:val>
                                            <p:strVal val="#ppt_y-1"/>
                                          </p:val>
                                        </p:tav>
                                        <p:tav tm="100000">
                                          <p:val>
                                            <p:strVal val="#ppt_y-(0.354*#ppt_w-0.172*#ppt_h)"/>
                                          </p:val>
                                        </p:tav>
                                      </p:tavLst>
                                    </p:anim>
                                    <p:anim calcmode="lin" valueType="num">
                                      <p:cBhvr>
                                        <p:cTn accel="0" autoRev="1" decel="50000" dur="156" fill="hold" id="58">
                                          <p:stCondLst>
                                            <p:cond delay="455"/>
                                          </p:stCondLst>
                                        </p:cTn>
                                        <p:tgtEl>
                                          <p:spTgt spid="2097246"/>
                                        </p:tgtEl>
                                        <p:attrNameLst>
                                          <p:attrName>ppt_y</p:attrName>
                                        </p:attrNameLst>
                                      </p:cBhvr>
                                      <p:tavLst>
                                        <p:tav tm="0">
                                          <p:val>
                                            <p:strVal val="#ppt_y-(0.354*#ppt_w-0.172*#ppt_h)"/>
                                          </p:val>
                                        </p:tav>
                                        <p:tav tm="100000">
                                          <p:val>
                                            <p:strVal val="#ppt_y-(0.354*#ppt_w-0.172*#ppt_h)-#ppt_h/2"/>
                                          </p:val>
                                        </p:tav>
                                      </p:tavLst>
                                    </p:anim>
                                    <p:anim calcmode="lin" valueType="num">
                                      <p:cBhvr>
                                        <p:cTn dur="136" fill="hold" id="59">
                                          <p:stCondLst>
                                            <p:cond delay="864"/>
                                          </p:stCondLst>
                                        </p:cTn>
                                        <p:tgtEl>
                                          <p:spTgt spid="2097246"/>
                                        </p:tgtEl>
                                        <p:attrNameLst>
                                          <p:attrName>ppt_y</p:attrName>
                                        </p:attrNameLst>
                                      </p:cBhvr>
                                      <p:tavLst>
                                        <p:tav tm="0">
                                          <p:val>
                                            <p:strVal val="#ppt_y-(0.354*#ppt_w-0.172*#ppt_h)"/>
                                          </p:val>
                                        </p:tav>
                                        <p:tav tm="100000">
                                          <p:val>
                                            <p:strVal val="#ppt_y"/>
                                          </p:val>
                                        </p:tav>
                                      </p:tavLst>
                                    </p:anim>
                                  </p:childTnLst>
                                </p:cTn>
                              </p:par>
                            </p:childTnLst>
                          </p:cTn>
                        </p:par>
                      </p:childTnLst>
                    </p:cTn>
                  </p:par>
                  <p:par>
                    <p:cTn fill="hold" id="60" nodeType="clickPar">
                      <p:stCondLst>
                        <p:cond delay="indefinite"/>
                      </p:stCondLst>
                      <p:childTnLst>
                        <p:par>
                          <p:cTn fill="hold" id="61" nodeType="withGroup">
                            <p:stCondLst>
                              <p:cond delay="0"/>
                            </p:stCondLst>
                            <p:childTnLst>
                              <p:par>
                                <p:cTn fill="hold" id="62" nodeType="clickEffect" presetClass="entr" presetID="35" presetSubtype="0">
                                  <p:stCondLst>
                                    <p:cond delay="0"/>
                                  </p:stCondLst>
                                  <p:childTnLst>
                                    <p:set>
                                      <p:cBhvr>
                                        <p:cTn dur="1" fill="hold" id="63">
                                          <p:stCondLst>
                                            <p:cond delay="0"/>
                                          </p:stCondLst>
                                        </p:cTn>
                                        <p:tgtEl>
                                          <p:spTgt spid="2097248"/>
                                        </p:tgtEl>
                                        <p:attrNameLst>
                                          <p:attrName>style.visibility</p:attrName>
                                        </p:attrNameLst>
                                      </p:cBhvr>
                                      <p:to>
                                        <p:strVal val="visible"/>
                                      </p:to>
                                    </p:set>
                                    <p:animEffect transition="in" filter="fade">
                                      <p:cBhvr>
                                        <p:cTn dur="2000" id="64"/>
                                        <p:tgtEl>
                                          <p:spTgt spid="2097248"/>
                                        </p:tgtEl>
                                      </p:cBhvr>
                                    </p:animEffect>
                                    <p:anim calcmode="lin" valueType="num">
                                      <p:cBhvr>
                                        <p:cTn dur="2000" fill="hold" id="65"/>
                                        <p:tgtEl>
                                          <p:spTgt spid="2097248"/>
                                        </p:tgtEl>
                                        <p:attrNameLst>
                                          <p:attrName>style.rotation</p:attrName>
                                        </p:attrNameLst>
                                      </p:cBhvr>
                                      <p:tavLst>
                                        <p:tav tm="0">
                                          <p:val>
                                            <p:fltVal val="720.0"/>
                                          </p:val>
                                        </p:tav>
                                        <p:tav tm="100000">
                                          <p:val>
                                            <p:fltVal val="0.0"/>
                                          </p:val>
                                        </p:tav>
                                      </p:tavLst>
                                    </p:anim>
                                    <p:anim calcmode="lin" valueType="num">
                                      <p:cBhvr>
                                        <p:cTn dur="2000" fill="hold" id="66"/>
                                        <p:tgtEl>
                                          <p:spTgt spid="2097248"/>
                                        </p:tgtEl>
                                        <p:attrNameLst>
                                          <p:attrName>ppt_h</p:attrName>
                                        </p:attrNameLst>
                                      </p:cBhvr>
                                      <p:tavLst>
                                        <p:tav tm="0">
                                          <p:val>
                                            <p:fltVal val="0.0"/>
                                          </p:val>
                                        </p:tav>
                                        <p:tav tm="100000">
                                          <p:val>
                                            <p:strVal val="#ppt_h"/>
                                          </p:val>
                                        </p:tav>
                                      </p:tavLst>
                                    </p:anim>
                                    <p:anim calcmode="lin" valueType="num">
                                      <p:cBhvr>
                                        <p:cTn dur="2000" fill="hold" id="67"/>
                                        <p:tgtEl>
                                          <p:spTgt spid="2097248"/>
                                        </p:tgtEl>
                                        <p:attrNameLst>
                                          <p:attrName>ppt_w</p:attrName>
                                        </p:attrNameLst>
                                      </p:cBhvr>
                                      <p:tavLst>
                                        <p:tav tm="0">
                                          <p:val>
                                            <p:fltVal val="0.0"/>
                                          </p:val>
                                        </p:tav>
                                        <p:tav tm="100000">
                                          <p:val>
                                            <p:strVal val="#ppt_w"/>
                                          </p:val>
                                        </p:tav>
                                      </p:tavLst>
                                    </p:anim>
                                  </p:childTnLst>
                                </p:cTn>
                              </p:par>
                            </p:childTnLst>
                          </p:cTn>
                        </p:par>
                      </p:childTnLst>
                    </p:cTn>
                  </p:par>
                  <p:par>
                    <p:cTn fill="hold" id="68" nodeType="clickPar">
                      <p:stCondLst>
                        <p:cond delay="indefinite"/>
                      </p:stCondLst>
                      <p:childTnLst>
                        <p:par>
                          <p:cTn fill="hold" id="69" nodeType="withGroup">
                            <p:stCondLst>
                              <p:cond delay="0"/>
                            </p:stCondLst>
                            <p:childTnLst>
                              <p:par>
                                <p:cTn accel="50000" fill="hold" id="70" nodeType="clickEffect" presetClass="entr" presetID="48" presetSubtype="0">
                                  <p:stCondLst>
                                    <p:cond delay="0"/>
                                  </p:stCondLst>
                                  <p:childTnLst>
                                    <p:set>
                                      <p:cBhvr>
                                        <p:cTn dur="1" fill="hold" id="71">
                                          <p:stCondLst>
                                            <p:cond delay="0"/>
                                          </p:stCondLst>
                                        </p:cTn>
                                        <p:tgtEl>
                                          <p:spTgt spid="2097250"/>
                                        </p:tgtEl>
                                        <p:attrNameLst>
                                          <p:attrName>style.visibility</p:attrName>
                                        </p:attrNameLst>
                                      </p:cBhvr>
                                      <p:to>
                                        <p:strVal val="visible"/>
                                      </p:to>
                                    </p:set>
                                    <p:anim calcmode="lin" valueType="num">
                                      <p:cBhvr>
                                        <p:cTn dur="1000" fill="hold" id="72"/>
                                        <p:tgtEl>
                                          <p:spTgt spid="2097250"/>
                                        </p:tgtEl>
                                        <p:attrNameLst>
                                          <p:attrName>style.rotation</p:attrName>
                                        </p:attrNameLst>
                                      </p:cBhvr>
                                      <p:tavLst>
                                        <p:tav tm="0">
                                          <p:val>
                                            <p:fltVal val="90.0"/>
                                          </p:val>
                                        </p:tav>
                                        <p:tav tm="80000">
                                          <p:val>
                                            <p:fltVal val="90.0"/>
                                          </p:val>
                                        </p:tav>
                                        <p:tav tm="80000">
                                          <p:val>
                                            <p:fltVal val="90.0"/>
                                          </p:val>
                                        </p:tav>
                                        <p:tav tm="100000">
                                          <p:val>
                                            <p:fltVal val="0.0"/>
                                          </p:val>
                                        </p:tav>
                                      </p:tavLst>
                                    </p:anim>
                                    <p:anim calcmode="lin" valueType="num">
                                      <p:cBhvr>
                                        <p:cTn dur="1000" fill="hold" id="73"/>
                                        <p:tgtEl>
                                          <p:spTgt spid="2097250"/>
                                        </p:tgtEl>
                                        <p:attrNameLst>
                                          <p:attrName>ppt_x</p:attrName>
                                        </p:attrNameLst>
                                      </p:cBhvr>
                                      <p:tavLst>
                                        <p:tav tm="0">
                                          <p:val>
                                            <p:fltVal val="-1.0"/>
                                          </p:val>
                                        </p:tav>
                                        <p:tav tm="50000">
                                          <p:val>
                                            <p:fltVal val="0.949999988079071"/>
                                          </p:val>
                                        </p:tav>
                                        <p:tav tm="100000">
                                          <p:val>
                                            <p:strVal val="#ppt_x"/>
                                          </p:val>
                                        </p:tav>
                                      </p:tavLst>
                                    </p:anim>
                                    <p:anim calcmode="lin" valueType="num">
                                      <p:cBhvr>
                                        <p:cTn dur="1000" fill="hold" id="74"/>
                                        <p:tgtEl>
                                          <p:spTgt spid="2097250"/>
                                        </p:tgtEl>
                                        <p:attrNameLst>
                                          <p:attrName>ppt_y</p:attrName>
                                        </p:attrNameLst>
                                      </p:cBhvr>
                                      <p:tavLst>
                                        <p:tav tm="0">
                                          <p:val>
                                            <p:strVal val="#ppt_y"/>
                                          </p:val>
                                        </p:tav>
                                        <p:tav tm="100000">
                                          <p:val>
                                            <p:strVal val="#ppt_y"/>
                                          </p:val>
                                        </p:tav>
                                      </p:tavLst>
                                    </p:anim>
                                    <p:animEffect transition="in" filter="fade">
                                      <p:cBhvr>
                                        <p:cTn dur="1000" id="75"/>
                                        <p:tgtEl>
                                          <p:spTgt spid="2097250"/>
                                        </p:tgtEl>
                                      </p:cBhvr>
                                    </p:animEffect>
                                  </p:childTnLst>
                                </p:cTn>
                              </p:par>
                            </p:childTnLst>
                          </p:cTn>
                        </p:par>
                      </p:childTnLst>
                    </p:cTn>
                  </p:par>
                  <p:par>
                    <p:cTn fill="hold" id="76" nodeType="clickPar">
                      <p:stCondLst>
                        <p:cond delay="indefinite"/>
                      </p:stCondLst>
                      <p:childTnLst>
                        <p:par>
                          <p:cTn fill="hold" id="77" nodeType="withGroup">
                            <p:stCondLst>
                              <p:cond delay="0"/>
                            </p:stCondLst>
                            <p:childTnLst>
                              <p:par>
                                <p:cTn accel="100000" fill="hold" id="78" nodeType="clickEffect" presetClass="entr" presetID="58" presetSubtype="0">
                                  <p:stCondLst>
                                    <p:cond delay="0"/>
                                  </p:stCondLst>
                                  <p:childTnLst>
                                    <p:set>
                                      <p:cBhvr>
                                        <p:cTn dur="1" fill="hold" id="79">
                                          <p:stCondLst>
                                            <p:cond delay="0"/>
                                          </p:stCondLst>
                                        </p:cTn>
                                        <p:tgtEl>
                                          <p:spTgt spid="2097252"/>
                                        </p:tgtEl>
                                        <p:attrNameLst>
                                          <p:attrName>style.visibility</p:attrName>
                                        </p:attrNameLst>
                                      </p:cBhvr>
                                      <p:to>
                                        <p:strVal val="visible"/>
                                      </p:to>
                                    </p:set>
                                    <p:anim calcmode="lin" valueType="num">
                                      <p:cBhvr>
                                        <p:cTn dur="500" fill="hold" id="80"/>
                                        <p:tgtEl>
                                          <p:spTgt spid="2097252"/>
                                        </p:tgtEl>
                                        <p:attrNameLst>
                                          <p:attrName>ppt_w</p:attrName>
                                        </p:attrNameLst>
                                      </p:cBhvr>
                                      <p:tavLst>
                                        <p:tav tm="0">
                                          <p:val>
                                            <p:strVal val="#ppt_w*2.5"/>
                                          </p:val>
                                        </p:tav>
                                        <p:tav tm="100000">
                                          <p:val>
                                            <p:strVal val="#ppt_w"/>
                                          </p:val>
                                        </p:tav>
                                      </p:tavLst>
                                    </p:anim>
                                    <p:anim calcmode="lin" valueType="num">
                                      <p:cBhvr>
                                        <p:cTn dur="500" fill="hold" id="81"/>
                                        <p:tgtEl>
                                          <p:spTgt spid="2097252"/>
                                        </p:tgtEl>
                                        <p:attrNameLst>
                                          <p:attrName>ppt_h</p:attrName>
                                        </p:attrNameLst>
                                      </p:cBhvr>
                                      <p:tavLst>
                                        <p:tav tm="0">
                                          <p:val>
                                            <p:strVal val="#ppt_h*0.01"/>
                                          </p:val>
                                        </p:tav>
                                        <p:tav tm="100000">
                                          <p:val>
                                            <p:strVal val="#ppt_h"/>
                                          </p:val>
                                        </p:tav>
                                      </p:tavLst>
                                    </p:anim>
                                    <p:anim calcmode="lin" valueType="num">
                                      <p:cBhvr>
                                        <p:cTn dur="500" fill="hold" id="82"/>
                                        <p:tgtEl>
                                          <p:spTgt spid="2097252"/>
                                        </p:tgtEl>
                                        <p:attrNameLst>
                                          <p:attrName>ppt_x</p:attrName>
                                        </p:attrNameLst>
                                      </p:cBhvr>
                                      <p:tavLst>
                                        <p:tav tm="0">
                                          <p:val>
                                            <p:strVal val="#ppt_x"/>
                                          </p:val>
                                        </p:tav>
                                        <p:tav tm="100000">
                                          <p:val>
                                            <p:strVal val="#ppt_x"/>
                                          </p:val>
                                        </p:tav>
                                      </p:tavLst>
                                    </p:anim>
                                    <p:anim calcmode="lin" valueType="num">
                                      <p:cBhvr>
                                        <p:cTn dur="500" fill="hold" id="83"/>
                                        <p:tgtEl>
                                          <p:spTgt spid="2097252"/>
                                        </p:tgtEl>
                                        <p:attrNameLst>
                                          <p:attrName>ppt_y</p:attrName>
                                        </p:attrNameLst>
                                      </p:cBhvr>
                                      <p:tavLst>
                                        <p:tav tm="0">
                                          <p:val>
                                            <p:strVal val="#ppt_h+1"/>
                                          </p:val>
                                        </p:tav>
                                        <p:tav tm="100000">
                                          <p:val>
                                            <p:strVal val="#ppt_y"/>
                                          </p:val>
                                        </p:tav>
                                      </p:tavLst>
                                    </p:anim>
                                    <p:animEffect transition="in" filter="fade">
                                      <p:cBhvr>
                                        <p:cTn dur="500" id="84"/>
                                        <p:tgtEl>
                                          <p:spTgt spid="2097252"/>
                                        </p:tgtEl>
                                      </p:cBhvr>
                                    </p:animEffect>
                                  </p:childTnLst>
                                </p:cTn>
                              </p:par>
                            </p:childTnLst>
                          </p:cTn>
                        </p:par>
                      </p:childTnLst>
                    </p:cTn>
                  </p:par>
                  <p:par>
                    <p:cTn fill="hold" id="85" nodeType="clickPar">
                      <p:stCondLst>
                        <p:cond delay="indefinite"/>
                      </p:stCondLst>
                      <p:childTnLst>
                        <p:par>
                          <p:cTn fill="hold" id="86" nodeType="withGroup">
                            <p:stCondLst>
                              <p:cond delay="0"/>
                            </p:stCondLst>
                            <p:childTnLst>
                              <p:par>
                                <p:cTn fill="hold" id="87" nodeType="clickEffect" presetClass="entr" presetID="26" presetSubtype="0">
                                  <p:stCondLst>
                                    <p:cond delay="0"/>
                                  </p:stCondLst>
                                  <p:childTnLst>
                                    <p:set>
                                      <p:cBhvr>
                                        <p:cTn dur="1" fill="hold" id="88">
                                          <p:stCondLst>
                                            <p:cond delay="0"/>
                                          </p:stCondLst>
                                        </p:cTn>
                                        <p:tgtEl>
                                          <p:spTgt spid="2097254"/>
                                        </p:tgtEl>
                                        <p:attrNameLst>
                                          <p:attrName>style.visibility</p:attrName>
                                        </p:attrNameLst>
                                      </p:cBhvr>
                                      <p:to>
                                        <p:strVal val="visible"/>
                                      </p:to>
                                    </p:set>
                                    <p:animEffect transition="in" filter="wipe(down)">
                                      <p:cBhvr>
                                        <p:cTn dur="580" id="89">
                                          <p:stCondLst>
                                            <p:cond delay="0"/>
                                          </p:stCondLst>
                                        </p:cTn>
                                        <p:tgtEl>
                                          <p:spTgt spid="2097254"/>
                                        </p:tgtEl>
                                      </p:cBhvr>
                                    </p:animEffect>
                                    <p:anim calcmode="lin" valueType="num">
                                      <p:cBhvr>
                                        <p:cTn dur="1822" id="90" tmFilter="0,0; 0.14,0.36; 0.43,0.73; 0.71,0.91; 1.0,1.0">
                                          <p:stCondLst>
                                            <p:cond delay="0"/>
                                          </p:stCondLst>
                                        </p:cTn>
                                        <p:tgtEl>
                                          <p:spTgt spid="2097254"/>
                                        </p:tgtEl>
                                        <p:attrNameLst>
                                          <p:attrName>ppt_x</p:attrName>
                                        </p:attrNameLst>
                                      </p:cBhvr>
                                      <p:tavLst>
                                        <p:tav tm="0">
                                          <p:val>
                                            <p:strVal val="#ppt_x-0.25"/>
                                          </p:val>
                                        </p:tav>
                                        <p:tav tm="100000">
                                          <p:val>
                                            <p:strVal val="#ppt_x"/>
                                          </p:val>
                                        </p:tav>
                                      </p:tavLst>
                                    </p:anim>
                                    <p:anim calcmode="lin" valueType="num">
                                      <p:cBhvr>
                                        <p:cTn dur="664" id="91" tmFilter="0.0,0.0; 0.25,0.07; 0.50,0.2; 0.75,0.467; 1.0,1.0">
                                          <p:stCondLst>
                                            <p:cond delay="0"/>
                                          </p:stCondLst>
                                        </p:cTn>
                                        <p:tgtEl>
                                          <p:spTgt spid="2097254"/>
                                        </p:tgtEl>
                                        <p:attrNameLst>
                                          <p:attrName>ppt_y</p:attrName>
                                        </p:attrNameLst>
                                      </p:cBhvr>
                                      <p:tavLst>
                                        <p:tav fmla="#ppt_y-sin(pi*$)/3" tm="0">
                                          <p:val>
                                            <p:fltVal val="0.5"/>
                                          </p:val>
                                        </p:tav>
                                        <p:tav tm="100000">
                                          <p:val>
                                            <p:fltVal val="1.0"/>
                                          </p:val>
                                        </p:tav>
                                      </p:tavLst>
                                    </p:anim>
                                    <p:anim calcmode="lin" valueType="num">
                                      <p:cBhvr>
                                        <p:cTn dur="664" id="92" tmFilter="0, 0; 0.125,0.2665; 0.25,0.4; 0.375,0.465; 0.5,0.5;  0.625,0.535; 0.75,0.6; 0.875,0.7335; 1,1">
                                          <p:stCondLst>
                                            <p:cond delay="664"/>
                                          </p:stCondLst>
                                        </p:cTn>
                                        <p:tgtEl>
                                          <p:spTgt spid="2097254"/>
                                        </p:tgtEl>
                                        <p:attrNameLst>
                                          <p:attrName>ppt_y</p:attrName>
                                        </p:attrNameLst>
                                      </p:cBhvr>
                                      <p:tavLst>
                                        <p:tav fmla="#ppt_y-sin(pi*$)/9" tm="0">
                                          <p:val>
                                            <p:fltVal val="0.0"/>
                                          </p:val>
                                        </p:tav>
                                        <p:tav tm="100000">
                                          <p:val>
                                            <p:fltVal val="1.0"/>
                                          </p:val>
                                        </p:tav>
                                      </p:tavLst>
                                    </p:anim>
                                    <p:anim calcmode="lin" valueType="num">
                                      <p:cBhvr>
                                        <p:cTn dur="332" id="93" tmFilter="0, 0; 0.125,0.2665; 0.25,0.4; 0.375,0.465; 0.5,0.5;  0.625,0.535; 0.75,0.6; 0.875,0.7335; 1,1">
                                          <p:stCondLst>
                                            <p:cond delay="1324"/>
                                          </p:stCondLst>
                                        </p:cTn>
                                        <p:tgtEl>
                                          <p:spTgt spid="2097254"/>
                                        </p:tgtEl>
                                        <p:attrNameLst>
                                          <p:attrName>ppt_y</p:attrName>
                                        </p:attrNameLst>
                                      </p:cBhvr>
                                      <p:tavLst>
                                        <p:tav fmla="#ppt_y-sin(pi*$)/27" tm="0">
                                          <p:val>
                                            <p:fltVal val="0.0"/>
                                          </p:val>
                                        </p:tav>
                                        <p:tav tm="100000">
                                          <p:val>
                                            <p:fltVal val="1.0"/>
                                          </p:val>
                                        </p:tav>
                                      </p:tavLst>
                                    </p:anim>
                                    <p:anim calcmode="lin" valueType="num">
                                      <p:cBhvr>
                                        <p:cTn dur="164" id="94" tmFilter="0, 0; 0.125,0.2665; 0.25,0.4; 0.375,0.465; 0.5,0.5;  0.625,0.535; 0.75,0.6; 0.875,0.7335; 1,1">
                                          <p:stCondLst>
                                            <p:cond delay="1656"/>
                                          </p:stCondLst>
                                        </p:cTn>
                                        <p:tgtEl>
                                          <p:spTgt spid="2097254"/>
                                        </p:tgtEl>
                                        <p:attrNameLst>
                                          <p:attrName>ppt_y</p:attrName>
                                        </p:attrNameLst>
                                      </p:cBhvr>
                                      <p:tavLst>
                                        <p:tav fmla="#ppt_y-sin(pi*$)/81" tm="0">
                                          <p:val>
                                            <p:fltVal val="0.0"/>
                                          </p:val>
                                        </p:tav>
                                        <p:tav tm="100000">
                                          <p:val>
                                            <p:fltVal val="1.0"/>
                                          </p:val>
                                        </p:tav>
                                      </p:tavLst>
                                    </p:anim>
                                    <p:animScale>
                                      <p:cBhvr>
                                        <p:cTn dur="26" id="95">
                                          <p:stCondLst>
                                            <p:cond delay="650"/>
                                          </p:stCondLst>
                                        </p:cTn>
                                        <p:tgtEl>
                                          <p:spTgt spid="2097254"/>
                                        </p:tgtEl>
                                      </p:cBhvr>
                                      <p:to x="100000" y="60000"/>
                                    </p:animScale>
                                    <p:animScale>
                                      <p:cBhvr>
                                        <p:cTn accel="0" decel="50000" dur="166" id="96">
                                          <p:stCondLst>
                                            <p:cond delay="676"/>
                                          </p:stCondLst>
                                        </p:cTn>
                                        <p:tgtEl>
                                          <p:spTgt spid="2097254"/>
                                        </p:tgtEl>
                                      </p:cBhvr>
                                      <p:to x="100000" y="100000"/>
                                    </p:animScale>
                                    <p:animScale>
                                      <p:cBhvr>
                                        <p:cTn dur="26" id="97">
                                          <p:stCondLst>
                                            <p:cond delay="1312"/>
                                          </p:stCondLst>
                                        </p:cTn>
                                        <p:tgtEl>
                                          <p:spTgt spid="2097254"/>
                                        </p:tgtEl>
                                      </p:cBhvr>
                                      <p:to x="100000" y="80000"/>
                                    </p:animScale>
                                    <p:animScale>
                                      <p:cBhvr>
                                        <p:cTn accel="0" decel="50000" dur="166" id="98">
                                          <p:stCondLst>
                                            <p:cond delay="1338"/>
                                          </p:stCondLst>
                                        </p:cTn>
                                        <p:tgtEl>
                                          <p:spTgt spid="2097254"/>
                                        </p:tgtEl>
                                      </p:cBhvr>
                                      <p:to x="100000" y="100000"/>
                                    </p:animScale>
                                    <p:animScale>
                                      <p:cBhvr>
                                        <p:cTn dur="26" id="99">
                                          <p:stCondLst>
                                            <p:cond delay="1642"/>
                                          </p:stCondLst>
                                        </p:cTn>
                                        <p:tgtEl>
                                          <p:spTgt spid="2097254"/>
                                        </p:tgtEl>
                                      </p:cBhvr>
                                      <p:to x="100000" y="90000"/>
                                    </p:animScale>
                                    <p:animScale>
                                      <p:cBhvr>
                                        <p:cTn accel="0" decel="50000" dur="166" id="100">
                                          <p:stCondLst>
                                            <p:cond delay="1668"/>
                                          </p:stCondLst>
                                        </p:cTn>
                                        <p:tgtEl>
                                          <p:spTgt spid="2097254"/>
                                        </p:tgtEl>
                                      </p:cBhvr>
                                      <p:to x="100000" y="100000"/>
                                    </p:animScale>
                                    <p:animScale>
                                      <p:cBhvr>
                                        <p:cTn dur="26" id="101">
                                          <p:stCondLst>
                                            <p:cond delay="1808"/>
                                          </p:stCondLst>
                                        </p:cTn>
                                        <p:tgtEl>
                                          <p:spTgt spid="2097254"/>
                                        </p:tgtEl>
                                      </p:cBhvr>
                                      <p:to x="100000" y="95000"/>
                                    </p:animScale>
                                    <p:animScale>
                                      <p:cBhvr>
                                        <p:cTn accel="0" decel="50000" dur="166" id="102">
                                          <p:stCondLst>
                                            <p:cond delay="1834"/>
                                          </p:stCondLst>
                                        </p:cTn>
                                        <p:tgtEl>
                                          <p:spTgt spid="20972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1">
  <p:cSld>
    <p:spTree>
      <p:nvGrpSpPr>
        <p:cNvPr id="169" name=""/>
        <p:cNvGrpSpPr/>
        <p:nvPr/>
      </p:nvGrpSpPr>
      <p:grpSpPr>
        <a:xfrm rot="0">
          <a:off x="0" y="0"/>
          <a:ext cx="0" cy="0"/>
          <a:chOff x="0" y="0"/>
          <a:chExt cx="0" cy="0"/>
        </a:xfrm>
      </p:grpSpPr>
      <p:sp>
        <p:nvSpPr>
          <p:cNvPr id="1048799" name=""/>
          <p:cNvSpPr/>
          <p:nvPr/>
        </p:nvSpPr>
        <p:spPr>
          <a:xfrm rot="0">
            <a:off x="2960687" y="4775200"/>
            <a:ext cx="5095875" cy="647700"/>
          </a:xfrm>
          <a:prstGeom prst="rect"/>
          <a:solidFill>
            <a:srgbClr val="CADBEE"/>
          </a:solidFill>
          <a:ln>
            <a:noFill/>
          </a:ln>
          <a:effectLst>
            <a:outerShdw algn="ctr" dir="2699999" dist="17960" kx="0" sx="100000" sy="100000">
              <a:srgbClr val="4D4D4D">
                <a:alpha val="100000"/>
              </a:srgbClr>
            </a:outerShdw>
          </a:effectLst>
        </p:spPr>
        <p:txBody>
          <a:bodyPr anchor="ctr" bIns="46800" lIns="90000" rIns="90000" tIns="4680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fontAlgn="t" indent="0" lvl="0" marL="185737"/>
            <a:endParaRPr altLang="en-US" sz="2000" lang="zh-CN">
              <a:solidFill>
                <a:srgbClr val="5F5F5F"/>
              </a:solidFill>
              <a:latin typeface="Times New Roman" pitchFamily="18" charset="0"/>
              <a:ea typeface="HY강M" pitchFamily="18" charset="-127"/>
              <a:sym typeface="黑体" pitchFamily="49" charset="-122"/>
            </a:endParaRPr>
          </a:p>
        </p:txBody>
      </p:sp>
      <p:sp>
        <p:nvSpPr>
          <p:cNvPr id="1048800" name=""/>
          <p:cNvSpPr/>
          <p:nvPr/>
        </p:nvSpPr>
        <p:spPr>
          <a:xfrm rot="0">
            <a:off x="2155825" y="804862"/>
            <a:ext cx="806450" cy="649287"/>
          </a:xfrm>
          <a:prstGeom prst="rect"/>
          <a:solidFill>
            <a:schemeClr val="accent2"/>
          </a:solidFill>
          <a:ln>
            <a:noFill/>
          </a:ln>
          <a:effectLst>
            <a:outerShdw algn="ctr" dir="2699999" dist="17960" kx="0" sx="100000" sy="100000">
              <a:srgbClr val="4D4D4D">
                <a:alpha val="100000"/>
              </a:srgbClr>
            </a:outerShdw>
          </a:effectLst>
        </p:spPr>
        <p:txBody>
          <a:bodyPr anchor="ctr" bIns="46800" lIns="90000" rIns="90000" tIns="4680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t" lvl="0"/>
            <a:r>
              <a:rPr altLang="ko-KR" b="1" sz="2400" lang="zh-CN">
                <a:solidFill>
                  <a:schemeClr val="lt1"/>
                </a:solidFill>
                <a:effectLst>
                  <a:outerShdw algn="tl" blurRad="38100" dir="2700000" dist="38100">
                    <a:srgbClr val="C0C0C0"/>
                  </a:outerShdw>
                </a:effectLst>
                <a:ea typeface="DotumChe" pitchFamily="49" charset="-127"/>
                <a:sym typeface="+mn-ea" pitchFamily="0" charset="1"/>
              </a:rPr>
              <a:t>A</a:t>
            </a:r>
            <a:r>
              <a:rPr altLang="en-US" b="1" sz="2400" lang="zh-CN">
                <a:solidFill>
                  <a:schemeClr val="lt1"/>
                </a:solidFill>
                <a:effectLst>
                  <a:outerShdw algn="tl" blurRad="38100" dir="2700000" dist="38100">
                    <a:srgbClr val="C0C0C0"/>
                  </a:outerShdw>
                </a:effectLst>
                <a:ea typeface="黑体" pitchFamily="49" charset="-122"/>
                <a:sym typeface="+mn-ea" pitchFamily="0" charset="1"/>
              </a:rPr>
              <a:t>类</a:t>
            </a:r>
          </a:p>
        </p:txBody>
      </p:sp>
      <p:sp>
        <p:nvSpPr>
          <p:cNvPr id="1048801" name=""/>
          <p:cNvSpPr/>
          <p:nvPr/>
        </p:nvSpPr>
        <p:spPr>
          <a:xfrm rot="0">
            <a:off x="2951162" y="804862"/>
            <a:ext cx="5105400" cy="649287"/>
          </a:xfrm>
          <a:prstGeom prst="rect"/>
          <a:solidFill>
            <a:srgbClr val="CADBEE"/>
          </a:solidFill>
          <a:ln>
            <a:noFill/>
          </a:ln>
          <a:effectLst>
            <a:outerShdw algn="ctr" dir="2699999" dist="17960" kx="0" sx="100000" sy="100000">
              <a:srgbClr val="4D4D4D">
                <a:alpha val="100000"/>
              </a:srgbClr>
            </a:outerShdw>
          </a:effectLst>
        </p:spPr>
        <p:txBody>
          <a:bodyPr anchor="ctr" bIns="46800" lIns="90000" rIns="90000" tIns="4680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fontAlgn="t" indent="0" lvl="0" marL="185737"/>
            <a:endParaRPr altLang="en-US" sz="2000" lang="zh-CN">
              <a:solidFill>
                <a:srgbClr val="5F5F5F"/>
              </a:solidFill>
              <a:latin typeface="Times New Roman" pitchFamily="18" charset="0"/>
              <a:ea typeface="HY강M" pitchFamily="18" charset="-127"/>
            </a:endParaRPr>
          </a:p>
        </p:txBody>
      </p:sp>
      <p:sp>
        <p:nvSpPr>
          <p:cNvPr id="1048802" name=""/>
          <p:cNvSpPr/>
          <p:nvPr/>
        </p:nvSpPr>
        <p:spPr>
          <a:xfrm rot="0">
            <a:off x="2157412" y="1812925"/>
            <a:ext cx="806450" cy="649287"/>
          </a:xfrm>
          <a:prstGeom prst="rect"/>
          <a:solidFill>
            <a:schemeClr val="accent2"/>
          </a:solidFill>
          <a:ln>
            <a:noFill/>
          </a:ln>
          <a:effectLst>
            <a:outerShdw algn="ctr" dir="2699999" dist="17960" kx="0" sx="100000" sy="100000">
              <a:srgbClr val="4D4D4D">
                <a:alpha val="100000"/>
              </a:srgbClr>
            </a:outerShdw>
          </a:effectLst>
        </p:spPr>
        <p:txBody>
          <a:bodyPr anchor="ctr" bIns="46800" lIns="90000" rIns="90000" tIns="4680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t" lvl="0"/>
            <a:r>
              <a:rPr altLang="ko-KR" b="1" sz="2400" lang="zh-CN">
                <a:solidFill>
                  <a:schemeClr val="lt1"/>
                </a:solidFill>
                <a:effectLst>
                  <a:outerShdw algn="tl" blurRad="38100" dir="2700000" dist="38100">
                    <a:srgbClr val="C0C0C0"/>
                  </a:outerShdw>
                </a:effectLst>
                <a:ea typeface="DotumChe" pitchFamily="49" charset="-127"/>
              </a:rPr>
              <a:t>B</a:t>
            </a:r>
            <a:r>
              <a:rPr altLang="en-US" b="1" sz="2400" lang="zh-CN">
                <a:solidFill>
                  <a:schemeClr val="lt1"/>
                </a:solidFill>
                <a:effectLst>
                  <a:outerShdw algn="tl" blurRad="38100" dir="2700000" dist="38100">
                    <a:srgbClr val="C0C0C0"/>
                  </a:outerShdw>
                </a:effectLst>
                <a:ea typeface="黑体" pitchFamily="49" charset="-122"/>
              </a:rPr>
              <a:t>类</a:t>
            </a:r>
          </a:p>
        </p:txBody>
      </p:sp>
      <p:sp>
        <p:nvSpPr>
          <p:cNvPr id="1048803" name=""/>
          <p:cNvSpPr/>
          <p:nvPr/>
        </p:nvSpPr>
        <p:spPr>
          <a:xfrm rot="0">
            <a:off x="2963862" y="1812925"/>
            <a:ext cx="5102225" cy="649287"/>
          </a:xfrm>
          <a:prstGeom prst="rect"/>
          <a:solidFill>
            <a:srgbClr val="CADBEE"/>
          </a:solidFill>
          <a:ln>
            <a:noFill/>
          </a:ln>
          <a:effectLst>
            <a:outerShdw algn="ctr" dir="2699999" dist="17960" kx="0" sx="100000" sy="100000">
              <a:srgbClr val="4D4D4D">
                <a:alpha val="100000"/>
              </a:srgbClr>
            </a:outerShdw>
          </a:effectLst>
        </p:spPr>
        <p:txBody>
          <a:bodyPr anchor="ctr" bIns="46800" lIns="90000" rIns="90000" tIns="4680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fontAlgn="t" indent="0" lvl="0" marL="185737"/>
            <a:endParaRPr altLang="ko-KR" b="1" sz="1400" lang="en-US">
              <a:solidFill>
                <a:srgbClr val="006699"/>
              </a:solidFill>
              <a:effectLst>
                <a:outerShdw algn="tl" blurRad="38100" dir="2700000" dist="38100">
                  <a:srgbClr val="C0C0C0"/>
                </a:outerShdw>
              </a:effectLst>
              <a:latin typeface="HY강B" pitchFamily="18" charset="-127"/>
              <a:ea typeface="HY강B" pitchFamily="18" charset="-127"/>
            </a:endParaRPr>
          </a:p>
        </p:txBody>
      </p:sp>
      <p:sp>
        <p:nvSpPr>
          <p:cNvPr id="1048804" name=""/>
          <p:cNvSpPr/>
          <p:nvPr/>
        </p:nvSpPr>
        <p:spPr>
          <a:xfrm rot="0">
            <a:off x="2155825" y="2806700"/>
            <a:ext cx="806450" cy="649287"/>
          </a:xfrm>
          <a:prstGeom prst="rect"/>
          <a:solidFill>
            <a:schemeClr val="accent2"/>
          </a:solidFill>
          <a:ln>
            <a:noFill/>
          </a:ln>
          <a:effectLst>
            <a:outerShdw algn="ctr" dir="2699999" dist="17960" kx="0" sx="100000" sy="100000">
              <a:srgbClr val="4D4D4D">
                <a:alpha val="100000"/>
              </a:srgbClr>
            </a:outerShdw>
          </a:effectLst>
        </p:spPr>
        <p:txBody>
          <a:bodyPr anchor="ctr" bIns="46800" lIns="90000" rIns="90000" tIns="4680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t" lvl="0"/>
            <a:r>
              <a:rPr altLang="ko-KR" b="1" sz="2400" lang="zh-CN">
                <a:solidFill>
                  <a:schemeClr val="lt1"/>
                </a:solidFill>
                <a:effectLst>
                  <a:outerShdw algn="tl" blurRad="38100" dir="2700000" dist="38100">
                    <a:srgbClr val="C0C0C0"/>
                  </a:outerShdw>
                </a:effectLst>
                <a:ea typeface="DotumChe" pitchFamily="49" charset="-127"/>
              </a:rPr>
              <a:t>C</a:t>
            </a:r>
            <a:r>
              <a:rPr altLang="en-US" b="1" sz="2400" lang="zh-CN">
                <a:solidFill>
                  <a:schemeClr val="lt1"/>
                </a:solidFill>
                <a:effectLst>
                  <a:outerShdw algn="tl" blurRad="38100" dir="2700000" dist="38100">
                    <a:srgbClr val="C0C0C0"/>
                  </a:outerShdw>
                </a:effectLst>
                <a:ea typeface="黑体" pitchFamily="49" charset="-122"/>
              </a:rPr>
              <a:t>类</a:t>
            </a:r>
          </a:p>
        </p:txBody>
      </p:sp>
      <p:sp>
        <p:nvSpPr>
          <p:cNvPr id="1048805" name=""/>
          <p:cNvSpPr/>
          <p:nvPr/>
        </p:nvSpPr>
        <p:spPr>
          <a:xfrm rot="0">
            <a:off x="2960687" y="2806700"/>
            <a:ext cx="5095875" cy="649287"/>
          </a:xfrm>
          <a:prstGeom prst="rect"/>
          <a:solidFill>
            <a:srgbClr val="CADBEE"/>
          </a:solidFill>
          <a:ln>
            <a:noFill/>
          </a:ln>
          <a:effectLst>
            <a:outerShdw algn="ctr" dir="2699999" dist="17960" kx="0" sx="100000" sy="100000">
              <a:srgbClr val="4D4D4D">
                <a:alpha val="100000"/>
              </a:srgbClr>
            </a:outerShdw>
          </a:effectLst>
        </p:spPr>
        <p:txBody>
          <a:bodyPr anchor="ctr" bIns="46800" lIns="90000" rIns="90000" tIns="4680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fontAlgn="t" indent="0" lvl="0" marL="185737"/>
            <a:endParaRPr altLang="ko-KR" b="1" sz="1400" lang="en-US">
              <a:solidFill>
                <a:srgbClr val="006699"/>
              </a:solidFill>
              <a:latin typeface="HY강B" pitchFamily="18" charset="-127"/>
              <a:ea typeface="HY강B" pitchFamily="18" charset="-127"/>
            </a:endParaRPr>
          </a:p>
        </p:txBody>
      </p:sp>
      <p:sp>
        <p:nvSpPr>
          <p:cNvPr id="1048806" name=""/>
          <p:cNvSpPr/>
          <p:nvPr/>
        </p:nvSpPr>
        <p:spPr>
          <a:xfrm rot="0">
            <a:off x="2163762" y="3803650"/>
            <a:ext cx="804862" cy="650875"/>
          </a:xfrm>
          <a:prstGeom prst="rect"/>
          <a:solidFill>
            <a:schemeClr val="accent2"/>
          </a:solidFill>
          <a:ln>
            <a:noFill/>
          </a:ln>
          <a:effectLst>
            <a:outerShdw algn="ctr" dir="2699999" dist="17960" kx="0" sx="100000" sy="100000">
              <a:srgbClr val="4D4D4D">
                <a:alpha val="100000"/>
              </a:srgbClr>
            </a:outerShdw>
          </a:effectLst>
        </p:spPr>
        <p:txBody>
          <a:bodyPr anchor="ctr" bIns="46800" lIns="90000" rIns="90000" tIns="4680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t" lvl="0"/>
            <a:r>
              <a:rPr altLang="ko-KR" b="1" sz="2400" lang="en-US">
                <a:solidFill>
                  <a:schemeClr val="lt1"/>
                </a:solidFill>
                <a:effectLst>
                  <a:outerShdw algn="tl" blurRad="38100" dir="2700000" dist="38100">
                    <a:srgbClr val="C0C0C0"/>
                  </a:outerShdw>
                </a:effectLst>
                <a:latin typeface="HY강B" pitchFamily="18" charset="-127"/>
                <a:ea typeface="HY강B" pitchFamily="18" charset="-127"/>
              </a:rPr>
              <a:t>D</a:t>
            </a:r>
            <a:r>
              <a:rPr altLang="en-US" b="1" sz="2400" lang="zh-CN">
                <a:solidFill>
                  <a:schemeClr val="lt1"/>
                </a:solidFill>
                <a:effectLst>
                  <a:outerShdw algn="tl" blurRad="38100" dir="2700000" dist="38100">
                    <a:srgbClr val="C0C0C0"/>
                  </a:outerShdw>
                </a:effectLst>
                <a:latin typeface="HY강B" pitchFamily="18" charset="-127"/>
                <a:ea typeface="黑体" pitchFamily="49" charset="-122"/>
              </a:rPr>
              <a:t>类</a:t>
            </a:r>
          </a:p>
        </p:txBody>
      </p:sp>
      <p:sp>
        <p:nvSpPr>
          <p:cNvPr id="1048807" name=""/>
          <p:cNvSpPr/>
          <p:nvPr/>
        </p:nvSpPr>
        <p:spPr>
          <a:xfrm rot="0">
            <a:off x="2968625" y="3803650"/>
            <a:ext cx="5100637" cy="650875"/>
          </a:xfrm>
          <a:prstGeom prst="rect"/>
          <a:solidFill>
            <a:srgbClr val="CADBEE"/>
          </a:solidFill>
          <a:ln>
            <a:noFill/>
          </a:ln>
          <a:effectLst>
            <a:outerShdw algn="ctr" dir="2699999" dist="17960" kx="0" sx="100000" sy="100000">
              <a:srgbClr val="4D4D4D">
                <a:alpha val="100000"/>
              </a:srgbClr>
            </a:outerShdw>
          </a:effectLst>
        </p:spPr>
        <p:txBody>
          <a:bodyPr anchor="ctr" bIns="46800" lIns="90000" rIns="90000" tIns="4680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fontAlgn="t" indent="0" lvl="0" marL="185737"/>
            <a:endParaRPr altLang="ko-KR" b="1" sz="1400" lang="en-US">
              <a:solidFill>
                <a:srgbClr val="006699"/>
              </a:solidFill>
              <a:latin typeface="HY강B" pitchFamily="18" charset="-127"/>
              <a:ea typeface="HY강B" pitchFamily="18" charset="-127"/>
            </a:endParaRPr>
          </a:p>
        </p:txBody>
      </p:sp>
      <p:sp>
        <p:nvSpPr>
          <p:cNvPr id="1048808" name=""/>
          <p:cNvSpPr/>
          <p:nvPr/>
        </p:nvSpPr>
        <p:spPr>
          <a:xfrm rot="0">
            <a:off x="2962275" y="895350"/>
            <a:ext cx="4032250" cy="466725"/>
          </a:xfrm>
          <a:prstGeom prst="roundRect"/>
          <a:no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vl="0"/>
            <a:endParaRPr altLang="en-US" b="1" sz="2000" lang="ko-KR">
              <a:solidFill>
                <a:srgbClr val="003366"/>
              </a:solidFill>
              <a:latin typeface="Tahoma" pitchFamily="34" charset="0"/>
              <a:ea typeface="Gulim" pitchFamily="34" charset="-127"/>
            </a:endParaRPr>
          </a:p>
        </p:txBody>
      </p:sp>
      <p:sp>
        <p:nvSpPr>
          <p:cNvPr id="1048809" name=""/>
          <p:cNvSpPr/>
          <p:nvPr/>
        </p:nvSpPr>
        <p:spPr>
          <a:xfrm rot="0">
            <a:off x="2965450" y="1903412"/>
            <a:ext cx="4184650" cy="466725"/>
          </a:xfrm>
          <a:prstGeom prst="roundRect"/>
          <a:no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vl="0"/>
            <a:r>
              <a:rPr altLang="en-US" sz="2000" lang="zh-CN">
                <a:solidFill>
                  <a:srgbClr val="5F5F5F"/>
                </a:solidFill>
                <a:latin typeface="Times New Roman" pitchFamily="18" charset="0"/>
              </a:rPr>
              <a:t>液体或可熔化的固体物质火灾：汽油、天然</a:t>
            </a:r>
          </a:p>
          <a:p>
            <a:pPr eaLnBrk="1" hangingPunct="1" lvl="0"/>
            <a:r>
              <a:rPr altLang="en-US" sz="2000" lang="zh-CN">
                <a:solidFill>
                  <a:srgbClr val="5F5F5F"/>
                </a:solidFill>
                <a:latin typeface="Times New Roman" pitchFamily="18" charset="0"/>
              </a:rPr>
              <a:t>气、油漆、酒精等。</a:t>
            </a:r>
          </a:p>
        </p:txBody>
      </p:sp>
      <p:sp>
        <p:nvSpPr>
          <p:cNvPr id="1048810" name=""/>
          <p:cNvSpPr/>
          <p:nvPr/>
        </p:nvSpPr>
        <p:spPr>
          <a:xfrm rot="0">
            <a:off x="2960687" y="2989262"/>
            <a:ext cx="4475162" cy="466725"/>
          </a:xfrm>
          <a:prstGeom prst="roundRect"/>
          <a:no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vl="0"/>
            <a:r>
              <a:rPr altLang="en-US" sz="2000" lang="zh-CN">
                <a:solidFill>
                  <a:srgbClr val="5F5F5F"/>
                </a:solidFill>
                <a:latin typeface="Times New Roman" pitchFamily="18" charset="0"/>
              </a:rPr>
              <a:t>气体火灾：氢气、乙炔、石油气、甲烷等。</a:t>
            </a:r>
          </a:p>
        </p:txBody>
      </p:sp>
      <p:sp>
        <p:nvSpPr>
          <p:cNvPr id="1048811" name=""/>
          <p:cNvSpPr/>
          <p:nvPr/>
        </p:nvSpPr>
        <p:spPr>
          <a:xfrm rot="0">
            <a:off x="2968625" y="3895725"/>
            <a:ext cx="4186237" cy="466725"/>
          </a:xfrm>
          <a:prstGeom prst="roundRect"/>
          <a:no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vl="0"/>
            <a:r>
              <a:rPr altLang="en-US" sz="2000" lang="zh-CN">
                <a:solidFill>
                  <a:srgbClr val="5F5F5F"/>
                </a:solidFill>
                <a:latin typeface="Times New Roman" pitchFamily="18" charset="0"/>
              </a:rPr>
              <a:t>金属火灾：钾、钠、镁、铝镁合金等。</a:t>
            </a:r>
          </a:p>
        </p:txBody>
      </p:sp>
      <p:grpSp>
        <p:nvGrpSpPr>
          <p:cNvPr id="170" name=""/>
          <p:cNvGrpSpPr/>
          <p:nvPr/>
        </p:nvGrpSpPr>
        <p:grpSpPr>
          <a:xfrm rot="0" flipH="1">
            <a:off x="34925" y="908050"/>
            <a:ext cx="1962150" cy="5302250"/>
            <a:chOff x="2225" y="2177"/>
            <a:chExt cx="580" cy="3028"/>
          </a:xfrm>
        </p:grpSpPr>
        <p:sp>
          <p:nvSpPr>
            <p:cNvPr id="1048812" name=""/>
            <p:cNvSpPr/>
            <p:nvPr/>
          </p:nvSpPr>
          <p:spPr bwMode="auto">
            <a:xfrm rot="5400000" flipH="1" flipV="1">
              <a:off x="745" y="3646"/>
              <a:ext cx="3028" cy="79"/>
            </a:xfrm>
            <a:custGeom>
              <a:avLst/>
              <a:ahLst/>
              <a:rect l="0" t="0" r="r" b="b"/>
              <a:pathLst>
                <a:path w="21600" h="21600">
                  <a:moveTo>
                    <a:pt x="0" y="0"/>
                  </a:moveTo>
                  <a:lnTo>
                    <a:pt x="1226" y="21600"/>
                  </a:lnTo>
                  <a:lnTo>
                    <a:pt x="20374" y="21600"/>
                  </a:lnTo>
                  <a:lnTo>
                    <a:pt x="21600" y="0"/>
                  </a:lnTo>
                  <a:lnTo>
                    <a:pt x="0" y="0"/>
                  </a:lnTo>
                </a:path>
              </a:pathLst>
            </a:custGeom>
            <a:gradFill rotWithShape="0">
              <a:gsLst>
                <a:gs pos="0">
                  <a:srgbClr val="E5E5E5">
                    <a:alpha val="100000"/>
                  </a:srgbClr>
                </a:gs>
                <a:gs pos="100000">
                  <a:schemeClr val="lt1">
                    <a:alpha val="100000"/>
                  </a:schemeClr>
                </a:gs>
              </a:gsLst>
              <a:lin ang="5400000" scaled="1"/>
            </a:gradFill>
            <a:ln>
              <a:noFill/>
            </a:ln>
          </p:spPr>
        </p:sp>
        <p:sp>
          <p:nvSpPr>
            <p:cNvPr id="1048813" name=""/>
            <p:cNvSpPr/>
            <p:nvPr/>
          </p:nvSpPr>
          <p:spPr bwMode="auto">
            <a:xfrm rot="5400000" flipH="1" flipV="1">
              <a:off x="1028" y="3438"/>
              <a:ext cx="3028" cy="506"/>
            </a:xfrm>
            <a:custGeom>
              <a:avLst/>
              <a:ahLst/>
              <a:rect l="0" t="0" r="r" b="b"/>
              <a:pathLst>
                <a:path w="21600" h="21600">
                  <a:moveTo>
                    <a:pt x="0" y="0"/>
                  </a:moveTo>
                  <a:lnTo>
                    <a:pt x="5697" y="21600"/>
                  </a:lnTo>
                  <a:lnTo>
                    <a:pt x="15903" y="21600"/>
                  </a:lnTo>
                  <a:lnTo>
                    <a:pt x="21600" y="0"/>
                  </a:lnTo>
                  <a:lnTo>
                    <a:pt x="0" y="0"/>
                  </a:lnTo>
                </a:path>
              </a:pathLst>
            </a:custGeom>
            <a:gradFill rotWithShape="0">
              <a:gsLst>
                <a:gs pos="0">
                  <a:srgbClr val="FFFFFF">
                    <a:alpha val="100000"/>
                  </a:srgbClr>
                </a:gs>
                <a:gs pos="100000">
                  <a:srgbClr val="8BACB3">
                    <a:alpha val="100000"/>
                  </a:srgbClr>
                </a:gs>
              </a:gsLst>
              <a:lin ang="0" scaled="1"/>
            </a:gradFill>
            <a:ln>
              <a:noFill/>
            </a:ln>
          </p:spPr>
        </p:sp>
        <p:grpSp>
          <p:nvGrpSpPr>
            <p:cNvPr id="171" name=""/>
            <p:cNvGrpSpPr/>
            <p:nvPr/>
          </p:nvGrpSpPr>
          <p:grpSpPr>
            <a:xfrm rot="5400000">
              <a:off x="1371" y="3450"/>
              <a:ext cx="2341" cy="516"/>
              <a:chOff x="1205" y="2250"/>
              <a:chExt cx="2180" cy="262"/>
            </a:xfrm>
          </p:grpSpPr>
          <p:grpSp>
            <p:nvGrpSpPr>
              <p:cNvPr id="172" name=""/>
              <p:cNvGrpSpPr/>
              <p:nvPr/>
            </p:nvGrpSpPr>
            <p:grpSpPr>
              <a:xfrm rot="0">
                <a:off x="1564" y="2250"/>
                <a:ext cx="688" cy="262"/>
                <a:chOff x="1564" y="2250"/>
                <a:chExt cx="688" cy="262"/>
              </a:xfrm>
            </p:grpSpPr>
            <p:sp>
              <p:nvSpPr>
                <p:cNvPr id="1048814" name=""/>
                <p:cNvSpPr/>
                <p:nvPr/>
              </p:nvSpPr>
              <p:spPr>
                <a:xfrm rot="0" flipH="1">
                  <a:off x="1564" y="2261"/>
                  <a:ext cx="406" cy="251"/>
                </a:xfrm>
                <a:prstGeom prst="line"/>
                <a:noFill/>
                <a:ln w="12700" cap="flat" cmpd="sng">
                  <a:solidFill>
                    <a:srgbClr val="A4A4FF">
                      <a:alpha val="100000"/>
                    </a:srgbClr>
                  </a:solidFill>
                  <a:prstDash val="solid"/>
                  <a:round/>
                </a:ln>
              </p:spPr>
            </p:sp>
            <p:sp>
              <p:nvSpPr>
                <p:cNvPr id="1048815" name=""/>
                <p:cNvSpPr/>
                <p:nvPr/>
              </p:nvSpPr>
              <p:spPr>
                <a:xfrm rot="0" flipH="1">
                  <a:off x="1930" y="2250"/>
                  <a:ext cx="213" cy="262"/>
                </a:xfrm>
                <a:prstGeom prst="line"/>
                <a:noFill/>
                <a:ln w="12700" cap="flat" cmpd="sng">
                  <a:solidFill>
                    <a:srgbClr val="A4A4FF">
                      <a:alpha val="100000"/>
                    </a:srgbClr>
                  </a:solidFill>
                  <a:prstDash val="solid"/>
                  <a:round/>
                </a:ln>
              </p:spPr>
            </p:sp>
            <p:sp>
              <p:nvSpPr>
                <p:cNvPr id="1048816" name=""/>
                <p:cNvSpPr/>
                <p:nvPr/>
              </p:nvSpPr>
              <p:spPr>
                <a:xfrm rot="0" flipH="1">
                  <a:off x="2186" y="2261"/>
                  <a:ext cx="66" cy="251"/>
                </a:xfrm>
                <a:prstGeom prst="line"/>
                <a:noFill/>
                <a:ln w="12700" cap="flat" cmpd="sng">
                  <a:solidFill>
                    <a:srgbClr val="A4A4FF">
                      <a:alpha val="100000"/>
                    </a:srgbClr>
                  </a:solidFill>
                  <a:prstDash val="solid"/>
                  <a:round/>
                </a:ln>
              </p:spPr>
            </p:sp>
          </p:grpSp>
          <p:sp>
            <p:nvSpPr>
              <p:cNvPr id="1048817" name=""/>
              <p:cNvSpPr/>
              <p:nvPr/>
            </p:nvSpPr>
            <p:spPr>
              <a:xfrm rot="0">
                <a:off x="2619" y="2261"/>
                <a:ext cx="406" cy="251"/>
              </a:xfrm>
              <a:prstGeom prst="line"/>
              <a:noFill/>
              <a:ln w="12700" cap="flat" cmpd="sng">
                <a:solidFill>
                  <a:srgbClr val="A4A4FF">
                    <a:alpha val="100000"/>
                  </a:srgbClr>
                </a:solidFill>
                <a:prstDash val="solid"/>
                <a:round/>
              </a:ln>
            </p:spPr>
          </p:sp>
          <p:sp>
            <p:nvSpPr>
              <p:cNvPr id="1048818" name=""/>
              <p:cNvSpPr/>
              <p:nvPr/>
            </p:nvSpPr>
            <p:spPr>
              <a:xfrm rot="0">
                <a:off x="2446" y="2250"/>
                <a:ext cx="212" cy="262"/>
              </a:xfrm>
              <a:prstGeom prst="line"/>
              <a:noFill/>
              <a:ln w="12700" cap="flat" cmpd="sng">
                <a:solidFill>
                  <a:srgbClr val="A4A4FF">
                    <a:alpha val="100000"/>
                  </a:srgbClr>
                </a:solidFill>
                <a:prstDash val="solid"/>
                <a:round/>
              </a:ln>
            </p:spPr>
          </p:sp>
          <p:sp>
            <p:nvSpPr>
              <p:cNvPr id="1048819" name=""/>
              <p:cNvSpPr/>
              <p:nvPr/>
            </p:nvSpPr>
            <p:spPr>
              <a:xfrm rot="0">
                <a:off x="2337" y="2261"/>
                <a:ext cx="67" cy="251"/>
              </a:xfrm>
              <a:prstGeom prst="line"/>
              <a:noFill/>
              <a:ln w="12700" cap="flat" cmpd="sng">
                <a:solidFill>
                  <a:srgbClr val="A4A4FF">
                    <a:alpha val="100000"/>
                  </a:srgbClr>
                </a:solidFill>
                <a:prstDash val="solid"/>
                <a:round/>
              </a:ln>
            </p:spPr>
          </p:sp>
          <p:sp>
            <p:nvSpPr>
              <p:cNvPr id="1048820" name=""/>
              <p:cNvSpPr/>
              <p:nvPr/>
            </p:nvSpPr>
            <p:spPr>
              <a:xfrm rot="0" flipV="1">
                <a:off x="1205" y="2259"/>
                <a:ext cx="624" cy="253"/>
              </a:xfrm>
              <a:prstGeom prst="line"/>
              <a:noFill/>
              <a:ln w="12700" cap="flat" cmpd="sng">
                <a:solidFill>
                  <a:srgbClr val="A4A4FF">
                    <a:alpha val="100000"/>
                  </a:srgbClr>
                </a:solidFill>
                <a:prstDash val="solid"/>
                <a:round/>
              </a:ln>
            </p:spPr>
          </p:sp>
          <p:sp>
            <p:nvSpPr>
              <p:cNvPr id="1048821" name=""/>
              <p:cNvSpPr/>
              <p:nvPr/>
            </p:nvSpPr>
            <p:spPr>
              <a:xfrm rot="0" flipH="1" flipV="1">
                <a:off x="2764" y="2259"/>
                <a:ext cx="621" cy="253"/>
              </a:xfrm>
              <a:prstGeom prst="line"/>
              <a:noFill/>
              <a:ln w="12700" cap="flat" cmpd="sng">
                <a:solidFill>
                  <a:srgbClr val="A4A4FF">
                    <a:alpha val="100000"/>
                  </a:srgbClr>
                </a:solidFill>
                <a:prstDash val="solid"/>
                <a:round/>
              </a:ln>
            </p:spPr>
          </p:sp>
        </p:grpSp>
        <p:grpSp>
          <p:nvGrpSpPr>
            <p:cNvPr id="173" name=""/>
            <p:cNvGrpSpPr/>
            <p:nvPr/>
          </p:nvGrpSpPr>
          <p:grpSpPr>
            <a:xfrm rot="5400000">
              <a:off x="1245" y="3547"/>
              <a:ext cx="2641" cy="291"/>
              <a:chOff x="1046" y="2297"/>
              <a:chExt cx="2459" cy="148"/>
            </a:xfrm>
          </p:grpSpPr>
          <p:sp>
            <p:nvSpPr>
              <p:cNvPr id="1048822" name=""/>
              <p:cNvSpPr/>
              <p:nvPr/>
            </p:nvSpPr>
            <p:spPr>
              <a:xfrm rot="0">
                <a:off x="1046" y="2445"/>
                <a:ext cx="2459" cy="0"/>
              </a:xfrm>
              <a:prstGeom prst="line"/>
              <a:noFill/>
              <a:ln w="12700" cap="flat" cmpd="sng">
                <a:solidFill>
                  <a:srgbClr val="A4A4FF">
                    <a:alpha val="100000"/>
                  </a:srgbClr>
                </a:solidFill>
                <a:prstDash val="solid"/>
                <a:round/>
              </a:ln>
            </p:spPr>
          </p:sp>
          <p:sp>
            <p:nvSpPr>
              <p:cNvPr id="1048823" name=""/>
              <p:cNvSpPr/>
              <p:nvPr/>
            </p:nvSpPr>
            <p:spPr>
              <a:xfrm rot="0">
                <a:off x="1205" y="2385"/>
                <a:ext cx="2149" cy="0"/>
              </a:xfrm>
              <a:prstGeom prst="line"/>
              <a:noFill/>
              <a:ln w="12700" cap="flat" cmpd="sng">
                <a:solidFill>
                  <a:srgbClr val="A4A4FF">
                    <a:alpha val="100000"/>
                  </a:srgbClr>
                </a:solidFill>
                <a:prstDash val="solid"/>
                <a:round/>
              </a:ln>
            </p:spPr>
          </p:sp>
          <p:sp>
            <p:nvSpPr>
              <p:cNvPr id="1048824" name=""/>
              <p:cNvSpPr/>
              <p:nvPr/>
            </p:nvSpPr>
            <p:spPr>
              <a:xfrm rot="0">
                <a:off x="1374" y="2340"/>
                <a:ext cx="1817" cy="0"/>
              </a:xfrm>
              <a:prstGeom prst="line"/>
              <a:noFill/>
              <a:ln w="12700" cap="flat" cmpd="sng">
                <a:solidFill>
                  <a:srgbClr val="A4A4FF">
                    <a:alpha val="100000"/>
                  </a:srgbClr>
                </a:solidFill>
                <a:prstDash val="solid"/>
                <a:round/>
              </a:ln>
            </p:spPr>
          </p:sp>
          <p:sp>
            <p:nvSpPr>
              <p:cNvPr id="1048825" name=""/>
              <p:cNvSpPr/>
              <p:nvPr/>
            </p:nvSpPr>
            <p:spPr>
              <a:xfrm rot="0">
                <a:off x="1493" y="2297"/>
                <a:ext cx="1568" cy="0"/>
              </a:xfrm>
              <a:prstGeom prst="line"/>
              <a:noFill/>
              <a:ln w="12700" cap="flat" cmpd="sng">
                <a:solidFill>
                  <a:srgbClr val="A4A4FF">
                    <a:alpha val="100000"/>
                  </a:srgbClr>
                </a:solidFill>
                <a:prstDash val="solid"/>
                <a:round/>
              </a:ln>
            </p:spPr>
          </p:sp>
        </p:grpSp>
      </p:grpSp>
      <p:grpSp>
        <p:nvGrpSpPr>
          <p:cNvPr id="174" name=""/>
          <p:cNvGrpSpPr/>
          <p:nvPr/>
        </p:nvGrpSpPr>
        <p:grpSpPr>
          <a:xfrm rot="0">
            <a:off x="34925" y="2724150"/>
            <a:ext cx="1739900" cy="2049462"/>
            <a:chOff x="480" y="3072"/>
            <a:chExt cx="678" cy="1092"/>
          </a:xfrm>
        </p:grpSpPr>
        <p:sp>
          <p:nvSpPr>
            <p:cNvPr id="1048826" name=""/>
            <p:cNvSpPr/>
            <p:nvPr/>
          </p:nvSpPr>
          <p:spPr>
            <a:xfrm rot="0">
              <a:off x="562" y="3840"/>
              <a:ext cx="507" cy="324"/>
            </a:xfrm>
            <a:prstGeom prst="ellipse"/>
            <a:gradFill rotWithShape="0">
              <a:gsLst>
                <a:gs pos="0">
                  <a:srgbClr val="767676">
                    <a:alpha val="100000"/>
                  </a:srgbClr>
                </a:gs>
                <a:gs pos="100000">
                  <a:schemeClr val="lt1">
                    <a:alpha val="100000"/>
                  </a:schemeClr>
                </a:gs>
              </a:gsLst>
              <a:path path="shape">
                <a:fillToRect l="50000" t="50000" r="50000" b="50000"/>
              </a:path>
            </a:gradFill>
            <a:ln>
              <a:noFill/>
            </a:ln>
          </p:spPr>
          <p:txBody>
            <a:bodyPr anchor="t"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827" name=""/>
            <p:cNvSpPr/>
            <p:nvPr/>
          </p:nvSpPr>
          <p:spPr>
            <a:xfrm rot="0">
              <a:off x="480" y="3072"/>
              <a:ext cx="678" cy="914"/>
            </a:xfrm>
            <a:prstGeom prst="ellipse"/>
            <a:gradFill rotWithShape="0">
              <a:gsLst>
                <a:gs pos="0">
                  <a:srgbClr val="FFFFFF">
                    <a:alpha val="100000"/>
                  </a:srgbClr>
                </a:gs>
                <a:gs pos="100000">
                  <a:srgbClr val="CCECFF">
                    <a:alpha val="100000"/>
                  </a:srgbClr>
                </a:gs>
              </a:gsLst>
              <a:path path="shape">
                <a:fillToRect l="50000" t="50000" r="50000" b="50000"/>
              </a:path>
            </a:gradFill>
            <a:ln>
              <a:noFill/>
            </a:ln>
          </p:spPr>
          <p:txBody>
            <a:bodyPr anchor="t"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sp>
        <p:nvSpPr>
          <p:cNvPr id="1048828" name=""/>
          <p:cNvSpPr txBox="1"/>
          <p:nvPr/>
        </p:nvSpPr>
        <p:spPr>
          <a:xfrm rot="0">
            <a:off x="19050" y="3314700"/>
            <a:ext cx="1605280" cy="561339"/>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vl="0"/>
            <a:r>
              <a:rPr altLang="ko-KR" b="1" sz="2800" lang="zh-CN">
                <a:solidFill>
                  <a:srgbClr val="003366"/>
                </a:solidFill>
                <a:latin typeface="Tahoma" pitchFamily="34" charset="0"/>
              </a:rPr>
              <a:t>火灾分类</a:t>
            </a:r>
          </a:p>
        </p:txBody>
      </p:sp>
      <p:sp>
        <p:nvSpPr>
          <p:cNvPr id="1048829" name=""/>
          <p:cNvSpPr/>
          <p:nvPr/>
        </p:nvSpPr>
        <p:spPr>
          <a:xfrm rot="0">
            <a:off x="2163762" y="4773612"/>
            <a:ext cx="804862" cy="649287"/>
          </a:xfrm>
          <a:prstGeom prst="rect"/>
          <a:solidFill>
            <a:schemeClr val="accent2"/>
          </a:solidFill>
          <a:ln>
            <a:noFill/>
          </a:ln>
          <a:effectLst>
            <a:outerShdw algn="ctr" dir="2699999" dist="17960" kx="0" sx="100000" sy="100000">
              <a:srgbClr val="4D4D4D">
                <a:alpha val="100000"/>
              </a:srgbClr>
            </a:outerShdw>
          </a:effectLst>
        </p:spPr>
        <p:txBody>
          <a:bodyPr anchor="ctr" bIns="46800" lIns="90000" rIns="90000" tIns="4680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t" lvl="0"/>
            <a:r>
              <a:rPr altLang="ko-KR" b="1" sz="2400" lang="en-US">
                <a:solidFill>
                  <a:schemeClr val="lt1"/>
                </a:solidFill>
                <a:effectLst>
                  <a:outerShdw algn="tl" blurRad="38100" dir="2700000" dist="38100">
                    <a:srgbClr val="C0C0C0"/>
                  </a:outerShdw>
                </a:effectLst>
                <a:latin typeface="HY강B" pitchFamily="18" charset="-127"/>
                <a:ea typeface="HY강B" pitchFamily="18" charset="-127"/>
              </a:rPr>
              <a:t>E</a:t>
            </a:r>
            <a:r>
              <a:rPr altLang="en-US" b="1" sz="2400" lang="zh-CN">
                <a:solidFill>
                  <a:schemeClr val="lt1"/>
                </a:solidFill>
                <a:effectLst>
                  <a:outerShdw algn="tl" blurRad="38100" dir="2700000" dist="38100">
                    <a:srgbClr val="C0C0C0"/>
                  </a:outerShdw>
                </a:effectLst>
                <a:latin typeface="HY강B" pitchFamily="18" charset="-127"/>
                <a:ea typeface="黑体" pitchFamily="49" charset="-122"/>
              </a:rPr>
              <a:t>类</a:t>
            </a:r>
          </a:p>
        </p:txBody>
      </p:sp>
      <p:sp>
        <p:nvSpPr>
          <p:cNvPr id="1048830" name=""/>
          <p:cNvSpPr/>
          <p:nvPr/>
        </p:nvSpPr>
        <p:spPr>
          <a:xfrm rot="0">
            <a:off x="2163762" y="5749925"/>
            <a:ext cx="804862" cy="649287"/>
          </a:xfrm>
          <a:prstGeom prst="rect"/>
          <a:solidFill>
            <a:schemeClr val="accent2"/>
          </a:solidFill>
          <a:ln>
            <a:noFill/>
          </a:ln>
          <a:effectLst>
            <a:outerShdw algn="ctr" dir="2699999" dist="17960" kx="0" sx="100000" sy="100000">
              <a:srgbClr val="4D4D4D">
                <a:alpha val="100000"/>
              </a:srgbClr>
            </a:outerShdw>
          </a:effectLst>
        </p:spPr>
        <p:txBody>
          <a:bodyPr anchor="ctr" bIns="46800" lIns="90000" rIns="90000" tIns="4680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t" lvl="0"/>
            <a:r>
              <a:rPr altLang="ko-KR" b="1" sz="2400" lang="en-US">
                <a:solidFill>
                  <a:schemeClr val="lt1"/>
                </a:solidFill>
                <a:effectLst>
                  <a:outerShdw algn="tl" blurRad="38100" dir="2700000" dist="38100">
                    <a:srgbClr val="C0C0C0"/>
                  </a:outerShdw>
                </a:effectLst>
                <a:latin typeface="HY강B" pitchFamily="18" charset="-127"/>
                <a:ea typeface="HY강B" pitchFamily="18" charset="-127"/>
              </a:rPr>
              <a:t>F</a:t>
            </a:r>
            <a:r>
              <a:rPr altLang="en-US" b="1" sz="2400" lang="zh-CN">
                <a:solidFill>
                  <a:schemeClr val="lt1"/>
                </a:solidFill>
                <a:effectLst>
                  <a:outerShdw algn="tl" blurRad="38100" dir="2700000" dist="38100">
                    <a:srgbClr val="C0C0C0"/>
                  </a:outerShdw>
                </a:effectLst>
                <a:latin typeface="HY강B" pitchFamily="18" charset="-127"/>
                <a:ea typeface="黑体" pitchFamily="49" charset="-122"/>
              </a:rPr>
              <a:t>类</a:t>
            </a:r>
          </a:p>
        </p:txBody>
      </p:sp>
      <p:sp>
        <p:nvSpPr>
          <p:cNvPr id="1048831" name=""/>
          <p:cNvSpPr/>
          <p:nvPr/>
        </p:nvSpPr>
        <p:spPr>
          <a:xfrm rot="0">
            <a:off x="2965450" y="5749925"/>
            <a:ext cx="5100637" cy="649287"/>
          </a:xfrm>
          <a:prstGeom prst="rect"/>
          <a:solidFill>
            <a:srgbClr val="CADBEE"/>
          </a:solidFill>
          <a:ln>
            <a:noFill/>
          </a:ln>
          <a:effectLst>
            <a:outerShdw algn="ctr" dir="2699999" dist="17960" kx="0" sx="100000" sy="100000">
              <a:srgbClr val="4D4D4D">
                <a:alpha val="100000"/>
              </a:srgbClr>
            </a:outerShdw>
          </a:effectLst>
        </p:spPr>
        <p:txBody>
          <a:bodyPr anchor="ctr" bIns="46800" lIns="90000" rIns="90000" tIns="4680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fontAlgn="t" indent="0" lvl="0" marL="185737"/>
            <a:endParaRPr altLang="ko-KR" b="1" sz="1400" lang="en-US">
              <a:solidFill>
                <a:srgbClr val="006699"/>
              </a:solidFill>
              <a:effectLst>
                <a:outerShdw algn="tl" blurRad="38100" dir="2700000" dist="38100">
                  <a:srgbClr val="C0C0C0"/>
                </a:outerShdw>
              </a:effectLst>
              <a:latin typeface="HY강B" pitchFamily="18" charset="-127"/>
              <a:ea typeface="HY강B" pitchFamily="18" charset="-127"/>
            </a:endParaRPr>
          </a:p>
        </p:txBody>
      </p:sp>
      <p:sp>
        <p:nvSpPr>
          <p:cNvPr id="1048832" name=""/>
          <p:cNvSpPr/>
          <p:nvPr/>
        </p:nvSpPr>
        <p:spPr>
          <a:xfrm rot="0">
            <a:off x="2965450" y="908050"/>
            <a:ext cx="4572000" cy="466725"/>
          </a:xfrm>
          <a:prstGeom prst="roundRect"/>
          <a:no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vl="0"/>
            <a:r>
              <a:rPr altLang="en-US" sz="2000" lang="zh-CN">
                <a:solidFill>
                  <a:srgbClr val="5F5F5F"/>
                </a:solidFill>
                <a:latin typeface="Times New Roman" pitchFamily="18" charset="0"/>
              </a:rPr>
              <a:t>固体物质火灾：木、竹、棉、布、纸塑胶等。</a:t>
            </a:r>
          </a:p>
        </p:txBody>
      </p:sp>
      <p:sp>
        <p:nvSpPr>
          <p:cNvPr id="1048833" name=""/>
          <p:cNvSpPr/>
          <p:nvPr/>
        </p:nvSpPr>
        <p:spPr>
          <a:xfrm rot="0">
            <a:off x="2968625" y="5840412"/>
            <a:ext cx="4198937" cy="466725"/>
          </a:xfrm>
          <a:prstGeom prst="roundRect">
            <a:avLst>
              <a:gd name="adj" fmla="val 546"/>
            </a:avLst>
          </a:prstGeom>
          <a:no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vl="0"/>
            <a:r>
              <a:rPr altLang="en-US" sz="2000" lang="zh-CN">
                <a:solidFill>
                  <a:srgbClr val="5F5F5F"/>
                </a:solidFill>
                <a:latin typeface="Times New Roman" pitchFamily="18" charset="0"/>
                <a:sym typeface="黑体" pitchFamily="49" charset="-122"/>
              </a:rPr>
              <a:t>烹饪器具内的烹饪物（如动植物油脂）火灾。</a:t>
            </a:r>
          </a:p>
        </p:txBody>
      </p:sp>
      <p:sp>
        <p:nvSpPr>
          <p:cNvPr id="1048834" name=""/>
          <p:cNvSpPr/>
          <p:nvPr/>
        </p:nvSpPr>
        <p:spPr>
          <a:xfrm rot="0">
            <a:off x="2960687" y="4865687"/>
            <a:ext cx="4151312" cy="466725"/>
          </a:xfrm>
          <a:prstGeom prst="roundRect"/>
          <a:no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vl="0"/>
            <a:r>
              <a:rPr altLang="en-US" sz="2000" lang="zh-CN">
                <a:solidFill>
                  <a:srgbClr val="5F5F5F"/>
                </a:solidFill>
                <a:latin typeface="Times New Roman" pitchFamily="18" charset="0"/>
                <a:sym typeface="黑体" pitchFamily="49" charset="-122"/>
              </a:rPr>
              <a:t>带电火灾：</a:t>
            </a:r>
            <a:r>
              <a:rPr altLang="en-US" sz="2000" lang="zh-CN">
                <a:solidFill>
                  <a:srgbClr val="5F5F5F"/>
                </a:solidFill>
                <a:latin typeface="Times New Roman" pitchFamily="18" charset="0"/>
              </a:rPr>
              <a:t>电气线路、电气设备。物体带电</a:t>
            </a:r>
          </a:p>
          <a:p>
            <a:pPr eaLnBrk="1" hangingPunct="1" lvl="0"/>
            <a:r>
              <a:rPr altLang="en-US" sz="2000" lang="zh-CN">
                <a:solidFill>
                  <a:srgbClr val="5F5F5F"/>
                </a:solidFill>
                <a:latin typeface="Times New Roman" pitchFamily="18" charset="0"/>
              </a:rPr>
              <a:t>燃烧的火灾。</a:t>
            </a:r>
          </a:p>
        </p:txBody>
      </p:sp>
      <p:sp>
        <p:nvSpPr>
          <p:cNvPr id="1048835" name=""/>
          <p:cNvSpPr/>
          <p:nvPr/>
        </p:nvSpPr>
        <p:spPr>
          <a:xfrm rot="0">
            <a:off x="1028700" y="234950"/>
            <a:ext cx="7086600" cy="48736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lvl="0"/>
            <a:r>
              <a:rPr altLang="en-US" sz="2400" lang="zh-CN">
                <a:sym typeface="黑体" pitchFamily="49" charset="-122"/>
              </a:rPr>
              <a:t>四、火灾分类</a:t>
            </a:r>
          </a:p>
        </p:txBody>
      </p:sp>
      <p:sp>
        <p:nvSpPr>
          <p:cNvPr id="1048836" name=""/>
          <p:cNvSpPr/>
          <p:nvPr/>
        </p:nvSpPr>
        <p:spPr bwMode="auto">
          <a:xfrm rot="0" flipV="1">
            <a:off x="-3175" y="-1587"/>
            <a:ext cx="2019300" cy="841375"/>
          </a:xfrm>
          <a:custGeom>
            <a:avLst/>
            <a:ahLst/>
            <a:rect l="0" t="0" r="r" b="b"/>
            <a:pathLst>
              <a:path w="2320" h="792">
                <a:moveTo>
                  <a:pt x="88" y="696"/>
                </a:moveTo>
                <a:lnTo>
                  <a:pt x="88" y="0"/>
                </a:lnTo>
                <a:lnTo>
                  <a:pt x="0" y="0"/>
                </a:lnTo>
                <a:lnTo>
                  <a:pt x="0" y="792"/>
                </a:lnTo>
                <a:lnTo>
                  <a:pt x="2320" y="792"/>
                </a:lnTo>
                <a:lnTo>
                  <a:pt x="2320" y="696"/>
                </a:lnTo>
                <a:lnTo>
                  <a:pt x="88" y="696"/>
                </a:lnTo>
              </a:path>
            </a:pathLst>
          </a:custGeom>
          <a:solidFill>
            <a:srgbClr val="1A50B2">
              <a:alpha val="50195"/>
            </a:srgbClr>
          </a:solidFill>
          <a:ln>
            <a:noFill/>
          </a:ln>
        </p:spPr>
      </p:sp>
      <p:sp>
        <p:nvSpPr>
          <p:cNvPr id="1048837" name=""/>
          <p:cNvSpPr/>
          <p:nvPr/>
        </p:nvSpPr>
        <p:spPr bwMode="auto">
          <a:xfrm rot="10800000">
            <a:off x="6788150" y="-1587"/>
            <a:ext cx="2368550" cy="841375"/>
          </a:xfrm>
          <a:custGeom>
            <a:avLst/>
            <a:ahLst/>
            <a:rect l="0" t="0" r="r" b="b"/>
            <a:pathLst>
              <a:path w="2320" h="792">
                <a:moveTo>
                  <a:pt x="88" y="696"/>
                </a:moveTo>
                <a:lnTo>
                  <a:pt x="88" y="0"/>
                </a:lnTo>
                <a:lnTo>
                  <a:pt x="0" y="0"/>
                </a:lnTo>
                <a:lnTo>
                  <a:pt x="0" y="792"/>
                </a:lnTo>
                <a:lnTo>
                  <a:pt x="2320" y="792"/>
                </a:lnTo>
                <a:lnTo>
                  <a:pt x="2320" y="696"/>
                </a:lnTo>
                <a:lnTo>
                  <a:pt x="88" y="696"/>
                </a:lnTo>
              </a:path>
            </a:pathLst>
          </a:custGeom>
          <a:solidFill>
            <a:srgbClr val="1A50B2">
              <a:alpha val="50195"/>
            </a:srgbClr>
          </a:solidFill>
          <a:ln>
            <a:noFill/>
          </a:ln>
        </p:spPr>
      </p:sp>
    </p:spTree>
    <p:custDataLst>
      <p:tags r:id="rId1"/>
    </p:custDataLst>
  </p:cSld>
  <p:clrMapOvr>
    <a:masterClrMapping/>
  </p:clrMapOvr>
  <p:transition spd="med" advClick="1">
    <p:pull dir="ld"/>
  </p:transition>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15" presetSubtype="0">
                                  <p:stCondLst>
                                    <p:cond delay="0"/>
                                  </p:stCondLst>
                                  <p:childTnLst>
                                    <p:set>
                                      <p:cBhvr>
                                        <p:cTn dur="1" fill="hold" id="6">
                                          <p:stCondLst>
                                            <p:cond delay="0"/>
                                          </p:stCondLst>
                                        </p:cTn>
                                        <p:tgtEl>
                                          <p:spTgt spid="170"/>
                                        </p:tgtEl>
                                        <p:attrNameLst>
                                          <p:attrName>style.visibility</p:attrName>
                                        </p:attrNameLst>
                                      </p:cBhvr>
                                      <p:to>
                                        <p:strVal val="visible"/>
                                      </p:to>
                                    </p:set>
                                    <p:anim calcmode="lin" valueType="num">
                                      <p:cBhvr>
                                        <p:cTn dur="1000" fill="hold" id="7"/>
                                        <p:tgtEl>
                                          <p:spTgt spid="170"/>
                                        </p:tgtEl>
                                        <p:attrNameLst>
                                          <p:attrName>ppt_w</p:attrName>
                                        </p:attrNameLst>
                                      </p:cBhvr>
                                      <p:tavLst>
                                        <p:tav tm="0">
                                          <p:val>
                                            <p:fltVal val="0.0"/>
                                          </p:val>
                                        </p:tav>
                                        <p:tav tm="100000">
                                          <p:val>
                                            <p:strVal val="#ppt_w"/>
                                          </p:val>
                                        </p:tav>
                                      </p:tavLst>
                                    </p:anim>
                                    <p:anim calcmode="lin" valueType="num">
                                      <p:cBhvr>
                                        <p:cTn dur="1000" fill="hold" id="8"/>
                                        <p:tgtEl>
                                          <p:spTgt spid="170"/>
                                        </p:tgtEl>
                                        <p:attrNameLst>
                                          <p:attrName>ppt_h</p:attrName>
                                        </p:attrNameLst>
                                      </p:cBhvr>
                                      <p:tavLst>
                                        <p:tav tm="0">
                                          <p:val>
                                            <p:fltVal val="0.0"/>
                                          </p:val>
                                        </p:tav>
                                        <p:tav tm="100000">
                                          <p:val>
                                            <p:strVal val="#ppt_h"/>
                                          </p:val>
                                        </p:tav>
                                      </p:tavLst>
                                    </p:anim>
                                    <p:anim calcmode="lin" valueType="num">
                                      <p:cBhvr>
                                        <p:cTn dur="1000" fill="hold" id="9"/>
                                        <p:tgtEl>
                                          <p:spTgt spid="170"/>
                                        </p:tgtEl>
                                        <p:attrNameLst>
                                          <p:attrName>ppt_x</p:attrName>
                                        </p:attrNameLst>
                                      </p:cBhvr>
                                      <p:tavLst>
                                        <p:tav fmla="#ppt_x+(cos(-2*pi*(1-$))*-#ppt_x-sin(-2*pi*(1-$))*(1-#ppt_y))*(1-$)" tm="0">
                                          <p:val>
                                            <p:fltVal val="0.0"/>
                                          </p:val>
                                        </p:tav>
                                        <p:tav tm="100000">
                                          <p:val>
                                            <p:fltVal val="1.0"/>
                                          </p:val>
                                        </p:tav>
                                      </p:tavLst>
                                    </p:anim>
                                    <p:anim calcmode="lin" valueType="num">
                                      <p:cBhvr>
                                        <p:cTn dur="1000" fill="hold" id="10"/>
                                        <p:tgtEl>
                                          <p:spTgt spid="170"/>
                                        </p:tgtEl>
                                        <p:attrNameLst>
                                          <p:attrName>ppt_y</p:attrName>
                                        </p:attrNameLst>
                                      </p:cBhvr>
                                      <p:tavLst>
                                        <p:tav fmla="#ppt_y+(sin(-2*pi*(1-$))*-#ppt_x+cos(-2*pi*(1-$))*(1-#ppt_y))*(1-$)" tm="0">
                                          <p:val>
                                            <p:fltVal val="0.0"/>
                                          </p:val>
                                        </p:tav>
                                        <p:tav tm="100000">
                                          <p:val>
                                            <p:fltVal val="1.0"/>
                                          </p:val>
                                        </p:tav>
                                      </p:tavLst>
                                    </p:anim>
                                  </p:childTnLst>
                                </p:cTn>
                              </p:par>
                            </p:childTnLst>
                          </p:cTn>
                        </p:par>
                      </p:childTnLst>
                    </p:cTn>
                  </p:par>
                  <p:par>
                    <p:cTn fill="hold" id="11" nodeType="clickPar">
                      <p:stCondLst>
                        <p:cond delay="indefinite"/>
                      </p:stCondLst>
                      <p:childTnLst>
                        <p:par>
                          <p:cTn fill="hold" id="12" nodeType="withGroup">
                            <p:stCondLst>
                              <p:cond delay="0"/>
                            </p:stCondLst>
                            <p:childTnLst>
                              <p:par>
                                <p:cTn fill="hold" id="13" nodeType="clickEffect" presetClass="entr" presetID="35" presetSubtype="0">
                                  <p:stCondLst>
                                    <p:cond delay="0"/>
                                  </p:stCondLst>
                                  <p:childTnLst>
                                    <p:set>
                                      <p:cBhvr>
                                        <p:cTn dur="1" fill="hold" id="14">
                                          <p:stCondLst>
                                            <p:cond delay="0"/>
                                          </p:stCondLst>
                                        </p:cTn>
                                        <p:tgtEl>
                                          <p:spTgt spid="174"/>
                                        </p:tgtEl>
                                        <p:attrNameLst>
                                          <p:attrName>style.visibility</p:attrName>
                                        </p:attrNameLst>
                                      </p:cBhvr>
                                      <p:to>
                                        <p:strVal val="visible"/>
                                      </p:to>
                                    </p:set>
                                    <p:animEffect transition="in" filter="fade">
                                      <p:cBhvr>
                                        <p:cTn dur="2000" id="15"/>
                                        <p:tgtEl>
                                          <p:spTgt spid="174"/>
                                        </p:tgtEl>
                                      </p:cBhvr>
                                    </p:animEffect>
                                    <p:anim calcmode="lin" valueType="num">
                                      <p:cBhvr>
                                        <p:cTn dur="2000" fill="hold" id="16"/>
                                        <p:tgtEl>
                                          <p:spTgt spid="174"/>
                                        </p:tgtEl>
                                        <p:attrNameLst>
                                          <p:attrName>style.rotation</p:attrName>
                                        </p:attrNameLst>
                                      </p:cBhvr>
                                      <p:tavLst>
                                        <p:tav tm="0">
                                          <p:val>
                                            <p:fltVal val="720.0"/>
                                          </p:val>
                                        </p:tav>
                                        <p:tav tm="100000">
                                          <p:val>
                                            <p:fltVal val="0.0"/>
                                          </p:val>
                                        </p:tav>
                                      </p:tavLst>
                                    </p:anim>
                                    <p:anim calcmode="lin" valueType="num">
                                      <p:cBhvr>
                                        <p:cTn dur="2000" fill="hold" id="17"/>
                                        <p:tgtEl>
                                          <p:spTgt spid="174"/>
                                        </p:tgtEl>
                                        <p:attrNameLst>
                                          <p:attrName>ppt_h</p:attrName>
                                        </p:attrNameLst>
                                      </p:cBhvr>
                                      <p:tavLst>
                                        <p:tav tm="0">
                                          <p:val>
                                            <p:fltVal val="0.0"/>
                                          </p:val>
                                        </p:tav>
                                        <p:tav tm="100000">
                                          <p:val>
                                            <p:strVal val="#ppt_h"/>
                                          </p:val>
                                        </p:tav>
                                      </p:tavLst>
                                    </p:anim>
                                    <p:anim calcmode="lin" valueType="num">
                                      <p:cBhvr>
                                        <p:cTn dur="2000" fill="hold" id="18"/>
                                        <p:tgtEl>
                                          <p:spTgt spid="174"/>
                                        </p:tgtEl>
                                        <p:attrNameLst>
                                          <p:attrName>ppt_w</p:attrName>
                                        </p:attrNameLst>
                                      </p:cBhvr>
                                      <p:tavLst>
                                        <p:tav tm="0">
                                          <p:val>
                                            <p:fltVal val="0.0"/>
                                          </p:val>
                                        </p:tav>
                                        <p:tav tm="100000">
                                          <p:val>
                                            <p:strVal val="#ppt_w"/>
                                          </p:val>
                                        </p:tav>
                                      </p:tavLst>
                                    </p:anim>
                                  </p:childTnLst>
                                </p:cTn>
                              </p:par>
                            </p:childTnLst>
                          </p:cTn>
                        </p:par>
                      </p:childTnLst>
                    </p:cTn>
                  </p:par>
                  <p:par>
                    <p:cTn fill="hold" id="19" nodeType="clickPar">
                      <p:stCondLst>
                        <p:cond delay="indefinite"/>
                      </p:stCondLst>
                      <p:childTnLst>
                        <p:par>
                          <p:cTn fill="hold" id="20" nodeType="withGroup">
                            <p:stCondLst>
                              <p:cond delay="0"/>
                            </p:stCondLst>
                            <p:childTnLst>
                              <p:par>
                                <p:cTn fill="hold" grpId="0" id="21" nodeType="clickEffect" presetClass="entr" presetID="55" presetSubtype="0">
                                  <p:stCondLst>
                                    <p:cond delay="0"/>
                                  </p:stCondLst>
                                  <p:childTnLst>
                                    <p:set>
                                      <p:cBhvr>
                                        <p:cTn dur="1" fill="hold" id="22">
                                          <p:stCondLst>
                                            <p:cond delay="0"/>
                                          </p:stCondLst>
                                        </p:cTn>
                                        <p:tgtEl>
                                          <p:spTgt spid="1048828"/>
                                        </p:tgtEl>
                                        <p:attrNameLst>
                                          <p:attrName>style.visibility</p:attrName>
                                        </p:attrNameLst>
                                      </p:cBhvr>
                                      <p:to>
                                        <p:strVal val="visible"/>
                                      </p:to>
                                    </p:set>
                                    <p:anim calcmode="lin" valueType="num">
                                      <p:cBhvr>
                                        <p:cTn dur="1000" fill="hold" id="23"/>
                                        <p:tgtEl>
                                          <p:spTgt spid="1048828"/>
                                        </p:tgtEl>
                                        <p:attrNameLst>
                                          <p:attrName>ppt_w</p:attrName>
                                        </p:attrNameLst>
                                      </p:cBhvr>
                                      <p:tavLst>
                                        <p:tav tm="0">
                                          <p:val>
                                            <p:strVal val="#ppt_w*0.70"/>
                                          </p:val>
                                        </p:tav>
                                        <p:tav tm="100000">
                                          <p:val>
                                            <p:strVal val="#ppt_w"/>
                                          </p:val>
                                        </p:tav>
                                      </p:tavLst>
                                    </p:anim>
                                    <p:anim calcmode="lin" valueType="num">
                                      <p:cBhvr>
                                        <p:cTn dur="1000" fill="hold" id="24"/>
                                        <p:tgtEl>
                                          <p:spTgt spid="1048828"/>
                                        </p:tgtEl>
                                        <p:attrNameLst>
                                          <p:attrName>ppt_h</p:attrName>
                                        </p:attrNameLst>
                                      </p:cBhvr>
                                      <p:tavLst>
                                        <p:tav tm="0">
                                          <p:val>
                                            <p:strVal val="#ppt_h"/>
                                          </p:val>
                                        </p:tav>
                                        <p:tav tm="100000">
                                          <p:val>
                                            <p:strVal val="#ppt_h"/>
                                          </p:val>
                                        </p:tav>
                                      </p:tavLst>
                                    </p:anim>
                                    <p:animEffect transition="in" filter="fade">
                                      <p:cBhvr>
                                        <p:cTn dur="1000" id="25"/>
                                        <p:tgtEl>
                                          <p:spTgt spid="1048828"/>
                                        </p:tgtEl>
                                      </p:cBhvr>
                                    </p:animEffect>
                                  </p:childTnLst>
                                </p:cTn>
                              </p:par>
                            </p:childTnLst>
                          </p:cTn>
                        </p:par>
                      </p:childTnLst>
                    </p:cTn>
                  </p:par>
                  <p:par>
                    <p:cTn fill="hold" id="26" nodeType="clickPar">
                      <p:stCondLst>
                        <p:cond delay="indefinite"/>
                      </p:stCondLst>
                      <p:childTnLst>
                        <p:par>
                          <p:cTn fill="hold" id="27" nodeType="withGroup">
                            <p:stCondLst>
                              <p:cond delay="0"/>
                            </p:stCondLst>
                            <p:childTnLst>
                              <p:par>
                                <p:cTn accel="100000" fill="hold" grpId="0" id="28" nodeType="clickEffect" presetClass="entr" presetID="54" presetSubtype="0">
                                  <p:stCondLst>
                                    <p:cond delay="0"/>
                                  </p:stCondLst>
                                  <p:childTnLst>
                                    <p:set>
                                      <p:cBhvr>
                                        <p:cTn dur="1" fill="hold" id="29">
                                          <p:stCondLst>
                                            <p:cond delay="0"/>
                                          </p:stCondLst>
                                        </p:cTn>
                                        <p:tgtEl>
                                          <p:spTgt spid="1048800"/>
                                        </p:tgtEl>
                                        <p:attrNameLst>
                                          <p:attrName>style.visibility</p:attrName>
                                        </p:attrNameLst>
                                      </p:cBhvr>
                                      <p:to>
                                        <p:strVal val="visible"/>
                                      </p:to>
                                    </p:set>
                                    <p:anim calcmode="lin" valueType="num">
                                      <p:cBhvr>
                                        <p:cTn dur="500" fill="hold" id="30"/>
                                        <p:tgtEl>
                                          <p:spTgt spid="1048800"/>
                                        </p:tgtEl>
                                        <p:attrNameLst>
                                          <p:attrName>ppt_w</p:attrName>
                                        </p:attrNameLst>
                                      </p:cBhvr>
                                      <p:tavLst>
                                        <p:tav tm="0">
                                          <p:val>
                                            <p:strVal val="#ppt_w*0.05"/>
                                          </p:val>
                                        </p:tav>
                                        <p:tav tm="100000">
                                          <p:val>
                                            <p:strVal val="#ppt_w"/>
                                          </p:val>
                                        </p:tav>
                                      </p:tavLst>
                                    </p:anim>
                                    <p:anim calcmode="lin" valueType="num">
                                      <p:cBhvr>
                                        <p:cTn dur="500" fill="hold" id="31"/>
                                        <p:tgtEl>
                                          <p:spTgt spid="1048800"/>
                                        </p:tgtEl>
                                        <p:attrNameLst>
                                          <p:attrName>ppt_h</p:attrName>
                                        </p:attrNameLst>
                                      </p:cBhvr>
                                      <p:tavLst>
                                        <p:tav tm="0">
                                          <p:val>
                                            <p:strVal val="#ppt_h"/>
                                          </p:val>
                                        </p:tav>
                                        <p:tav tm="100000">
                                          <p:val>
                                            <p:strVal val="#ppt_h"/>
                                          </p:val>
                                        </p:tav>
                                      </p:tavLst>
                                    </p:anim>
                                    <p:anim calcmode="lin" valueType="num">
                                      <p:cBhvr>
                                        <p:cTn dur="500" fill="hold" id="32"/>
                                        <p:tgtEl>
                                          <p:spTgt spid="1048800"/>
                                        </p:tgtEl>
                                        <p:attrNameLst>
                                          <p:attrName>ppt_x</p:attrName>
                                        </p:attrNameLst>
                                      </p:cBhvr>
                                      <p:tavLst>
                                        <p:tav tm="0">
                                          <p:val>
                                            <p:strVal val="#ppt_x-.2"/>
                                          </p:val>
                                        </p:tav>
                                        <p:tav tm="100000">
                                          <p:val>
                                            <p:strVal val="#ppt_x"/>
                                          </p:val>
                                        </p:tav>
                                      </p:tavLst>
                                    </p:anim>
                                    <p:anim calcmode="lin" valueType="num">
                                      <p:cBhvr>
                                        <p:cTn dur="500" fill="hold" id="33"/>
                                        <p:tgtEl>
                                          <p:spTgt spid="1048800"/>
                                        </p:tgtEl>
                                        <p:attrNameLst>
                                          <p:attrName>ppt_y</p:attrName>
                                        </p:attrNameLst>
                                      </p:cBhvr>
                                      <p:tavLst>
                                        <p:tav tm="0">
                                          <p:val>
                                            <p:strVal val="#ppt_y"/>
                                          </p:val>
                                        </p:tav>
                                        <p:tav tm="100000">
                                          <p:val>
                                            <p:strVal val="#ppt_y"/>
                                          </p:val>
                                        </p:tav>
                                      </p:tavLst>
                                    </p:anim>
                                    <p:animEffect transition="in" filter="fade">
                                      <p:cBhvr>
                                        <p:cTn dur="500" id="34"/>
                                        <p:tgtEl>
                                          <p:spTgt spid="1048800"/>
                                        </p:tgtEl>
                                      </p:cBhvr>
                                    </p:animEffect>
                                  </p:childTnLst>
                                </p:cTn>
                              </p:par>
                            </p:childTnLst>
                          </p:cTn>
                        </p:par>
                      </p:childTnLst>
                    </p:cTn>
                  </p:par>
                  <p:par>
                    <p:cTn fill="hold" id="35" nodeType="clickPar">
                      <p:stCondLst>
                        <p:cond delay="indefinite"/>
                      </p:stCondLst>
                      <p:childTnLst>
                        <p:par>
                          <p:cTn fill="hold" id="36" nodeType="withGroup">
                            <p:stCondLst>
                              <p:cond delay="0"/>
                            </p:stCondLst>
                            <p:childTnLst>
                              <p:par>
                                <p:cTn accel="100000" fill="hold" grpId="0" id="37" nodeType="clickEffect" presetClass="entr" presetID="54" presetSubtype="0">
                                  <p:stCondLst>
                                    <p:cond delay="0"/>
                                  </p:stCondLst>
                                  <p:childTnLst>
                                    <p:set>
                                      <p:cBhvr>
                                        <p:cTn dur="1" fill="hold" id="38">
                                          <p:stCondLst>
                                            <p:cond delay="0"/>
                                          </p:stCondLst>
                                        </p:cTn>
                                        <p:tgtEl>
                                          <p:spTgt spid="1048802"/>
                                        </p:tgtEl>
                                        <p:attrNameLst>
                                          <p:attrName>style.visibility</p:attrName>
                                        </p:attrNameLst>
                                      </p:cBhvr>
                                      <p:to>
                                        <p:strVal val="visible"/>
                                      </p:to>
                                    </p:set>
                                    <p:anim calcmode="lin" valueType="num">
                                      <p:cBhvr>
                                        <p:cTn dur="500" fill="hold" id="39"/>
                                        <p:tgtEl>
                                          <p:spTgt spid="1048802"/>
                                        </p:tgtEl>
                                        <p:attrNameLst>
                                          <p:attrName>ppt_w</p:attrName>
                                        </p:attrNameLst>
                                      </p:cBhvr>
                                      <p:tavLst>
                                        <p:tav tm="0">
                                          <p:val>
                                            <p:strVal val="#ppt_w*0.05"/>
                                          </p:val>
                                        </p:tav>
                                        <p:tav tm="100000">
                                          <p:val>
                                            <p:strVal val="#ppt_w"/>
                                          </p:val>
                                        </p:tav>
                                      </p:tavLst>
                                    </p:anim>
                                    <p:anim calcmode="lin" valueType="num">
                                      <p:cBhvr>
                                        <p:cTn dur="500" fill="hold" id="40"/>
                                        <p:tgtEl>
                                          <p:spTgt spid="1048802"/>
                                        </p:tgtEl>
                                        <p:attrNameLst>
                                          <p:attrName>ppt_h</p:attrName>
                                        </p:attrNameLst>
                                      </p:cBhvr>
                                      <p:tavLst>
                                        <p:tav tm="0">
                                          <p:val>
                                            <p:strVal val="#ppt_h"/>
                                          </p:val>
                                        </p:tav>
                                        <p:tav tm="100000">
                                          <p:val>
                                            <p:strVal val="#ppt_h"/>
                                          </p:val>
                                        </p:tav>
                                      </p:tavLst>
                                    </p:anim>
                                    <p:anim calcmode="lin" valueType="num">
                                      <p:cBhvr>
                                        <p:cTn dur="500" fill="hold" id="41"/>
                                        <p:tgtEl>
                                          <p:spTgt spid="1048802"/>
                                        </p:tgtEl>
                                        <p:attrNameLst>
                                          <p:attrName>ppt_x</p:attrName>
                                        </p:attrNameLst>
                                      </p:cBhvr>
                                      <p:tavLst>
                                        <p:tav tm="0">
                                          <p:val>
                                            <p:strVal val="#ppt_x-.2"/>
                                          </p:val>
                                        </p:tav>
                                        <p:tav tm="100000">
                                          <p:val>
                                            <p:strVal val="#ppt_x"/>
                                          </p:val>
                                        </p:tav>
                                      </p:tavLst>
                                    </p:anim>
                                    <p:anim calcmode="lin" valueType="num">
                                      <p:cBhvr>
                                        <p:cTn dur="500" fill="hold" id="42"/>
                                        <p:tgtEl>
                                          <p:spTgt spid="1048802"/>
                                        </p:tgtEl>
                                        <p:attrNameLst>
                                          <p:attrName>ppt_y</p:attrName>
                                        </p:attrNameLst>
                                      </p:cBhvr>
                                      <p:tavLst>
                                        <p:tav tm="0">
                                          <p:val>
                                            <p:strVal val="#ppt_y"/>
                                          </p:val>
                                        </p:tav>
                                        <p:tav tm="100000">
                                          <p:val>
                                            <p:strVal val="#ppt_y"/>
                                          </p:val>
                                        </p:tav>
                                      </p:tavLst>
                                    </p:anim>
                                    <p:animEffect transition="in" filter="fade">
                                      <p:cBhvr>
                                        <p:cTn dur="500" id="43"/>
                                        <p:tgtEl>
                                          <p:spTgt spid="1048802"/>
                                        </p:tgtEl>
                                      </p:cBhvr>
                                    </p:animEffect>
                                  </p:childTnLst>
                                </p:cTn>
                              </p:par>
                            </p:childTnLst>
                          </p:cTn>
                        </p:par>
                      </p:childTnLst>
                    </p:cTn>
                  </p:par>
                  <p:par>
                    <p:cTn fill="hold" id="44" nodeType="clickPar">
                      <p:stCondLst>
                        <p:cond delay="indefinite"/>
                      </p:stCondLst>
                      <p:childTnLst>
                        <p:par>
                          <p:cTn fill="hold" id="45" nodeType="withGroup">
                            <p:stCondLst>
                              <p:cond delay="0"/>
                            </p:stCondLst>
                            <p:childTnLst>
                              <p:par>
                                <p:cTn accel="100000" fill="hold" grpId="0" id="46" nodeType="clickEffect" presetClass="entr" presetID="54" presetSubtype="0">
                                  <p:stCondLst>
                                    <p:cond delay="0"/>
                                  </p:stCondLst>
                                  <p:childTnLst>
                                    <p:set>
                                      <p:cBhvr>
                                        <p:cTn dur="1" fill="hold" id="47">
                                          <p:stCondLst>
                                            <p:cond delay="0"/>
                                          </p:stCondLst>
                                        </p:cTn>
                                        <p:tgtEl>
                                          <p:spTgt spid="1048804"/>
                                        </p:tgtEl>
                                        <p:attrNameLst>
                                          <p:attrName>style.visibility</p:attrName>
                                        </p:attrNameLst>
                                      </p:cBhvr>
                                      <p:to>
                                        <p:strVal val="visible"/>
                                      </p:to>
                                    </p:set>
                                    <p:anim calcmode="lin" valueType="num">
                                      <p:cBhvr>
                                        <p:cTn dur="500" fill="hold" id="48"/>
                                        <p:tgtEl>
                                          <p:spTgt spid="1048804"/>
                                        </p:tgtEl>
                                        <p:attrNameLst>
                                          <p:attrName>ppt_w</p:attrName>
                                        </p:attrNameLst>
                                      </p:cBhvr>
                                      <p:tavLst>
                                        <p:tav tm="0">
                                          <p:val>
                                            <p:strVal val="#ppt_w*0.05"/>
                                          </p:val>
                                        </p:tav>
                                        <p:tav tm="100000">
                                          <p:val>
                                            <p:strVal val="#ppt_w"/>
                                          </p:val>
                                        </p:tav>
                                      </p:tavLst>
                                    </p:anim>
                                    <p:anim calcmode="lin" valueType="num">
                                      <p:cBhvr>
                                        <p:cTn dur="500" fill="hold" id="49"/>
                                        <p:tgtEl>
                                          <p:spTgt spid="1048804"/>
                                        </p:tgtEl>
                                        <p:attrNameLst>
                                          <p:attrName>ppt_h</p:attrName>
                                        </p:attrNameLst>
                                      </p:cBhvr>
                                      <p:tavLst>
                                        <p:tav tm="0">
                                          <p:val>
                                            <p:strVal val="#ppt_h"/>
                                          </p:val>
                                        </p:tav>
                                        <p:tav tm="100000">
                                          <p:val>
                                            <p:strVal val="#ppt_h"/>
                                          </p:val>
                                        </p:tav>
                                      </p:tavLst>
                                    </p:anim>
                                    <p:anim calcmode="lin" valueType="num">
                                      <p:cBhvr>
                                        <p:cTn dur="500" fill="hold" id="50"/>
                                        <p:tgtEl>
                                          <p:spTgt spid="1048804"/>
                                        </p:tgtEl>
                                        <p:attrNameLst>
                                          <p:attrName>ppt_x</p:attrName>
                                        </p:attrNameLst>
                                      </p:cBhvr>
                                      <p:tavLst>
                                        <p:tav tm="0">
                                          <p:val>
                                            <p:strVal val="#ppt_x-.2"/>
                                          </p:val>
                                        </p:tav>
                                        <p:tav tm="100000">
                                          <p:val>
                                            <p:strVal val="#ppt_x"/>
                                          </p:val>
                                        </p:tav>
                                      </p:tavLst>
                                    </p:anim>
                                    <p:anim calcmode="lin" valueType="num">
                                      <p:cBhvr>
                                        <p:cTn dur="500" fill="hold" id="51"/>
                                        <p:tgtEl>
                                          <p:spTgt spid="1048804"/>
                                        </p:tgtEl>
                                        <p:attrNameLst>
                                          <p:attrName>ppt_y</p:attrName>
                                        </p:attrNameLst>
                                      </p:cBhvr>
                                      <p:tavLst>
                                        <p:tav tm="0">
                                          <p:val>
                                            <p:strVal val="#ppt_y"/>
                                          </p:val>
                                        </p:tav>
                                        <p:tav tm="100000">
                                          <p:val>
                                            <p:strVal val="#ppt_y"/>
                                          </p:val>
                                        </p:tav>
                                      </p:tavLst>
                                    </p:anim>
                                    <p:animEffect transition="in" filter="fade">
                                      <p:cBhvr>
                                        <p:cTn dur="500" id="52"/>
                                        <p:tgtEl>
                                          <p:spTgt spid="1048804"/>
                                        </p:tgtEl>
                                      </p:cBhvr>
                                    </p:animEffect>
                                  </p:childTnLst>
                                </p:cTn>
                              </p:par>
                            </p:childTnLst>
                          </p:cTn>
                        </p:par>
                      </p:childTnLst>
                    </p:cTn>
                  </p:par>
                  <p:par>
                    <p:cTn fill="hold" id="53" nodeType="clickPar">
                      <p:stCondLst>
                        <p:cond delay="indefinite"/>
                      </p:stCondLst>
                      <p:childTnLst>
                        <p:par>
                          <p:cTn fill="hold" id="54" nodeType="withGroup">
                            <p:stCondLst>
                              <p:cond delay="0"/>
                            </p:stCondLst>
                            <p:childTnLst>
                              <p:par>
                                <p:cTn fill="hold" grpId="0" id="55" nodeType="clickEffect" presetClass="entr" presetID="29" presetSubtype="0">
                                  <p:stCondLst>
                                    <p:cond delay="0"/>
                                  </p:stCondLst>
                                  <p:childTnLst>
                                    <p:set>
                                      <p:cBhvr>
                                        <p:cTn dur="1" fill="hold" id="56">
                                          <p:stCondLst>
                                            <p:cond delay="0"/>
                                          </p:stCondLst>
                                        </p:cTn>
                                        <p:tgtEl>
                                          <p:spTgt spid="1048806"/>
                                        </p:tgtEl>
                                        <p:attrNameLst>
                                          <p:attrName>style.visibility</p:attrName>
                                        </p:attrNameLst>
                                      </p:cBhvr>
                                      <p:to>
                                        <p:strVal val="visible"/>
                                      </p:to>
                                    </p:set>
                                    <p:anim calcmode="lin" valueType="num">
                                      <p:cBhvr>
                                        <p:cTn dur="1000" fill="hold" id="57"/>
                                        <p:tgtEl>
                                          <p:spTgt spid="1048806"/>
                                        </p:tgtEl>
                                        <p:attrNameLst>
                                          <p:attrName>ppt_x</p:attrName>
                                        </p:attrNameLst>
                                      </p:cBhvr>
                                      <p:tavLst>
                                        <p:tav tm="0">
                                          <p:val>
                                            <p:strVal val="#ppt_x-.2"/>
                                          </p:val>
                                        </p:tav>
                                        <p:tav tm="100000">
                                          <p:val>
                                            <p:strVal val="#ppt_x"/>
                                          </p:val>
                                        </p:tav>
                                      </p:tavLst>
                                    </p:anim>
                                    <p:anim calcmode="lin" valueType="num">
                                      <p:cBhvr>
                                        <p:cTn dur="1000" fill="hold" id="58"/>
                                        <p:tgtEl>
                                          <p:spTgt spid="1048806"/>
                                        </p:tgtEl>
                                        <p:attrNameLst>
                                          <p:attrName>ppt_y</p:attrName>
                                        </p:attrNameLst>
                                      </p:cBhvr>
                                      <p:tavLst>
                                        <p:tav tm="0">
                                          <p:val>
                                            <p:strVal val="#ppt_y"/>
                                          </p:val>
                                        </p:tav>
                                        <p:tav tm="100000">
                                          <p:val>
                                            <p:strVal val="#ppt_y"/>
                                          </p:val>
                                        </p:tav>
                                      </p:tavLst>
                                    </p:anim>
                                    <p:animEffect transition="in" filter="wipe(right)" prLst="gradientSize: 0.1">
                                      <p:cBhvr>
                                        <p:cTn dur="1000" id="59"/>
                                        <p:tgtEl>
                                          <p:spTgt spid="1048806"/>
                                        </p:tgtEl>
                                      </p:cBhvr>
                                    </p:animEffect>
                                  </p:childTnLst>
                                </p:cTn>
                              </p:par>
                            </p:childTnLst>
                          </p:cTn>
                        </p:par>
                      </p:childTnLst>
                    </p:cTn>
                  </p:par>
                  <p:par>
                    <p:cTn fill="hold" id="60" nodeType="clickPar">
                      <p:stCondLst>
                        <p:cond delay="indefinite"/>
                      </p:stCondLst>
                      <p:childTnLst>
                        <p:par>
                          <p:cTn fill="hold" id="61" nodeType="withGroup">
                            <p:stCondLst>
                              <p:cond delay="0"/>
                            </p:stCondLst>
                            <p:childTnLst>
                              <p:par>
                                <p:cTn fill="hold" grpId="0" id="62" nodeType="clickEffect" presetClass="entr" presetID="15" presetSubtype="0">
                                  <p:stCondLst>
                                    <p:cond delay="0"/>
                                  </p:stCondLst>
                                  <p:childTnLst>
                                    <p:set>
                                      <p:cBhvr>
                                        <p:cTn dur="1" fill="hold" id="63">
                                          <p:stCondLst>
                                            <p:cond delay="0"/>
                                          </p:stCondLst>
                                        </p:cTn>
                                        <p:tgtEl>
                                          <p:spTgt spid="1048829"/>
                                        </p:tgtEl>
                                        <p:attrNameLst>
                                          <p:attrName>style.visibility</p:attrName>
                                        </p:attrNameLst>
                                      </p:cBhvr>
                                      <p:to>
                                        <p:strVal val="visible"/>
                                      </p:to>
                                    </p:set>
                                    <p:anim calcmode="lin" valueType="num">
                                      <p:cBhvr>
                                        <p:cTn dur="1000" fill="hold" id="64"/>
                                        <p:tgtEl>
                                          <p:spTgt spid="1048829"/>
                                        </p:tgtEl>
                                        <p:attrNameLst>
                                          <p:attrName>ppt_w</p:attrName>
                                        </p:attrNameLst>
                                      </p:cBhvr>
                                      <p:tavLst>
                                        <p:tav tm="0">
                                          <p:val>
                                            <p:fltVal val="0.0"/>
                                          </p:val>
                                        </p:tav>
                                        <p:tav tm="100000">
                                          <p:val>
                                            <p:strVal val="#ppt_w"/>
                                          </p:val>
                                        </p:tav>
                                      </p:tavLst>
                                    </p:anim>
                                    <p:anim calcmode="lin" valueType="num">
                                      <p:cBhvr>
                                        <p:cTn dur="1000" fill="hold" id="65"/>
                                        <p:tgtEl>
                                          <p:spTgt spid="1048829"/>
                                        </p:tgtEl>
                                        <p:attrNameLst>
                                          <p:attrName>ppt_h</p:attrName>
                                        </p:attrNameLst>
                                      </p:cBhvr>
                                      <p:tavLst>
                                        <p:tav tm="0">
                                          <p:val>
                                            <p:fltVal val="0.0"/>
                                          </p:val>
                                        </p:tav>
                                        <p:tav tm="100000">
                                          <p:val>
                                            <p:strVal val="#ppt_h"/>
                                          </p:val>
                                        </p:tav>
                                      </p:tavLst>
                                    </p:anim>
                                    <p:anim calcmode="lin" valueType="num">
                                      <p:cBhvr>
                                        <p:cTn dur="1000" fill="hold" id="66"/>
                                        <p:tgtEl>
                                          <p:spTgt spid="1048829"/>
                                        </p:tgtEl>
                                        <p:attrNameLst>
                                          <p:attrName>ppt_x</p:attrName>
                                        </p:attrNameLst>
                                      </p:cBhvr>
                                      <p:tavLst>
                                        <p:tav fmla="#ppt_x+(cos(-2*pi*(1-$))*-#ppt_x-sin(-2*pi*(1-$))*(1-#ppt_y))*(1-$)" tm="0">
                                          <p:val>
                                            <p:fltVal val="0.0"/>
                                          </p:val>
                                        </p:tav>
                                        <p:tav tm="100000">
                                          <p:val>
                                            <p:fltVal val="1.0"/>
                                          </p:val>
                                        </p:tav>
                                      </p:tavLst>
                                    </p:anim>
                                    <p:anim calcmode="lin" valueType="num">
                                      <p:cBhvr>
                                        <p:cTn dur="1000" fill="hold" id="67"/>
                                        <p:tgtEl>
                                          <p:spTgt spid="1048829"/>
                                        </p:tgtEl>
                                        <p:attrNameLst>
                                          <p:attrName>ppt_y</p:attrName>
                                        </p:attrNameLst>
                                      </p:cBhvr>
                                      <p:tavLst>
                                        <p:tav fmla="#ppt_y+(sin(-2*pi*(1-$))*-#ppt_x+cos(-2*pi*(1-$))*(1-#ppt_y))*(1-$)" tm="0">
                                          <p:val>
                                            <p:fltVal val="0.0"/>
                                          </p:val>
                                        </p:tav>
                                        <p:tav tm="100000">
                                          <p:val>
                                            <p:fltVal val="1.0"/>
                                          </p:val>
                                        </p:tav>
                                      </p:tavLst>
                                    </p:anim>
                                  </p:childTnLst>
                                </p:cTn>
                              </p:par>
                            </p:childTnLst>
                          </p:cTn>
                        </p:par>
                      </p:childTnLst>
                    </p:cTn>
                  </p:par>
                  <p:par>
                    <p:cTn fill="hold" id="68" nodeType="clickPar">
                      <p:stCondLst>
                        <p:cond delay="indefinite"/>
                      </p:stCondLst>
                      <p:childTnLst>
                        <p:par>
                          <p:cTn fill="hold" id="69" nodeType="withGroup">
                            <p:stCondLst>
                              <p:cond delay="0"/>
                            </p:stCondLst>
                            <p:childTnLst>
                              <p:par>
                                <p:cTn fill="hold" grpId="0" id="70" nodeType="clickEffect" presetClass="entr" presetID="6" presetSubtype="16">
                                  <p:stCondLst>
                                    <p:cond delay="0"/>
                                  </p:stCondLst>
                                  <p:childTnLst>
                                    <p:set>
                                      <p:cBhvr>
                                        <p:cTn dur="1" fill="hold" id="71">
                                          <p:stCondLst>
                                            <p:cond delay="0"/>
                                          </p:stCondLst>
                                        </p:cTn>
                                        <p:tgtEl>
                                          <p:spTgt spid="1048830"/>
                                        </p:tgtEl>
                                        <p:attrNameLst>
                                          <p:attrName>style.visibility</p:attrName>
                                        </p:attrNameLst>
                                      </p:cBhvr>
                                      <p:to>
                                        <p:strVal val="visible"/>
                                      </p:to>
                                    </p:set>
                                    <p:animEffect transition="in" filter="circle(in)">
                                      <p:cBhvr>
                                        <p:cTn dur="2000" id="72"/>
                                        <p:tgtEl>
                                          <p:spTgt spid="1048830"/>
                                        </p:tgtEl>
                                      </p:cBhvr>
                                    </p:animEffect>
                                  </p:childTnLst>
                                </p:cTn>
                              </p:par>
                            </p:childTnLst>
                          </p:cTn>
                        </p:par>
                      </p:childTnLst>
                    </p:cTn>
                  </p:par>
                  <p:par>
                    <p:cTn fill="hold" id="73" nodeType="clickPar">
                      <p:stCondLst>
                        <p:cond delay="indefinite"/>
                      </p:stCondLst>
                      <p:childTnLst>
                        <p:par>
                          <p:cTn fill="hold" id="74" nodeType="withGroup">
                            <p:stCondLst>
                              <p:cond delay="0"/>
                            </p:stCondLst>
                            <p:childTnLst>
                              <p:par>
                                <p:cTn fill="hold" grpId="0" id="75" nodeType="clickEffect" presetClass="exit" presetID="2" presetSubtype="4">
                                  <p:stCondLst>
                                    <p:cond delay="0"/>
                                  </p:stCondLst>
                                  <p:childTnLst>
                                    <p:anim calcmode="lin" valueType="num">
                                      <p:cBhvr additive="base">
                                        <p:cTn dur="500" id="76"/>
                                        <p:tgtEl>
                                          <p:spTgt spid="1048801"/>
                                        </p:tgtEl>
                                        <p:attrNameLst>
                                          <p:attrName>ppt_x</p:attrName>
                                        </p:attrNameLst>
                                      </p:cBhvr>
                                      <p:tavLst>
                                        <p:tav tm="0">
                                          <p:val>
                                            <p:strVal val="ppt_x"/>
                                          </p:val>
                                        </p:tav>
                                        <p:tav tm="100000">
                                          <p:val>
                                            <p:strVal val="ppt_x"/>
                                          </p:val>
                                        </p:tav>
                                      </p:tavLst>
                                    </p:anim>
                                    <p:anim calcmode="lin" valueType="num">
                                      <p:cBhvr additive="base">
                                        <p:cTn dur="500" id="77"/>
                                        <p:tgtEl>
                                          <p:spTgt spid="1048801"/>
                                        </p:tgtEl>
                                        <p:attrNameLst>
                                          <p:attrName>ppt_y</p:attrName>
                                        </p:attrNameLst>
                                      </p:cBhvr>
                                      <p:tavLst>
                                        <p:tav tm="0">
                                          <p:val>
                                            <p:strVal val="ppt_y"/>
                                          </p:val>
                                        </p:tav>
                                        <p:tav tm="100000">
                                          <p:val>
                                            <p:strVal val="1+ppt_h/2"/>
                                          </p:val>
                                        </p:tav>
                                      </p:tavLst>
                                    </p:anim>
                                    <p:set>
                                      <p:cBhvr>
                                        <p:cTn dur="1" fill="hold" id="78">
                                          <p:stCondLst>
                                            <p:cond delay="499"/>
                                          </p:stCondLst>
                                        </p:cTn>
                                        <p:tgtEl>
                                          <p:spTgt spid="1048801"/>
                                        </p:tgtEl>
                                        <p:attrNameLst>
                                          <p:attrName>style.visibility</p:attrName>
                                        </p:attrNameLst>
                                      </p:cBhvr>
                                      <p:to>
                                        <p:strVal val="hidden"/>
                                      </p:to>
                                    </p:set>
                                  </p:childTnLst>
                                </p:cTn>
                              </p:par>
                            </p:childTnLst>
                          </p:cTn>
                        </p:par>
                      </p:childTnLst>
                    </p:cTn>
                  </p:par>
                  <p:par>
                    <p:cTn fill="hold" id="79" nodeType="clickPar">
                      <p:stCondLst>
                        <p:cond delay="indefinite"/>
                      </p:stCondLst>
                      <p:childTnLst>
                        <p:par>
                          <p:cTn fill="hold" id="80" nodeType="withGroup">
                            <p:stCondLst>
                              <p:cond delay="0"/>
                            </p:stCondLst>
                            <p:childTnLst>
                              <p:par>
                                <p:cTn fill="hold" grpId="1" id="81" nodeType="clickEffect" presetClass="entr" presetID="35" presetSubtype="0">
                                  <p:stCondLst>
                                    <p:cond delay="0"/>
                                  </p:stCondLst>
                                  <p:childTnLst>
                                    <p:set>
                                      <p:cBhvr>
                                        <p:cTn dur="1" fill="hold" id="82">
                                          <p:stCondLst>
                                            <p:cond delay="0"/>
                                          </p:stCondLst>
                                        </p:cTn>
                                        <p:tgtEl>
                                          <p:spTgt spid="1048801"/>
                                        </p:tgtEl>
                                        <p:attrNameLst>
                                          <p:attrName>style.visibility</p:attrName>
                                        </p:attrNameLst>
                                      </p:cBhvr>
                                      <p:to>
                                        <p:strVal val="visible"/>
                                      </p:to>
                                    </p:set>
                                    <p:animEffect transition="in" filter="fade">
                                      <p:cBhvr>
                                        <p:cTn dur="2000" id="83"/>
                                        <p:tgtEl>
                                          <p:spTgt spid="1048801"/>
                                        </p:tgtEl>
                                      </p:cBhvr>
                                    </p:animEffect>
                                    <p:anim calcmode="lin" valueType="num">
                                      <p:cBhvr>
                                        <p:cTn dur="2000" fill="hold" id="84"/>
                                        <p:tgtEl>
                                          <p:spTgt spid="1048801"/>
                                        </p:tgtEl>
                                        <p:attrNameLst>
                                          <p:attrName>style.rotation</p:attrName>
                                        </p:attrNameLst>
                                      </p:cBhvr>
                                      <p:tavLst>
                                        <p:tav tm="0">
                                          <p:val>
                                            <p:fltVal val="720.0"/>
                                          </p:val>
                                        </p:tav>
                                        <p:tav tm="100000">
                                          <p:val>
                                            <p:fltVal val="0.0"/>
                                          </p:val>
                                        </p:tav>
                                      </p:tavLst>
                                    </p:anim>
                                    <p:anim calcmode="lin" valueType="num">
                                      <p:cBhvr>
                                        <p:cTn dur="2000" fill="hold" id="85"/>
                                        <p:tgtEl>
                                          <p:spTgt spid="1048801"/>
                                        </p:tgtEl>
                                        <p:attrNameLst>
                                          <p:attrName>ppt_h</p:attrName>
                                        </p:attrNameLst>
                                      </p:cBhvr>
                                      <p:tavLst>
                                        <p:tav tm="0">
                                          <p:val>
                                            <p:fltVal val="0.0"/>
                                          </p:val>
                                        </p:tav>
                                        <p:tav tm="100000">
                                          <p:val>
                                            <p:strVal val="#ppt_h"/>
                                          </p:val>
                                        </p:tav>
                                      </p:tavLst>
                                    </p:anim>
                                    <p:anim calcmode="lin" valueType="num">
                                      <p:cBhvr>
                                        <p:cTn dur="2000" fill="hold" id="86"/>
                                        <p:tgtEl>
                                          <p:spTgt spid="1048801"/>
                                        </p:tgtEl>
                                        <p:attrNameLst>
                                          <p:attrName>ppt_w</p:attrName>
                                        </p:attrNameLst>
                                      </p:cBhvr>
                                      <p:tavLst>
                                        <p:tav tm="0">
                                          <p:val>
                                            <p:fltVal val="0.0"/>
                                          </p:val>
                                        </p:tav>
                                        <p:tav tm="100000">
                                          <p:val>
                                            <p:strVal val="#ppt_w"/>
                                          </p:val>
                                        </p:tav>
                                      </p:tavLst>
                                    </p:anim>
                                  </p:childTnLst>
                                </p:cTn>
                              </p:par>
                            </p:childTnLst>
                          </p:cTn>
                        </p:par>
                      </p:childTnLst>
                    </p:cTn>
                  </p:par>
                  <p:par>
                    <p:cTn fill="hold" id="87" nodeType="clickPar">
                      <p:stCondLst>
                        <p:cond delay="indefinite"/>
                      </p:stCondLst>
                      <p:childTnLst>
                        <p:par>
                          <p:cTn fill="hold" id="88" nodeType="withGroup">
                            <p:stCondLst>
                              <p:cond delay="0"/>
                            </p:stCondLst>
                            <p:childTnLst>
                              <p:par>
                                <p:cTn fill="hold" grpId="1" id="89" nodeType="clickEffect" presetClass="entr" presetID="9" presetSubtype="0">
                                  <p:stCondLst>
                                    <p:cond delay="0"/>
                                  </p:stCondLst>
                                  <p:childTnLst>
                                    <p:set>
                                      <p:cBhvr>
                                        <p:cTn dur="1" fill="hold" id="90">
                                          <p:stCondLst>
                                            <p:cond delay="0"/>
                                          </p:stCondLst>
                                        </p:cTn>
                                        <p:tgtEl>
                                          <p:spTgt spid="1048832"/>
                                        </p:tgtEl>
                                        <p:attrNameLst>
                                          <p:attrName>style.visibility</p:attrName>
                                        </p:attrNameLst>
                                      </p:cBhvr>
                                      <p:to>
                                        <p:strVal val="visible"/>
                                      </p:to>
                                    </p:set>
                                    <p:animEffect transition="in" filter="dissolve">
                                      <p:cBhvr>
                                        <p:cTn dur="500" id="91"/>
                                        <p:tgtEl>
                                          <p:spTgt spid="1048832"/>
                                        </p:tgtEl>
                                      </p:cBhvr>
                                    </p:animEffect>
                                  </p:childTnLst>
                                </p:cTn>
                              </p:par>
                            </p:childTnLst>
                          </p:cTn>
                        </p:par>
                      </p:childTnLst>
                    </p:cTn>
                  </p:par>
                  <p:par>
                    <p:cTn fill="hold" id="92" nodeType="clickPar">
                      <p:stCondLst>
                        <p:cond delay="indefinite"/>
                      </p:stCondLst>
                      <p:childTnLst>
                        <p:par>
                          <p:cTn fill="hold" id="93" nodeType="withGroup">
                            <p:stCondLst>
                              <p:cond delay="0"/>
                            </p:stCondLst>
                            <p:childTnLst>
                              <p:par>
                                <p:cTn fill="hold" grpId="0" id="94" nodeType="clickEffect" presetClass="entr" presetID="9" presetSubtype="0">
                                  <p:stCondLst>
                                    <p:cond delay="0"/>
                                  </p:stCondLst>
                                  <p:childTnLst>
                                    <p:set>
                                      <p:cBhvr>
                                        <p:cTn dur="1" fill="hold" id="95">
                                          <p:stCondLst>
                                            <p:cond delay="0"/>
                                          </p:stCondLst>
                                        </p:cTn>
                                        <p:tgtEl>
                                          <p:spTgt spid="1048809"/>
                                        </p:tgtEl>
                                        <p:attrNameLst>
                                          <p:attrName>style.visibility</p:attrName>
                                        </p:attrNameLst>
                                      </p:cBhvr>
                                      <p:to>
                                        <p:strVal val="visible"/>
                                      </p:to>
                                    </p:set>
                                    <p:animEffect transition="in" filter="dissolve">
                                      <p:cBhvr>
                                        <p:cTn dur="500" id="96"/>
                                        <p:tgtEl>
                                          <p:spTgt spid="1048809"/>
                                        </p:tgtEl>
                                      </p:cBhvr>
                                    </p:animEffect>
                                  </p:childTnLst>
                                </p:cTn>
                              </p:par>
                            </p:childTnLst>
                          </p:cTn>
                        </p:par>
                      </p:childTnLst>
                    </p:cTn>
                  </p:par>
                  <p:par>
                    <p:cTn fill="hold" id="97" nodeType="clickPar">
                      <p:stCondLst>
                        <p:cond delay="indefinite"/>
                      </p:stCondLst>
                      <p:childTnLst>
                        <p:par>
                          <p:cTn fill="hold" id="98" nodeType="withGroup">
                            <p:stCondLst>
                              <p:cond delay="0"/>
                            </p:stCondLst>
                            <p:childTnLst>
                              <p:par>
                                <p:cTn fill="hold" grpId="0" id="99" nodeType="clickEffect" presetClass="entr" presetID="9" presetSubtype="0">
                                  <p:stCondLst>
                                    <p:cond delay="0"/>
                                  </p:stCondLst>
                                  <p:childTnLst>
                                    <p:set>
                                      <p:cBhvr>
                                        <p:cTn dur="1" fill="hold" id="100">
                                          <p:stCondLst>
                                            <p:cond delay="0"/>
                                          </p:stCondLst>
                                        </p:cTn>
                                        <p:tgtEl>
                                          <p:spTgt spid="1048810"/>
                                        </p:tgtEl>
                                        <p:attrNameLst>
                                          <p:attrName>style.visibility</p:attrName>
                                        </p:attrNameLst>
                                      </p:cBhvr>
                                      <p:to>
                                        <p:strVal val="visible"/>
                                      </p:to>
                                    </p:set>
                                    <p:animEffect transition="in" filter="dissolve">
                                      <p:cBhvr>
                                        <p:cTn dur="500" id="101"/>
                                        <p:tgtEl>
                                          <p:spTgt spid="1048810"/>
                                        </p:tgtEl>
                                      </p:cBhvr>
                                    </p:animEffect>
                                  </p:childTnLst>
                                </p:cTn>
                              </p:par>
                            </p:childTnLst>
                          </p:cTn>
                        </p:par>
                      </p:childTnLst>
                    </p:cTn>
                  </p:par>
                  <p:par>
                    <p:cTn fill="hold" id="102" nodeType="clickPar">
                      <p:stCondLst>
                        <p:cond delay="indefinite"/>
                      </p:stCondLst>
                      <p:childTnLst>
                        <p:par>
                          <p:cTn fill="hold" id="103" nodeType="withGroup">
                            <p:stCondLst>
                              <p:cond delay="0"/>
                            </p:stCondLst>
                            <p:childTnLst>
                              <p:par>
                                <p:cTn fill="hold" grpId="0" id="104" nodeType="clickEffect" presetClass="entr" presetID="9" presetSubtype="0">
                                  <p:stCondLst>
                                    <p:cond delay="0"/>
                                  </p:stCondLst>
                                  <p:childTnLst>
                                    <p:set>
                                      <p:cBhvr>
                                        <p:cTn dur="1" fill="hold" id="105">
                                          <p:stCondLst>
                                            <p:cond delay="0"/>
                                          </p:stCondLst>
                                        </p:cTn>
                                        <p:tgtEl>
                                          <p:spTgt spid="1048811"/>
                                        </p:tgtEl>
                                        <p:attrNameLst>
                                          <p:attrName>style.visibility</p:attrName>
                                        </p:attrNameLst>
                                      </p:cBhvr>
                                      <p:to>
                                        <p:strVal val="visible"/>
                                      </p:to>
                                    </p:set>
                                    <p:animEffect transition="in" filter="dissolve">
                                      <p:cBhvr>
                                        <p:cTn dur="500" id="106"/>
                                        <p:tgtEl>
                                          <p:spTgt spid="1048811"/>
                                        </p:tgtEl>
                                      </p:cBhvr>
                                    </p:animEffect>
                                  </p:childTnLst>
                                </p:cTn>
                              </p:par>
                            </p:childTnLst>
                          </p:cTn>
                        </p:par>
                      </p:childTnLst>
                    </p:cTn>
                  </p:par>
                  <p:par>
                    <p:cTn fill="hold" id="107" nodeType="clickPar">
                      <p:stCondLst>
                        <p:cond delay="indefinite"/>
                      </p:stCondLst>
                      <p:childTnLst>
                        <p:par>
                          <p:cTn fill="hold" id="108" nodeType="withGroup">
                            <p:stCondLst>
                              <p:cond delay="0"/>
                            </p:stCondLst>
                            <p:childTnLst>
                              <p:par>
                                <p:cTn fill="hold" grpId="0" id="109" nodeType="clickEffect" presetClass="entr" presetID="9" presetSubtype="0">
                                  <p:stCondLst>
                                    <p:cond delay="0"/>
                                  </p:stCondLst>
                                  <p:childTnLst>
                                    <p:set>
                                      <p:cBhvr>
                                        <p:cTn dur="1" fill="hold" id="110">
                                          <p:stCondLst>
                                            <p:cond delay="0"/>
                                          </p:stCondLst>
                                        </p:cTn>
                                        <p:tgtEl>
                                          <p:spTgt spid="1048834"/>
                                        </p:tgtEl>
                                        <p:attrNameLst>
                                          <p:attrName>style.visibility</p:attrName>
                                        </p:attrNameLst>
                                      </p:cBhvr>
                                      <p:to>
                                        <p:strVal val="visible"/>
                                      </p:to>
                                    </p:set>
                                    <p:animEffect transition="in" filter="dissolve">
                                      <p:cBhvr>
                                        <p:cTn dur="500" id="111"/>
                                        <p:tgtEl>
                                          <p:spTgt spid="1048834"/>
                                        </p:tgtEl>
                                      </p:cBhvr>
                                    </p:animEffect>
                                  </p:childTnLst>
                                </p:cTn>
                              </p:par>
                            </p:childTnLst>
                          </p:cTn>
                        </p:par>
                      </p:childTnLst>
                    </p:cTn>
                  </p:par>
                  <p:par>
                    <p:cTn fill="hold" id="112" nodeType="clickPar">
                      <p:stCondLst>
                        <p:cond delay="indefinite"/>
                      </p:stCondLst>
                      <p:childTnLst>
                        <p:par>
                          <p:cTn fill="hold" id="113" nodeType="withGroup">
                            <p:stCondLst>
                              <p:cond delay="0"/>
                            </p:stCondLst>
                            <p:childTnLst>
                              <p:par>
                                <p:cTn fill="hold" grpId="0" id="114" nodeType="clickEffect" presetClass="entr" presetID="9" presetSubtype="0">
                                  <p:stCondLst>
                                    <p:cond delay="0"/>
                                  </p:stCondLst>
                                  <p:childTnLst>
                                    <p:set>
                                      <p:cBhvr>
                                        <p:cTn dur="1" fill="hold" id="115">
                                          <p:stCondLst>
                                            <p:cond delay="0"/>
                                          </p:stCondLst>
                                        </p:cTn>
                                        <p:tgtEl>
                                          <p:spTgt spid="1048833"/>
                                        </p:tgtEl>
                                        <p:attrNameLst>
                                          <p:attrName>style.visibility</p:attrName>
                                        </p:attrNameLst>
                                      </p:cBhvr>
                                      <p:to>
                                        <p:strVal val="visible"/>
                                      </p:to>
                                    </p:set>
                                    <p:animEffect transition="in" filter="dissolve">
                                      <p:cBhvr>
                                        <p:cTn dur="500" id="116"/>
                                        <p:tgtEl>
                                          <p:spTgt spid="1048833"/>
                                        </p:tgtEl>
                                      </p:cBhvr>
                                    </p:animEffect>
                                  </p:childTnLst>
                                </p:cTn>
                              </p:par>
                            </p:childTnLst>
                          </p:cTn>
                        </p:par>
                      </p:childTnLst>
                    </p:cTn>
                  </p:par>
                  <p:par>
                    <p:cTn fill="hold" id="117" nodeType="clickPar">
                      <p:stCondLst>
                        <p:cond delay="indefinite"/>
                      </p:stCondLst>
                      <p:childTnLst>
                        <p:par>
                          <p:cTn fill="hold" id="118" nodeType="withGroup">
                            <p:stCondLst>
                              <p:cond delay="0"/>
                            </p:stCondLst>
                            <p:childTnLst>
                              <p:par>
                                <p:cTn fill="hold" grpId="0" id="119" nodeType="clickEffect" presetClass="emph" presetID="32" presetSubtype="0">
                                  <p:stCondLst>
                                    <p:cond delay="0"/>
                                  </p:stCondLst>
                                  <p:childTnLst>
                                    <p:animRot by="120000">
                                      <p:cBhvr>
                                        <p:cTn dur="100" fill="hold" id="120">
                                          <p:stCondLst>
                                            <p:cond delay="0"/>
                                          </p:stCondLst>
                                        </p:cTn>
                                        <p:tgtEl>
                                          <p:spTgt spid="1048803"/>
                                        </p:tgtEl>
                                        <p:attrNameLst>
                                          <p:attrName>r</p:attrName>
                                        </p:attrNameLst>
                                      </p:cBhvr>
                                    </p:animRot>
                                    <p:animRot by="-240000">
                                      <p:cBhvr>
                                        <p:cTn dur="200" fill="hold" id="121">
                                          <p:stCondLst>
                                            <p:cond delay="200"/>
                                          </p:stCondLst>
                                        </p:cTn>
                                        <p:tgtEl>
                                          <p:spTgt spid="1048803"/>
                                        </p:tgtEl>
                                        <p:attrNameLst>
                                          <p:attrName>r</p:attrName>
                                        </p:attrNameLst>
                                      </p:cBhvr>
                                    </p:animRot>
                                    <p:animRot by="240000">
                                      <p:cBhvr>
                                        <p:cTn dur="200" fill="hold" id="122">
                                          <p:stCondLst>
                                            <p:cond delay="400"/>
                                          </p:stCondLst>
                                        </p:cTn>
                                        <p:tgtEl>
                                          <p:spTgt spid="1048803"/>
                                        </p:tgtEl>
                                        <p:attrNameLst>
                                          <p:attrName>r</p:attrName>
                                        </p:attrNameLst>
                                      </p:cBhvr>
                                    </p:animRot>
                                    <p:animRot by="-240000">
                                      <p:cBhvr>
                                        <p:cTn dur="200" fill="hold" id="123">
                                          <p:stCondLst>
                                            <p:cond delay="600"/>
                                          </p:stCondLst>
                                        </p:cTn>
                                        <p:tgtEl>
                                          <p:spTgt spid="1048803"/>
                                        </p:tgtEl>
                                        <p:attrNameLst>
                                          <p:attrName>r</p:attrName>
                                        </p:attrNameLst>
                                      </p:cBhvr>
                                    </p:animRot>
                                    <p:animRot by="120000">
                                      <p:cBhvr>
                                        <p:cTn dur="200" fill="hold" id="124">
                                          <p:stCondLst>
                                            <p:cond delay="800"/>
                                          </p:stCondLst>
                                        </p:cTn>
                                        <p:tgtEl>
                                          <p:spTgt spid="1048803"/>
                                        </p:tgtEl>
                                        <p:attrNameLst>
                                          <p:attrName>r</p:attrName>
                                        </p:attrNameLst>
                                      </p:cBhvr>
                                    </p:animRot>
                                  </p:childTnLst>
                                </p:cTn>
                              </p:par>
                            </p:childTnLst>
                          </p:cTn>
                        </p:par>
                      </p:childTnLst>
                    </p:cTn>
                  </p:par>
                  <p:par>
                    <p:cTn fill="hold" id="125" nodeType="clickPar">
                      <p:stCondLst>
                        <p:cond delay="indefinite"/>
                      </p:stCondLst>
                      <p:childTnLst>
                        <p:par>
                          <p:cTn fill="hold" id="126" nodeType="withGroup">
                            <p:stCondLst>
                              <p:cond delay="0"/>
                            </p:stCondLst>
                            <p:childTnLst>
                              <p:par>
                                <p:cTn fill="remove" grpId="2" id="127" nodeType="clickEffect" presetClass="emph" presetID="33" presetSubtype="0">
                                  <p:stCondLst>
                                    <p:cond delay="0"/>
                                  </p:stCondLst>
                                  <p:childTnLst>
                                    <p:animClr clrSpc="rgb" dir="cw">
                                      <p:cBhvr override="childStyle">
                                        <p:cTn accel="50000" autoRev="1" decel="0" dur="1500" fill="hold" id="128" tmFilter="0, 0; .33333, 1; 1, 1">
                                          <p:stCondLst>
                                            <p:cond delay="0"/>
                                          </p:stCondLst>
                                        </p:cTn>
                                        <p:tgtEl>
                                          <p:spTgt spid="1048805"/>
                                        </p:tgtEl>
                                        <p:attrNameLst>
                                          <p:attrName>style.color</p:attrName>
                                        </p:attrNameLst>
                                      </p:cBhvr>
                                      <p:to>
                                        <a:schemeClr val="accent2"/>
                                      </p:to>
                                    </p:animClr>
                                    <p:animClr clrSpc="rgb" dir="cw">
                                      <p:cBhvr>
                                        <p:cTn accel="50000" autoRev="1" decel="0" dur="1500" fill="hold" id="129" tmFilter="0, 0; .33333, 1; 1, 1">
                                          <p:stCondLst>
                                            <p:cond delay="0"/>
                                          </p:stCondLst>
                                        </p:cTn>
                                        <p:tgtEl>
                                          <p:spTgt spid="1048805"/>
                                        </p:tgtEl>
                                        <p:attrNameLst>
                                          <p:attrName>fill.color</p:attrName>
                                        </p:attrNameLst>
                                      </p:cBhvr>
                                      <p:to>
                                        <a:schemeClr val="accent2"/>
                                      </p:to>
                                    </p:animClr>
                                    <p:set>
                                      <p:cBhvr>
                                        <p:cTn dur="3000" fill="hold" id="130"/>
                                        <p:tgtEl>
                                          <p:spTgt spid="1048805"/>
                                        </p:tgtEl>
                                        <p:attrNameLst>
                                          <p:attrName>fill.type</p:attrName>
                                        </p:attrNameLst>
                                      </p:cBhvr>
                                      <p:to>
                                        <p:strVal val="solid"/>
                                      </p:to>
                                    </p:set>
                                    <p:set>
                                      <p:cBhvr>
                                        <p:cTn dur="3000" fill="hold" id="131"/>
                                        <p:tgtEl>
                                          <p:spTgt spid="1048805"/>
                                        </p:tgtEl>
                                        <p:attrNameLst>
                                          <p:attrName>fill.on</p:attrName>
                                        </p:attrNameLst>
                                      </p:cBhvr>
                                      <p:to>
                                        <p:strVal val="true"/>
                                      </p:to>
                                    </p:set>
                                    <p:animScale>
                                      <p:cBhvr>
                                        <p:cTn accel="50000" autoRev="1" decel="0" dur="1500" fill="hold" id="132" tmFilter="0, 0; .33333, 1; 1, 1">
                                          <p:stCondLst>
                                            <p:cond delay="0"/>
                                          </p:stCondLst>
                                        </p:cTn>
                                        <p:tgtEl>
                                          <p:spTgt spid="1048805"/>
                                        </p:tgtEl>
                                      </p:cBhvr>
                                      <p:from x="100000" y="100000"/>
                                      <p:to x="100000" y="140000"/>
                                    </p:animScale>
                                  </p:childTnLst>
                                </p:cTn>
                              </p:par>
                            </p:childTnLst>
                          </p:cTn>
                        </p:par>
                      </p:childTnLst>
                    </p:cTn>
                  </p:par>
                  <p:par>
                    <p:cTn fill="hold" id="133" nodeType="clickPar">
                      <p:stCondLst>
                        <p:cond delay="indefinite"/>
                      </p:stCondLst>
                      <p:childTnLst>
                        <p:par>
                          <p:cTn fill="hold" id="134" nodeType="withGroup">
                            <p:stCondLst>
                              <p:cond delay="0"/>
                            </p:stCondLst>
                            <p:childTnLst>
                              <p:par>
                                <p:cTn fill="hold" grpId="0" id="135" nodeType="clickEffect" presetClass="emph" presetID="6" presetSubtype="0">
                                  <p:stCondLst>
                                    <p:cond delay="0"/>
                                  </p:stCondLst>
                                  <p:childTnLst>
                                    <p:animScale>
                                      <p:cBhvr>
                                        <p:cTn dur="2000" fill="hold" id="136"/>
                                        <p:tgtEl>
                                          <p:spTgt spid="1048807"/>
                                        </p:tgtEl>
                                      </p:cBhvr>
                                      <p:by x="150000" y="150000"/>
                                    </p:animScale>
                                  </p:childTnLst>
                                </p:cTn>
                              </p:par>
                            </p:childTnLst>
                          </p:cTn>
                        </p:par>
                      </p:childTnLst>
                    </p:cTn>
                  </p:par>
                  <p:par>
                    <p:cTn fill="hold" id="137" nodeType="clickPar">
                      <p:stCondLst>
                        <p:cond delay="indefinite"/>
                      </p:stCondLst>
                      <p:childTnLst>
                        <p:par>
                          <p:cTn fill="hold" id="138" nodeType="withGroup">
                            <p:stCondLst>
                              <p:cond delay="0"/>
                            </p:stCondLst>
                            <p:childTnLst>
                              <p:par>
                                <p:cTn fill="remove" grpId="0" id="139" nodeType="clickEffect" presetClass="emph" presetID="33" presetSubtype="0">
                                  <p:stCondLst>
                                    <p:cond delay="0"/>
                                  </p:stCondLst>
                                  <p:childTnLst>
                                    <p:animClr clrSpc="rgb" dir="cw">
                                      <p:cBhvr override="childStyle">
                                        <p:cTn accel="50000" autoRev="1" decel="0" dur="1500" fill="hold" id="140" tmFilter="0, 0; .33333, 1; 1, 1">
                                          <p:stCondLst>
                                            <p:cond delay="0"/>
                                          </p:stCondLst>
                                        </p:cTn>
                                        <p:tgtEl>
                                          <p:spTgt spid="1048799"/>
                                        </p:tgtEl>
                                        <p:attrNameLst>
                                          <p:attrName>style.color</p:attrName>
                                        </p:attrNameLst>
                                      </p:cBhvr>
                                      <p:to>
                                        <a:schemeClr val="accent2"/>
                                      </p:to>
                                    </p:animClr>
                                    <p:animClr clrSpc="rgb" dir="cw">
                                      <p:cBhvr>
                                        <p:cTn accel="50000" autoRev="1" decel="0" dur="1500" fill="hold" id="141" tmFilter="0, 0; .33333, 1; 1, 1">
                                          <p:stCondLst>
                                            <p:cond delay="0"/>
                                          </p:stCondLst>
                                        </p:cTn>
                                        <p:tgtEl>
                                          <p:spTgt spid="1048799"/>
                                        </p:tgtEl>
                                        <p:attrNameLst>
                                          <p:attrName>fill.color</p:attrName>
                                        </p:attrNameLst>
                                      </p:cBhvr>
                                      <p:to>
                                        <a:schemeClr val="accent2"/>
                                      </p:to>
                                    </p:animClr>
                                    <p:set>
                                      <p:cBhvr>
                                        <p:cTn dur="3000" fill="hold" id="142"/>
                                        <p:tgtEl>
                                          <p:spTgt spid="1048799"/>
                                        </p:tgtEl>
                                        <p:attrNameLst>
                                          <p:attrName>fill.type</p:attrName>
                                        </p:attrNameLst>
                                      </p:cBhvr>
                                      <p:to>
                                        <p:strVal val="solid"/>
                                      </p:to>
                                    </p:set>
                                    <p:set>
                                      <p:cBhvr>
                                        <p:cTn dur="3000" fill="hold" id="143"/>
                                        <p:tgtEl>
                                          <p:spTgt spid="1048799"/>
                                        </p:tgtEl>
                                        <p:attrNameLst>
                                          <p:attrName>fill.on</p:attrName>
                                        </p:attrNameLst>
                                      </p:cBhvr>
                                      <p:to>
                                        <p:strVal val="true"/>
                                      </p:to>
                                    </p:set>
                                    <p:animScale>
                                      <p:cBhvr>
                                        <p:cTn accel="50000" autoRev="1" decel="0" dur="1500" fill="hold" id="144" tmFilter="0, 0; .33333, 1; 1, 1">
                                          <p:stCondLst>
                                            <p:cond delay="0"/>
                                          </p:stCondLst>
                                        </p:cTn>
                                        <p:tgtEl>
                                          <p:spTgt spid="1048799"/>
                                        </p:tgtEl>
                                      </p:cBhvr>
                                      <p:from x="100000" y="100000"/>
                                      <p:to x="100000" y="140000"/>
                                    </p:animScale>
                                  </p:childTnLst>
                                </p:cTn>
                              </p:par>
                            </p:childTnLst>
                          </p:cTn>
                        </p:par>
                      </p:childTnLst>
                    </p:cTn>
                  </p:par>
                  <p:par>
                    <p:cTn fill="hold" id="145" nodeType="clickPar">
                      <p:stCondLst>
                        <p:cond delay="indefinite"/>
                      </p:stCondLst>
                      <p:childTnLst>
                        <p:par>
                          <p:cTn fill="hold" id="146" nodeType="withGroup">
                            <p:stCondLst>
                              <p:cond delay="0"/>
                            </p:stCondLst>
                            <p:childTnLst>
                              <p:par>
                                <p:cTn fill="hold" grpId="0" id="147" nodeType="clickEffect" presetClass="emph" presetID="32" presetSubtype="0">
                                  <p:stCondLst>
                                    <p:cond delay="0"/>
                                  </p:stCondLst>
                                  <p:childTnLst>
                                    <p:animRot by="120000">
                                      <p:cBhvr>
                                        <p:cTn dur="100" fill="hold" id="148">
                                          <p:stCondLst>
                                            <p:cond delay="0"/>
                                          </p:stCondLst>
                                        </p:cTn>
                                        <p:tgtEl>
                                          <p:spTgt spid="1048831"/>
                                        </p:tgtEl>
                                        <p:attrNameLst>
                                          <p:attrName>r</p:attrName>
                                        </p:attrNameLst>
                                      </p:cBhvr>
                                    </p:animRot>
                                    <p:animRot by="-240000">
                                      <p:cBhvr>
                                        <p:cTn dur="200" fill="hold" id="149">
                                          <p:stCondLst>
                                            <p:cond delay="200"/>
                                          </p:stCondLst>
                                        </p:cTn>
                                        <p:tgtEl>
                                          <p:spTgt spid="1048831"/>
                                        </p:tgtEl>
                                        <p:attrNameLst>
                                          <p:attrName>r</p:attrName>
                                        </p:attrNameLst>
                                      </p:cBhvr>
                                    </p:animRot>
                                    <p:animRot by="240000">
                                      <p:cBhvr>
                                        <p:cTn dur="200" fill="hold" id="150">
                                          <p:stCondLst>
                                            <p:cond delay="400"/>
                                          </p:stCondLst>
                                        </p:cTn>
                                        <p:tgtEl>
                                          <p:spTgt spid="1048831"/>
                                        </p:tgtEl>
                                        <p:attrNameLst>
                                          <p:attrName>r</p:attrName>
                                        </p:attrNameLst>
                                      </p:cBhvr>
                                    </p:animRot>
                                    <p:animRot by="-240000">
                                      <p:cBhvr>
                                        <p:cTn dur="200" fill="hold" id="151">
                                          <p:stCondLst>
                                            <p:cond delay="600"/>
                                          </p:stCondLst>
                                        </p:cTn>
                                        <p:tgtEl>
                                          <p:spTgt spid="1048831"/>
                                        </p:tgtEl>
                                        <p:attrNameLst>
                                          <p:attrName>r</p:attrName>
                                        </p:attrNameLst>
                                      </p:cBhvr>
                                    </p:animRot>
                                    <p:animRot by="120000">
                                      <p:cBhvr>
                                        <p:cTn dur="200" fill="hold" id="152">
                                          <p:stCondLst>
                                            <p:cond delay="800"/>
                                          </p:stCondLst>
                                        </p:cTn>
                                        <p:tgtEl>
                                          <p:spTgt spid="1048831"/>
                                        </p:tgtEl>
                                        <p:attrNameLst>
                                          <p:attrName>r</p:attrName>
                                        </p:attrNameLst>
                                      </p:cBhvr>
                                    </p:animRot>
                                  </p:childTnLst>
                                </p:cTn>
                              </p:par>
                            </p:childTnLst>
                          </p:cTn>
                        </p:par>
                      </p:childTnLst>
                    </p:cTn>
                  </p:par>
                  <p:par>
                    <p:cTn fill="hold" id="153" nodeType="clickPar">
                      <p:stCondLst>
                        <p:cond delay="indefinite"/>
                      </p:stCondLst>
                      <p:childTnLst>
                        <p:par>
                          <p:cTn fill="hold" id="154" nodeType="withGroup">
                            <p:stCondLst>
                              <p:cond delay="0"/>
                            </p:stCondLst>
                            <p:childTnLst>
                              <p:par>
                                <p:cTn fill="hold" grpId="1" id="155" nodeType="clickEffect" presetClass="entr" presetID="52" presetSubtype="0">
                                  <p:stCondLst>
                                    <p:cond delay="0"/>
                                  </p:stCondLst>
                                  <p:childTnLst>
                                    <p:set>
                                      <p:cBhvr>
                                        <p:cTn dur="1" fill="hold" id="156">
                                          <p:stCondLst>
                                            <p:cond delay="0"/>
                                          </p:stCondLst>
                                        </p:cTn>
                                        <p:tgtEl>
                                          <p:spTgt spid="1048807"/>
                                        </p:tgtEl>
                                        <p:attrNameLst>
                                          <p:attrName>style.visibility</p:attrName>
                                        </p:attrNameLst>
                                      </p:cBhvr>
                                      <p:to>
                                        <p:strVal val="visible"/>
                                      </p:to>
                                    </p:set>
                                    <p:animScale>
                                      <p:cBhvr>
                                        <p:cTn accel="0" decel="50000" dur="1000" fill="hold" id="157">
                                          <p:stCondLst>
                                            <p:cond delay="0"/>
                                          </p:stCondLst>
                                        </p:cTn>
                                        <p:tgtEl>
                                          <p:spTgt spid="1048807"/>
                                        </p:tgtEl>
                                      </p:cBhvr>
                                      <p:from x="250000" y="250000"/>
                                      <p:to x="100000" y="100000"/>
                                    </p:animScale>
                                    <p:animMotion origin="layout" path="M -0.46736 0.92887 C -0.37517 0.88508  -0.02552 0.75279  0.0908 0.66613  C  0.20747 0.57948  0.21649 0.50394  0.23177 0.40825  C 0.24705 0.31256 0.22118 0.15964   0.18264 0.09152  C 0.1441 0.02341  0.03802 0.0  0.0 0.0" pathEditMode="relative">
                                      <p:cBhvr>
                                        <p:cTn accel="0" decel="50000" dur="1000" fill="hold" id="158">
                                          <p:stCondLst>
                                            <p:cond delay="0"/>
                                          </p:stCondLst>
                                        </p:cTn>
                                        <p:tgtEl>
                                          <p:spTgt spid="1048807"/>
                                        </p:tgtEl>
                                        <p:attrNameLst>
                                          <p:attrName>ppt_x,ppt_y</p:attrName>
                                        </p:attrNameLst>
                                      </p:cBhvr>
                                    </p:animMotion>
                                    <p:animEffect transition="in" filter="fade">
                                      <p:cBhvr>
                                        <p:cTn dur="1000" id="159"/>
                                        <p:tgtEl>
                                          <p:spTgt spid="1048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99" grpId="0" uiExpand="0" build="whole" animBg="1"/>
      <p:bldP spid="1048800" grpId="0" uiExpand="0" build="whole" animBg="1"/>
      <p:bldP spid="1048801" grpId="0" uiExpand="0" build="whole" animBg="1"/>
      <p:bldP spid="1048801" grpId="1" uiExpand="0" build="whole" animBg="1"/>
      <p:bldP spid="1048802" grpId="0" uiExpand="0" build="whole" animBg="1"/>
      <p:bldP spid="1048803" grpId="0" uiExpand="0" build="whole" animBg="1"/>
      <p:bldP spid="1048804" grpId="0" uiExpand="0" build="whole" animBg="1"/>
      <p:bldP spid="1048805" grpId="0" uiExpand="0" build="whole" animBg="1"/>
      <p:bldP spid="1048805" grpId="1" uiExpand="0" build="whole" animBg="1"/>
      <p:bldP spid="1048805" grpId="2" uiExpand="0" build="whole" animBg="1"/>
      <p:bldP spid="1048806" grpId="0" uiExpand="0" build="whole" animBg="1"/>
      <p:bldP spid="1048807" grpId="0" uiExpand="0" build="whole" animBg="1"/>
      <p:bldP spid="1048807" grpId="1" uiExpand="0" build="whole" animBg="1"/>
      <p:bldP spid="1048809" grpId="0" uiExpand="0" build="whole"/>
      <p:bldP spid="1048810" grpId="0" uiExpand="0" build="whole"/>
      <p:bldP spid="1048811" grpId="0" uiExpand="0" build="whole"/>
      <p:bldP spid="1048828" grpId="0" uiExpand="0" build="whole"/>
      <p:bldP spid="1048829" grpId="0" uiExpand="0" build="whole" animBg="1"/>
      <p:bldP spid="1048830" grpId="0" uiExpand="0" build="whole" animBg="1"/>
      <p:bldP spid="1048831" grpId="0" uiExpand="0" build="whole" animBg="1"/>
      <p:bldP spid="1048832" grpId="0" uiExpand="0" build="whole"/>
      <p:bldP spid="1048832" grpId="1" uiExpand="0" build="whole"/>
      <p:bldP spid="1048833" grpId="0" uiExpand="0" build="whole"/>
      <p:bldP spid="1048834" grpId="0" uiExpand="0" build="whole"/>
    </p:bldLst>
  </p:timing>
</p:sld>
</file>

<file path=ppt/slides/slide12.xml><?xml version="1.0" encoding="utf-8"?>
<p:sld xmlns:a="http://schemas.openxmlformats.org/drawingml/2006/main" xmlns:r="http://schemas.openxmlformats.org/officeDocument/2006/relationships" xmlns:p="http://schemas.openxmlformats.org/presentationml/2006/main" showMasterSp="1">
  <p:cSld>
    <p:spTree>
      <p:nvGrpSpPr>
        <p:cNvPr id="175" name=""/>
        <p:cNvGrpSpPr/>
        <p:nvPr/>
      </p:nvGrpSpPr>
      <p:grpSpPr>
        <a:xfrm rot="0">
          <a:off x="0" y="0"/>
          <a:ext cx="0" cy="0"/>
          <a:chOff x="0" y="0"/>
          <a:chExt cx="0" cy="0"/>
        </a:xfrm>
      </p:grpSpPr>
      <p:sp>
        <p:nvSpPr>
          <p:cNvPr id="1048838" name=""/>
          <p:cNvSpPr/>
          <p:nvPr/>
        </p:nvSpPr>
        <p:spPr>
          <a:xfrm rot="5400000">
            <a:off x="7174706" y="2251868"/>
            <a:ext cx="390525" cy="576262"/>
          </a:xfrm>
          <a:prstGeom prst="chevron">
            <a:avLst>
              <a:gd name="adj" fmla="val 21125"/>
            </a:avLst>
          </a:prstGeom>
          <a:gradFill rotWithShape="1">
            <a:gsLst>
              <a:gs pos="0">
                <a:schemeClr val="dk2">
                  <a:alpha val="100000"/>
                </a:schemeClr>
              </a:gs>
              <a:gs pos="50000">
                <a:srgbClr val="FFFFFF">
                  <a:alpha val="100000"/>
                </a:srgbClr>
              </a:gs>
              <a:gs pos="100000">
                <a:schemeClr val="dk2">
                  <a:alpha val="100000"/>
                </a:schemeClr>
              </a:gs>
            </a:gsLst>
            <a:lin ang="540000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839" name=""/>
          <p:cNvSpPr/>
          <p:nvPr/>
        </p:nvSpPr>
        <p:spPr>
          <a:xfrm rot="5400000">
            <a:off x="5175250" y="2270125"/>
            <a:ext cx="398462" cy="576262"/>
          </a:xfrm>
          <a:prstGeom prst="chevron">
            <a:avLst>
              <a:gd name="adj" fmla="val 21125"/>
            </a:avLst>
          </a:prstGeom>
          <a:gradFill rotWithShape="1">
            <a:gsLst>
              <a:gs pos="0">
                <a:schemeClr val="dk2">
                  <a:alpha val="100000"/>
                </a:schemeClr>
              </a:gs>
              <a:gs pos="50000">
                <a:srgbClr val="FFFFFF">
                  <a:alpha val="100000"/>
                </a:srgbClr>
              </a:gs>
              <a:gs pos="100000">
                <a:schemeClr val="dk2">
                  <a:alpha val="100000"/>
                </a:schemeClr>
              </a:gs>
            </a:gsLst>
            <a:lin ang="540000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840" name=""/>
          <p:cNvSpPr/>
          <p:nvPr/>
        </p:nvSpPr>
        <p:spPr>
          <a:xfrm rot="5400000">
            <a:off x="3151187" y="2276475"/>
            <a:ext cx="411162" cy="576262"/>
          </a:xfrm>
          <a:prstGeom prst="chevron">
            <a:avLst>
              <a:gd name="adj" fmla="val 21125"/>
            </a:avLst>
          </a:prstGeom>
          <a:gradFill rotWithShape="1">
            <a:gsLst>
              <a:gs pos="0">
                <a:schemeClr val="dk2">
                  <a:alpha val="100000"/>
                </a:schemeClr>
              </a:gs>
              <a:gs pos="50000">
                <a:srgbClr val="FFFFFF">
                  <a:alpha val="100000"/>
                </a:srgbClr>
              </a:gs>
              <a:gs pos="100000">
                <a:schemeClr val="dk2">
                  <a:alpha val="100000"/>
                </a:schemeClr>
              </a:gs>
            </a:gsLst>
            <a:lin ang="540000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841" name=""/>
          <p:cNvSpPr/>
          <p:nvPr/>
        </p:nvSpPr>
        <p:spPr>
          <a:xfrm rot="5400000">
            <a:off x="1222375" y="2251075"/>
            <a:ext cx="436562" cy="576262"/>
          </a:xfrm>
          <a:prstGeom prst="chevron">
            <a:avLst>
              <a:gd name="adj" fmla="val 21125"/>
            </a:avLst>
          </a:prstGeom>
          <a:gradFill rotWithShape="1">
            <a:gsLst>
              <a:gs pos="0">
                <a:schemeClr val="dk2">
                  <a:alpha val="100000"/>
                </a:schemeClr>
              </a:gs>
              <a:gs pos="50000">
                <a:srgbClr val="FFFFFF">
                  <a:alpha val="100000"/>
                </a:srgbClr>
              </a:gs>
              <a:gs pos="100000">
                <a:schemeClr val="dk2">
                  <a:alpha val="100000"/>
                </a:schemeClr>
              </a:gs>
            </a:gsLst>
            <a:lin ang="540000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842" name=""/>
          <p:cNvSpPr/>
          <p:nvPr/>
        </p:nvSpPr>
        <p:spPr>
          <a:xfrm rot="0">
            <a:off x="414337" y="2028825"/>
            <a:ext cx="7947025" cy="119062"/>
          </a:xfrm>
          <a:prstGeom prst="rect"/>
          <a:gradFill rotWithShape="1">
            <a:gsLst>
              <a:gs pos="0">
                <a:srgbClr val="808080">
                  <a:alpha val="100000"/>
                </a:srgbClr>
              </a:gs>
              <a:gs pos="100000">
                <a:srgbClr val="ECECEC">
                  <a:alpha val="100000"/>
                </a:srgbClr>
              </a:gs>
            </a:gsLst>
            <a:lin ang="540000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843" name=""/>
          <p:cNvSpPr/>
          <p:nvPr/>
        </p:nvSpPr>
        <p:spPr bwMode="gray">
          <a:xfrm rot="0">
            <a:off x="4435475" y="2682875"/>
            <a:ext cx="1881187" cy="4157662"/>
          </a:xfrm>
          <a:prstGeom prst="roundRect">
            <a:avLst>
              <a:gd name="adj" fmla="val 17509"/>
            </a:avLst>
          </a:prstGeom>
          <a:noFill/>
          <a:ln w="6350" cap="flat" cmpd="sng">
            <a:solidFill>
              <a:srgbClr val="417677">
                <a:alpha val="100000"/>
              </a:srgbClr>
            </a:solidFill>
            <a:prstDash val="solid"/>
            <a:miter/>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solidFill>
                <a:srgbClr val="5F5F5F"/>
              </a:solidFill>
              <a:ea typeface="黑体" pitchFamily="49" charset="-122"/>
            </a:endParaRPr>
          </a:p>
        </p:txBody>
      </p:sp>
      <p:sp>
        <p:nvSpPr>
          <p:cNvPr id="1048844" name=""/>
          <p:cNvSpPr/>
          <p:nvPr/>
        </p:nvSpPr>
        <p:spPr bwMode="gray">
          <a:xfrm rot="0">
            <a:off x="2455862" y="2682875"/>
            <a:ext cx="1824037" cy="4159250"/>
          </a:xfrm>
          <a:prstGeom prst="roundRect">
            <a:avLst>
              <a:gd name="adj" fmla="val 17509"/>
            </a:avLst>
          </a:prstGeom>
          <a:gradFill rotWithShape="1">
            <a:gsLst>
              <a:gs pos="0">
                <a:srgbClr val="BCD0AD">
                  <a:alpha val="100000"/>
                </a:srgbClr>
              </a:gs>
              <a:gs pos="0">
                <a:srgbClr val="BCD0AD">
                  <a:alpha val="100000"/>
                </a:srgbClr>
              </a:gs>
              <a:gs pos="50000">
                <a:srgbClr val="B1C7A0">
                  <a:alpha val="100000"/>
                </a:srgbClr>
              </a:gs>
              <a:gs pos="100000">
                <a:srgbClr val="A6C28F">
                  <a:alpha val="100000"/>
                </a:srgbClr>
              </a:gs>
              <a:gs pos="100000">
                <a:srgbClr val="A6C28F">
                  <a:alpha val="100000"/>
                </a:srgbClr>
              </a:gs>
            </a:gsLst>
            <a:lin ang="5400000" scaled="0"/>
          </a:gradFill>
          <a:ln w="6350" cap="flat" cmpd="sng">
            <a:solidFill>
              <a:srgbClr val="7FA757">
                <a:alpha val="100000"/>
              </a:srgbClr>
            </a:solidFill>
            <a:prstDash val="solid"/>
            <a:miter/>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solidFill>
                <a:srgbClr val="5F5F5F"/>
              </a:solidFill>
              <a:ea typeface="黑体" pitchFamily="49" charset="-122"/>
            </a:endParaRPr>
          </a:p>
        </p:txBody>
      </p:sp>
      <p:sp>
        <p:nvSpPr>
          <p:cNvPr id="1048845" name=""/>
          <p:cNvSpPr/>
          <p:nvPr/>
        </p:nvSpPr>
        <p:spPr bwMode="gray">
          <a:xfrm rot="0">
            <a:off x="6511925" y="2682875"/>
            <a:ext cx="1774825" cy="4157662"/>
          </a:xfrm>
          <a:prstGeom prst="roundRect">
            <a:avLst>
              <a:gd name="adj" fmla="val 17509"/>
            </a:avLst>
          </a:prstGeom>
          <a:gradFill rotWithShape="1">
            <a:gsLst>
              <a:gs pos="0">
                <a:srgbClr val="FDA44E">
                  <a:alpha val="100000"/>
                </a:srgbClr>
              </a:gs>
              <a:gs pos="0">
                <a:srgbClr val="FDA44E">
                  <a:alpha val="100000"/>
                </a:srgbClr>
              </a:gs>
              <a:gs pos="50000">
                <a:srgbClr val="FF9A16">
                  <a:alpha val="100000"/>
                </a:srgbClr>
              </a:gs>
              <a:gs pos="100000">
                <a:srgbClr val="E58A06">
                  <a:alpha val="100000"/>
                </a:srgbClr>
              </a:gs>
              <a:gs pos="100000">
                <a:srgbClr val="E58A06">
                  <a:alpha val="100000"/>
                </a:srgbClr>
              </a:gs>
            </a:gsLst>
            <a:lin ang="5400000" scaled="0"/>
          </a:gradFill>
          <a:ln w="6350" cap="flat" cmpd="sng">
            <a:solidFill>
              <a:srgbClr val="FA9921">
                <a:alpha val="100000"/>
              </a:srgbClr>
            </a:solidFill>
            <a:prstDash val="solid"/>
            <a:miter/>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solidFill>
                <a:srgbClr val="FFFFFF"/>
              </a:solidFill>
              <a:ea typeface="黑体" pitchFamily="49" charset="-122"/>
            </a:endParaRPr>
          </a:p>
        </p:txBody>
      </p:sp>
      <p:sp>
        <p:nvSpPr>
          <p:cNvPr id="1048846" name=""/>
          <p:cNvSpPr/>
          <p:nvPr/>
        </p:nvSpPr>
        <p:spPr bwMode="gray">
          <a:xfrm rot="0">
            <a:off x="338137" y="2682875"/>
            <a:ext cx="1963737" cy="4159250"/>
          </a:xfrm>
          <a:prstGeom prst="roundRect">
            <a:avLst>
              <a:gd name="adj" fmla="val 17509"/>
            </a:avLst>
          </a:prstGeom>
          <a:gradFill rotWithShape="1">
            <a:gsLst>
              <a:gs pos="0">
                <a:srgbClr val="FFC9A1">
                  <a:alpha val="100000"/>
                </a:srgbClr>
              </a:gs>
              <a:gs pos="0">
                <a:srgbClr val="FFC9A1">
                  <a:alpha val="100000"/>
                </a:srgbClr>
              </a:gs>
              <a:gs pos="50000">
                <a:srgbClr val="FEC092">
                  <a:alpha val="100000"/>
                </a:srgbClr>
              </a:gs>
              <a:gs pos="100000">
                <a:srgbClr val="FFB77D">
                  <a:alpha val="100000"/>
                </a:srgbClr>
              </a:gs>
              <a:gs pos="100000">
                <a:srgbClr val="FFB77D">
                  <a:alpha val="100000"/>
                </a:srgbClr>
              </a:gs>
            </a:gsLst>
            <a:lin ang="5400000" scaled="0"/>
          </a:gradFill>
          <a:ln w="6350" cap="flat" cmpd="sng">
            <a:solidFill>
              <a:srgbClr val="FA9921">
                <a:alpha val="100000"/>
              </a:srgbClr>
            </a:solidFill>
            <a:prstDash val="solid"/>
            <a:miter/>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solidFill>
                <a:srgbClr val="5F5F5F"/>
              </a:solidFill>
              <a:ea typeface="黑体" pitchFamily="49" charset="-122"/>
            </a:endParaRPr>
          </a:p>
        </p:txBody>
      </p:sp>
      <p:sp>
        <p:nvSpPr>
          <p:cNvPr id="1048847" name=""/>
          <p:cNvSpPr/>
          <p:nvPr/>
        </p:nvSpPr>
        <p:spPr>
          <a:xfrm rot="0">
            <a:off x="682625" y="1741487"/>
            <a:ext cx="1517650" cy="704850"/>
          </a:xfrm>
          <a:prstGeom prst="roundRect">
            <a:avLst>
              <a:gd name="adj" fmla="val 40389"/>
            </a:avLst>
          </a:prstGeom>
          <a:gradFill rotWithShape="1">
            <a:gsLst>
              <a:gs pos="0">
                <a:srgbClr val="66FFFF">
                  <a:alpha val="100000"/>
                </a:srgbClr>
              </a:gs>
              <a:gs pos="100000">
                <a:srgbClr val="003295">
                  <a:alpha val="100000"/>
                </a:srgbClr>
              </a:gs>
            </a:gsLst>
            <a:lin ang="5400000" scaled="1"/>
          </a:gradFill>
          <a:ln w="9525" cap="flat" cmpd="sng">
            <a:solidFill>
              <a:schemeClr val="dk2">
                <a:alpha val="100000"/>
              </a:scheme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lvl="0">
              <a:spcBef>
                <a:spcPct val="50000"/>
              </a:spcBef>
            </a:pPr>
            <a:endParaRPr altLang="en-US" sz="1400" lang="zh-CN"/>
          </a:p>
        </p:txBody>
      </p:sp>
      <p:sp>
        <p:nvSpPr>
          <p:cNvPr id="1048848" name=""/>
          <p:cNvSpPr txBox="1"/>
          <p:nvPr/>
        </p:nvSpPr>
        <p:spPr>
          <a:xfrm rot="0">
            <a:off x="1058862" y="1895475"/>
            <a:ext cx="944881" cy="434340"/>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spcBef>
                <a:spcPct val="50000"/>
              </a:spcBef>
            </a:pPr>
            <a:r>
              <a:rPr altLang="en-US" b="1" sz="2000" lang="zh-CN">
                <a:latin typeface="幼圆" pitchFamily="49" charset="-122"/>
                <a:ea typeface="幼圆" pitchFamily="49" charset="-122"/>
              </a:rPr>
              <a:t>隔离法</a:t>
            </a:r>
          </a:p>
        </p:txBody>
      </p:sp>
      <p:sp>
        <p:nvSpPr>
          <p:cNvPr id="1048849" name=""/>
          <p:cNvSpPr/>
          <p:nvPr/>
        </p:nvSpPr>
        <p:spPr>
          <a:xfrm rot="0">
            <a:off x="2632075" y="1728787"/>
            <a:ext cx="1517650" cy="704850"/>
          </a:xfrm>
          <a:prstGeom prst="roundRect">
            <a:avLst>
              <a:gd name="adj" fmla="val 40389"/>
            </a:avLst>
          </a:prstGeom>
          <a:gradFill rotWithShape="1">
            <a:gsLst>
              <a:gs pos="0">
                <a:srgbClr val="66FFFF">
                  <a:alpha val="100000"/>
                </a:srgbClr>
              </a:gs>
              <a:gs pos="100000">
                <a:srgbClr val="003295">
                  <a:alpha val="100000"/>
                </a:srgbClr>
              </a:gs>
            </a:gsLst>
            <a:lin ang="5400000" scaled="1"/>
          </a:gradFill>
          <a:ln w="9525" cap="flat" cmpd="sng">
            <a:solidFill>
              <a:schemeClr val="dk2">
                <a:alpha val="100000"/>
              </a:scheme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lvl="0">
              <a:spcBef>
                <a:spcPct val="50000"/>
              </a:spcBef>
            </a:pPr>
            <a:endParaRPr altLang="en-US" sz="1400" lang="zh-CN"/>
          </a:p>
        </p:txBody>
      </p:sp>
      <p:sp>
        <p:nvSpPr>
          <p:cNvPr id="1048850" name=""/>
          <p:cNvSpPr/>
          <p:nvPr/>
        </p:nvSpPr>
        <p:spPr>
          <a:xfrm rot="0">
            <a:off x="4616450" y="1741487"/>
            <a:ext cx="1517650" cy="704850"/>
          </a:xfrm>
          <a:prstGeom prst="roundRect">
            <a:avLst>
              <a:gd name="adj" fmla="val 40389"/>
            </a:avLst>
          </a:prstGeom>
          <a:gradFill rotWithShape="1">
            <a:gsLst>
              <a:gs pos="0">
                <a:srgbClr val="66FFFF">
                  <a:alpha val="100000"/>
                </a:srgbClr>
              </a:gs>
              <a:gs pos="100000">
                <a:srgbClr val="003295">
                  <a:alpha val="100000"/>
                </a:srgbClr>
              </a:gs>
            </a:gsLst>
            <a:lin ang="5400000" scaled="1"/>
          </a:gradFill>
          <a:ln w="9525" cap="flat" cmpd="sng">
            <a:solidFill>
              <a:schemeClr val="dk2">
                <a:alpha val="100000"/>
              </a:scheme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lvl="0">
              <a:spcBef>
                <a:spcPct val="50000"/>
              </a:spcBef>
            </a:pPr>
            <a:endParaRPr altLang="en-US" sz="1400" lang="zh-CN"/>
          </a:p>
        </p:txBody>
      </p:sp>
      <p:sp>
        <p:nvSpPr>
          <p:cNvPr id="1048851" name=""/>
          <p:cNvSpPr/>
          <p:nvPr/>
        </p:nvSpPr>
        <p:spPr>
          <a:xfrm rot="0">
            <a:off x="6611937" y="1717675"/>
            <a:ext cx="1517650" cy="704850"/>
          </a:xfrm>
          <a:prstGeom prst="roundRect">
            <a:avLst>
              <a:gd name="adj" fmla="val 40389"/>
            </a:avLst>
          </a:prstGeom>
          <a:gradFill rotWithShape="1">
            <a:gsLst>
              <a:gs pos="0">
                <a:srgbClr val="66FFFF">
                  <a:alpha val="100000"/>
                </a:srgbClr>
              </a:gs>
              <a:gs pos="100000">
                <a:srgbClr val="003295">
                  <a:alpha val="100000"/>
                </a:srgbClr>
              </a:gs>
            </a:gsLst>
            <a:lin ang="5400000" scaled="1"/>
          </a:gradFill>
          <a:ln w="9525" cap="flat" cmpd="sng">
            <a:solidFill>
              <a:schemeClr val="dk2">
                <a:alpha val="100000"/>
              </a:scheme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lvl="0">
              <a:spcBef>
                <a:spcPct val="50000"/>
              </a:spcBef>
            </a:pPr>
            <a:endParaRPr altLang="en-US" sz="1400" lang="zh-CN"/>
          </a:p>
        </p:txBody>
      </p:sp>
      <p:sp>
        <p:nvSpPr>
          <p:cNvPr id="1048852" name=""/>
          <p:cNvSpPr txBox="1"/>
          <p:nvPr/>
        </p:nvSpPr>
        <p:spPr>
          <a:xfrm rot="0">
            <a:off x="2952750" y="1871662"/>
            <a:ext cx="944880" cy="434340"/>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spcBef>
                <a:spcPct val="50000"/>
              </a:spcBef>
            </a:pPr>
            <a:r>
              <a:rPr altLang="en-US" b="1" sz="2000" lang="zh-CN">
                <a:latin typeface="幼圆" pitchFamily="49" charset="-122"/>
                <a:ea typeface="幼圆" pitchFamily="49" charset="-122"/>
              </a:rPr>
              <a:t>窒息法</a:t>
            </a:r>
          </a:p>
        </p:txBody>
      </p:sp>
      <p:sp>
        <p:nvSpPr>
          <p:cNvPr id="1048853" name=""/>
          <p:cNvSpPr txBox="1"/>
          <p:nvPr/>
        </p:nvSpPr>
        <p:spPr>
          <a:xfrm rot="0">
            <a:off x="4900612" y="1871662"/>
            <a:ext cx="944880" cy="434340"/>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spcBef>
                <a:spcPct val="50000"/>
              </a:spcBef>
            </a:pPr>
            <a:r>
              <a:rPr altLang="en-US" b="1" sz="2000" lang="zh-CN">
                <a:latin typeface="幼圆" pitchFamily="49" charset="-122"/>
                <a:ea typeface="幼圆" pitchFamily="49" charset="-122"/>
              </a:rPr>
              <a:t>冷却法</a:t>
            </a:r>
          </a:p>
        </p:txBody>
      </p:sp>
      <p:sp>
        <p:nvSpPr>
          <p:cNvPr id="1048854" name=""/>
          <p:cNvSpPr txBox="1"/>
          <p:nvPr/>
        </p:nvSpPr>
        <p:spPr>
          <a:xfrm rot="0">
            <a:off x="6861175" y="1871662"/>
            <a:ext cx="1076325" cy="4343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spcBef>
                <a:spcPct val="50000"/>
              </a:spcBef>
            </a:pPr>
            <a:r>
              <a:rPr altLang="en-US" b="1" sz="2000" lang="zh-CN">
                <a:latin typeface="幼圆" pitchFamily="49" charset="-122"/>
                <a:ea typeface="幼圆" pitchFamily="49" charset="-122"/>
              </a:rPr>
              <a:t>抑制法</a:t>
            </a:r>
          </a:p>
        </p:txBody>
      </p:sp>
      <p:sp>
        <p:nvSpPr>
          <p:cNvPr id="1048855" name=""/>
          <p:cNvSpPr txBox="1"/>
          <p:nvPr/>
        </p:nvSpPr>
        <p:spPr>
          <a:xfrm rot="0">
            <a:off x="414337" y="2908300"/>
            <a:ext cx="1887537" cy="40538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lvl="0">
              <a:spcBef>
                <a:spcPct val="50000"/>
              </a:spcBef>
            </a:pPr>
            <a:r>
              <a:rPr altLang="zh-CN" b="1" lang="en-US">
                <a:latin typeface="幼圆" pitchFamily="49" charset="-122"/>
                <a:ea typeface="幼圆" pitchFamily="49" charset="-122"/>
              </a:rPr>
              <a:t>将正在发生燃烧的物质与其周围可燃物隔离或移开,燃烧就会因为缺少可燃物而停止.如将靠近火源处的可燃物品搬走,拆除接近火源的易燃建筑,关闭可燃气体、液体管道阀门,减少和阻止可燃物质进入燃烧区域等等</a:t>
            </a:r>
            <a:r>
              <a:rPr altLang="zh-CN" b="1" sz="1600" lang="en-US">
                <a:latin typeface="幼圆" pitchFamily="49" charset="-122"/>
                <a:ea typeface="幼圆" pitchFamily="49" charset="-122"/>
              </a:rPr>
              <a:t>.</a:t>
            </a:r>
          </a:p>
        </p:txBody>
      </p:sp>
      <p:sp>
        <p:nvSpPr>
          <p:cNvPr id="1048856" name=""/>
          <p:cNvSpPr txBox="1"/>
          <p:nvPr/>
        </p:nvSpPr>
        <p:spPr>
          <a:xfrm rot="0">
            <a:off x="2455862" y="2908300"/>
            <a:ext cx="1824037" cy="42824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lvl="0">
              <a:spcBef>
                <a:spcPct val="50000"/>
              </a:spcBef>
            </a:pPr>
            <a:r>
              <a:rPr altLang="zh-CN" b="1" sz="1600" lang="en-US">
                <a:latin typeface="幼圆" pitchFamily="49" charset="-122"/>
                <a:ea typeface="幼圆" pitchFamily="49" charset="-122"/>
              </a:rPr>
              <a:t>阻止空气流入燃烧区域,或用不燃烧的惰性气体冲淡空气,使燃烧物得不到足够的氧气而熄灭.如用二氧化碳、氮气、水蒸气等惰性气体灌注容器设备,用石棉毯、湿麻袋、湿棉被、黄沙等不燃物或难燃物覆盖在燃烧物上,封闭起火的建筑或设备的门窗、孔洞等等</a:t>
            </a:r>
          </a:p>
        </p:txBody>
      </p:sp>
      <p:sp>
        <p:nvSpPr>
          <p:cNvPr id="1048857" name=""/>
          <p:cNvSpPr txBox="1"/>
          <p:nvPr/>
        </p:nvSpPr>
        <p:spPr>
          <a:xfrm rot="0">
            <a:off x="4433887" y="2908300"/>
            <a:ext cx="1882775" cy="40538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lvl="0">
              <a:spcBef>
                <a:spcPct val="50000"/>
              </a:spcBef>
            </a:pPr>
            <a:r>
              <a:rPr altLang="zh-CN" b="1" lang="en-US">
                <a:latin typeface="幼圆" pitchFamily="49" charset="-122"/>
                <a:ea typeface="幼圆" pitchFamily="49" charset="-122"/>
              </a:rPr>
              <a:t>将灭火剂（水、二氧化碳等）直接喷射到燃烧物上把燃烧物的温度降低到可燃点以下,使燃烧停止；或者将灭火剂喷洒在火源附近的可燃物上,使其不受火焰辐射热的威胁,避免形成新的着火点.此法为灭火的主要方法.</a:t>
            </a:r>
          </a:p>
        </p:txBody>
      </p:sp>
      <p:sp>
        <p:nvSpPr>
          <p:cNvPr id="1048858" name=""/>
          <p:cNvSpPr txBox="1"/>
          <p:nvPr/>
        </p:nvSpPr>
        <p:spPr>
          <a:xfrm rot="0">
            <a:off x="6511925" y="2908300"/>
            <a:ext cx="1773237" cy="37490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lvl="0">
              <a:spcBef>
                <a:spcPct val="50000"/>
              </a:spcBef>
            </a:pPr>
            <a:r>
              <a:rPr altLang="en-US" b="1" lang="zh-CN">
                <a:latin typeface="幼圆" pitchFamily="49" charset="-122"/>
                <a:ea typeface="幼圆" pitchFamily="49" charset="-122"/>
              </a:rPr>
              <a:t>（化学法）</a:t>
            </a:r>
            <a:r>
              <a:rPr altLang="zh-CN" b="1" lang="en-US">
                <a:latin typeface="幼圆" pitchFamily="49" charset="-122"/>
                <a:ea typeface="幼圆" pitchFamily="49" charset="-122"/>
              </a:rPr>
              <a:t>将有抑制作用的灭火剂喷射到燃烧区,并参加到燃烧反应过程中去,使燃烧反应过程中产生的游离基消失,形成稳定分子或低活性的游离基,使燃烧反应终止.</a:t>
            </a:r>
          </a:p>
        </p:txBody>
      </p:sp>
      <p:sp>
        <p:nvSpPr>
          <p:cNvPr id="1048859" name=""/>
          <p:cNvSpPr/>
          <p:nvPr/>
        </p:nvSpPr>
        <p:spPr>
          <a:xfrm rot="0">
            <a:off x="922337" y="369887"/>
            <a:ext cx="7086600" cy="48736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lvl="0"/>
            <a:r>
              <a:rPr altLang="en-US" sz="2400" lang="zh-CN">
                <a:sym typeface="黑体" pitchFamily="49" charset="-122"/>
              </a:rPr>
              <a:t>五、灭火的基本方法</a:t>
            </a:r>
          </a:p>
        </p:txBody>
      </p:sp>
    </p:spTree>
    <p:custDataLst>
      <p:tags r:id="rId1"/>
    </p:custDataLst>
  </p:cSld>
  <p:clrMapOvr>
    <a:masterClrMapping/>
  </p:clrMapOvr>
  <p:transition spd="med" advClick="1">
    <p:wheel spokes="3"/>
  </p:transition>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Type="clickEffect" presetClass="entr" presetID="15" presetSubtype="0">
                                  <p:stCondLst>
                                    <p:cond delay="0"/>
                                  </p:stCondLst>
                                  <p:childTnLst>
                                    <p:set>
                                      <p:cBhvr>
                                        <p:cTn dur="1" fill="hold" id="6">
                                          <p:stCondLst>
                                            <p:cond delay="0"/>
                                          </p:stCondLst>
                                        </p:cTn>
                                        <p:tgtEl>
                                          <p:spTgt spid="1048847"/>
                                        </p:tgtEl>
                                        <p:attrNameLst>
                                          <p:attrName>style.visibility</p:attrName>
                                        </p:attrNameLst>
                                      </p:cBhvr>
                                      <p:to>
                                        <p:strVal val="visible"/>
                                      </p:to>
                                    </p:set>
                                    <p:anim calcmode="lin" valueType="num">
                                      <p:cBhvr>
                                        <p:cTn dur="1000" fill="hold" id="7"/>
                                        <p:tgtEl>
                                          <p:spTgt spid="1048847"/>
                                        </p:tgtEl>
                                        <p:attrNameLst>
                                          <p:attrName>ppt_w</p:attrName>
                                        </p:attrNameLst>
                                      </p:cBhvr>
                                      <p:tavLst>
                                        <p:tav tm="0">
                                          <p:val>
                                            <p:fltVal val="0.0"/>
                                          </p:val>
                                        </p:tav>
                                        <p:tav tm="100000">
                                          <p:val>
                                            <p:strVal val="#ppt_w"/>
                                          </p:val>
                                        </p:tav>
                                      </p:tavLst>
                                    </p:anim>
                                    <p:anim calcmode="lin" valueType="num">
                                      <p:cBhvr>
                                        <p:cTn dur="1000" fill="hold" id="8"/>
                                        <p:tgtEl>
                                          <p:spTgt spid="1048847"/>
                                        </p:tgtEl>
                                        <p:attrNameLst>
                                          <p:attrName>ppt_h</p:attrName>
                                        </p:attrNameLst>
                                      </p:cBhvr>
                                      <p:tavLst>
                                        <p:tav tm="0">
                                          <p:val>
                                            <p:fltVal val="0.0"/>
                                          </p:val>
                                        </p:tav>
                                        <p:tav tm="100000">
                                          <p:val>
                                            <p:strVal val="#ppt_h"/>
                                          </p:val>
                                        </p:tav>
                                      </p:tavLst>
                                    </p:anim>
                                    <p:anim calcmode="lin" valueType="num">
                                      <p:cBhvr>
                                        <p:cTn dur="1000" fill="hold" id="9"/>
                                        <p:tgtEl>
                                          <p:spTgt spid="1048847"/>
                                        </p:tgtEl>
                                        <p:attrNameLst>
                                          <p:attrName>ppt_x</p:attrName>
                                        </p:attrNameLst>
                                      </p:cBhvr>
                                      <p:tavLst>
                                        <p:tav fmla="#ppt_x+(cos(-2*pi*(1-$))*-#ppt_x-sin(-2*pi*(1-$))*(1-#ppt_y))*(1-$)" tm="0">
                                          <p:val>
                                            <p:fltVal val="0.0"/>
                                          </p:val>
                                        </p:tav>
                                        <p:tav tm="100000">
                                          <p:val>
                                            <p:fltVal val="1.0"/>
                                          </p:val>
                                        </p:tav>
                                      </p:tavLst>
                                    </p:anim>
                                    <p:anim calcmode="lin" valueType="num">
                                      <p:cBhvr>
                                        <p:cTn dur="1000" fill="hold" id="10"/>
                                        <p:tgtEl>
                                          <p:spTgt spid="1048847"/>
                                        </p:tgtEl>
                                        <p:attrNameLst>
                                          <p:attrName>ppt_y</p:attrName>
                                        </p:attrNameLst>
                                      </p:cBhvr>
                                      <p:tavLst>
                                        <p:tav fmla="#ppt_y+(sin(-2*pi*(1-$))*-#ppt_x+cos(-2*pi*(1-$))*(1-#ppt_y))*(1-$)" tm="0">
                                          <p:val>
                                            <p:fltVal val="0.0"/>
                                          </p:val>
                                        </p:tav>
                                        <p:tav tm="100000">
                                          <p:val>
                                            <p:fltVal val="1.0"/>
                                          </p:val>
                                        </p:tav>
                                      </p:tavLst>
                                    </p:anim>
                                  </p:childTnLst>
                                </p:cTn>
                              </p:par>
                            </p:childTnLst>
                          </p:cTn>
                        </p:par>
                      </p:childTnLst>
                    </p:cTn>
                  </p:par>
                  <p:par>
                    <p:cTn fill="hold" id="11" nodeType="clickPar">
                      <p:stCondLst>
                        <p:cond delay="indefinite"/>
                      </p:stCondLst>
                      <p:childTnLst>
                        <p:par>
                          <p:cTn fill="hold" id="12" nodeType="withGroup">
                            <p:stCondLst>
                              <p:cond delay="0"/>
                            </p:stCondLst>
                            <p:childTnLst>
                              <p:par>
                                <p:cTn fill="hold" grpId="0" id="13" nodeType="clickEffect" presetClass="entr" presetID="15" presetSubtype="0">
                                  <p:stCondLst>
                                    <p:cond delay="0"/>
                                  </p:stCondLst>
                                  <p:childTnLst>
                                    <p:set>
                                      <p:cBhvr>
                                        <p:cTn dur="1" fill="hold" id="14">
                                          <p:stCondLst>
                                            <p:cond delay="0"/>
                                          </p:stCondLst>
                                        </p:cTn>
                                        <p:tgtEl>
                                          <p:spTgt spid="1048852"/>
                                        </p:tgtEl>
                                        <p:attrNameLst>
                                          <p:attrName>style.visibility</p:attrName>
                                        </p:attrNameLst>
                                      </p:cBhvr>
                                      <p:to>
                                        <p:strVal val="visible"/>
                                      </p:to>
                                    </p:set>
                                    <p:anim calcmode="lin" valueType="num">
                                      <p:cBhvr>
                                        <p:cTn dur="1000" fill="hold" id="15"/>
                                        <p:tgtEl>
                                          <p:spTgt spid="1048852"/>
                                        </p:tgtEl>
                                        <p:attrNameLst>
                                          <p:attrName>ppt_w</p:attrName>
                                        </p:attrNameLst>
                                      </p:cBhvr>
                                      <p:tavLst>
                                        <p:tav tm="0">
                                          <p:val>
                                            <p:fltVal val="0.0"/>
                                          </p:val>
                                        </p:tav>
                                        <p:tav tm="100000">
                                          <p:val>
                                            <p:strVal val="#ppt_w"/>
                                          </p:val>
                                        </p:tav>
                                      </p:tavLst>
                                    </p:anim>
                                    <p:anim calcmode="lin" valueType="num">
                                      <p:cBhvr>
                                        <p:cTn dur="1000" fill="hold" id="16"/>
                                        <p:tgtEl>
                                          <p:spTgt spid="1048852"/>
                                        </p:tgtEl>
                                        <p:attrNameLst>
                                          <p:attrName>ppt_h</p:attrName>
                                        </p:attrNameLst>
                                      </p:cBhvr>
                                      <p:tavLst>
                                        <p:tav tm="0">
                                          <p:val>
                                            <p:fltVal val="0.0"/>
                                          </p:val>
                                        </p:tav>
                                        <p:tav tm="100000">
                                          <p:val>
                                            <p:strVal val="#ppt_h"/>
                                          </p:val>
                                        </p:tav>
                                      </p:tavLst>
                                    </p:anim>
                                    <p:anim calcmode="lin" valueType="num">
                                      <p:cBhvr>
                                        <p:cTn dur="1000" fill="hold" id="17"/>
                                        <p:tgtEl>
                                          <p:spTgt spid="1048852"/>
                                        </p:tgtEl>
                                        <p:attrNameLst>
                                          <p:attrName>ppt_x</p:attrName>
                                        </p:attrNameLst>
                                      </p:cBhvr>
                                      <p:tavLst>
                                        <p:tav fmla="#ppt_x+(cos(-2*pi*(1-$))*-#ppt_x-sin(-2*pi*(1-$))*(1-#ppt_y))*(1-$)" tm="0">
                                          <p:val>
                                            <p:fltVal val="0.0"/>
                                          </p:val>
                                        </p:tav>
                                        <p:tav tm="100000">
                                          <p:val>
                                            <p:fltVal val="1.0"/>
                                          </p:val>
                                        </p:tav>
                                      </p:tavLst>
                                    </p:anim>
                                    <p:anim calcmode="lin" valueType="num">
                                      <p:cBhvr>
                                        <p:cTn dur="1000" fill="hold" id="18"/>
                                        <p:tgtEl>
                                          <p:spTgt spid="1048852"/>
                                        </p:tgtEl>
                                        <p:attrNameLst>
                                          <p:attrName>ppt_y</p:attrName>
                                        </p:attrNameLst>
                                      </p:cBhvr>
                                      <p:tavLst>
                                        <p:tav fmla="#ppt_y+(sin(-2*pi*(1-$))*-#ppt_x+cos(-2*pi*(1-$))*(1-#ppt_y))*(1-$)" tm="0">
                                          <p:val>
                                            <p:fltVal val="0.0"/>
                                          </p:val>
                                        </p:tav>
                                        <p:tav tm="100000">
                                          <p:val>
                                            <p:fltVal val="1.0"/>
                                          </p:val>
                                        </p:tav>
                                      </p:tavLst>
                                    </p:anim>
                                  </p:childTnLst>
                                </p:cTn>
                              </p:par>
                            </p:childTnLst>
                          </p:cTn>
                        </p:par>
                      </p:childTnLst>
                    </p:cTn>
                  </p:par>
                  <p:par>
                    <p:cTn fill="hold" id="19" nodeType="clickPar">
                      <p:stCondLst>
                        <p:cond delay="indefinite"/>
                      </p:stCondLst>
                      <p:childTnLst>
                        <p:par>
                          <p:cTn fill="hold" id="20" nodeType="withGroup">
                            <p:stCondLst>
                              <p:cond delay="0"/>
                            </p:stCondLst>
                            <p:childTnLst>
                              <p:par>
                                <p:cTn fill="hold" grpId="0" id="21" nodeType="clickEffect" presetClass="entr" presetID="52" presetSubtype="0">
                                  <p:stCondLst>
                                    <p:cond delay="0"/>
                                  </p:stCondLst>
                                  <p:childTnLst>
                                    <p:set>
                                      <p:cBhvr>
                                        <p:cTn dur="1" fill="hold" id="22">
                                          <p:stCondLst>
                                            <p:cond delay="0"/>
                                          </p:stCondLst>
                                        </p:cTn>
                                        <p:tgtEl>
                                          <p:spTgt spid="1048849"/>
                                        </p:tgtEl>
                                        <p:attrNameLst>
                                          <p:attrName>style.visibility</p:attrName>
                                        </p:attrNameLst>
                                      </p:cBhvr>
                                      <p:to>
                                        <p:strVal val="visible"/>
                                      </p:to>
                                    </p:set>
                                    <p:animScale>
                                      <p:cBhvr>
                                        <p:cTn accel="0" decel="50000" dur="1000" fill="hold" id="23">
                                          <p:stCondLst>
                                            <p:cond delay="0"/>
                                          </p:stCondLst>
                                        </p:cTn>
                                        <p:tgtEl>
                                          <p:spTgt spid="1048849"/>
                                        </p:tgtEl>
                                      </p:cBhvr>
                                      <p:from x="250000" y="250000"/>
                                      <p:to x="100000" y="100000"/>
                                    </p:animScale>
                                    <p:animMotion origin="layout" path="M -0.46736 0.92887 C -0.37517 0.88508  -0.02552 0.75279  0.0908 0.66613  C  0.20747 0.57948  0.21649 0.50394  0.23177 0.40825  C 0.24705 0.31256 0.22118 0.15964   0.18264 0.09152  C 0.1441 0.02341  0.03802 0.0  0.0 0.0" pathEditMode="relative">
                                      <p:cBhvr>
                                        <p:cTn accel="0" decel="50000" dur="1000" fill="hold" id="24">
                                          <p:stCondLst>
                                            <p:cond delay="0"/>
                                          </p:stCondLst>
                                        </p:cTn>
                                        <p:tgtEl>
                                          <p:spTgt spid="1048849"/>
                                        </p:tgtEl>
                                        <p:attrNameLst>
                                          <p:attrName>ppt_x,ppt_y</p:attrName>
                                        </p:attrNameLst>
                                      </p:cBhvr>
                                    </p:animMotion>
                                    <p:animEffect transition="in" filter="fade">
                                      <p:cBhvr>
                                        <p:cTn dur="1000" id="25"/>
                                        <p:tgtEl>
                                          <p:spTgt spid="1048849"/>
                                        </p:tgtEl>
                                      </p:cBhvr>
                                    </p:animEffect>
                                  </p:childTnLst>
                                </p:cTn>
                              </p:par>
                            </p:childTnLst>
                          </p:cTn>
                        </p:par>
                      </p:childTnLst>
                    </p:cTn>
                  </p:par>
                  <p:par>
                    <p:cTn fill="hold" id="26" nodeType="clickPar">
                      <p:stCondLst>
                        <p:cond delay="indefinite"/>
                      </p:stCondLst>
                      <p:childTnLst>
                        <p:par>
                          <p:cTn fill="hold" id="27" nodeType="withGroup">
                            <p:stCondLst>
                              <p:cond delay="0"/>
                            </p:stCondLst>
                            <p:childTnLst>
                              <p:par>
                                <p:cTn fill="hold" grpId="0" id="28" nodeType="clickEffect" presetClass="entr" presetID="13" presetSubtype="16">
                                  <p:stCondLst>
                                    <p:cond delay="0"/>
                                  </p:stCondLst>
                                  <p:childTnLst>
                                    <p:set>
                                      <p:cBhvr>
                                        <p:cTn dur="1" fill="hold" id="29">
                                          <p:stCondLst>
                                            <p:cond delay="0"/>
                                          </p:stCondLst>
                                        </p:cTn>
                                        <p:tgtEl>
                                          <p:spTgt spid="1048848"/>
                                        </p:tgtEl>
                                        <p:attrNameLst>
                                          <p:attrName>style.visibility</p:attrName>
                                        </p:attrNameLst>
                                      </p:cBhvr>
                                      <p:to>
                                        <p:strVal val="visible"/>
                                      </p:to>
                                    </p:set>
                                    <p:animEffect transition="in" filter="plus(in)">
                                      <p:cBhvr>
                                        <p:cTn dur="2000" id="30"/>
                                        <p:tgtEl>
                                          <p:spTgt spid="1048848"/>
                                        </p:tgtEl>
                                      </p:cBhvr>
                                    </p:animEffect>
                                  </p:childTnLst>
                                </p:cTn>
                              </p:par>
                            </p:childTnLst>
                          </p:cTn>
                        </p:par>
                      </p:childTnLst>
                    </p:cTn>
                  </p:par>
                  <p:par>
                    <p:cTn fill="hold" id="31" nodeType="clickPar">
                      <p:stCondLst>
                        <p:cond delay="indefinite"/>
                      </p:stCondLst>
                      <p:childTnLst>
                        <p:par>
                          <p:cTn fill="hold" id="32" nodeType="withGroup">
                            <p:stCondLst>
                              <p:cond delay="0"/>
                            </p:stCondLst>
                            <p:childTnLst>
                              <p:par>
                                <p:cTn fill="hold" grpId="0" id="33" nodeType="clickEffect" presetClass="entr" presetID="35" presetSubtype="0">
                                  <p:stCondLst>
                                    <p:cond delay="0"/>
                                  </p:stCondLst>
                                  <p:childTnLst>
                                    <p:set>
                                      <p:cBhvr>
                                        <p:cTn dur="1" fill="hold" id="34">
                                          <p:stCondLst>
                                            <p:cond delay="0"/>
                                          </p:stCondLst>
                                        </p:cTn>
                                        <p:tgtEl>
                                          <p:spTgt spid="1048850"/>
                                        </p:tgtEl>
                                        <p:attrNameLst>
                                          <p:attrName>style.visibility</p:attrName>
                                        </p:attrNameLst>
                                      </p:cBhvr>
                                      <p:to>
                                        <p:strVal val="visible"/>
                                      </p:to>
                                    </p:set>
                                    <p:animEffect transition="in" filter="fade">
                                      <p:cBhvr>
                                        <p:cTn dur="2000" id="35"/>
                                        <p:tgtEl>
                                          <p:spTgt spid="1048850"/>
                                        </p:tgtEl>
                                      </p:cBhvr>
                                    </p:animEffect>
                                    <p:anim calcmode="lin" valueType="num">
                                      <p:cBhvr>
                                        <p:cTn dur="2000" fill="hold" id="36"/>
                                        <p:tgtEl>
                                          <p:spTgt spid="1048850"/>
                                        </p:tgtEl>
                                        <p:attrNameLst>
                                          <p:attrName>style.rotation</p:attrName>
                                        </p:attrNameLst>
                                      </p:cBhvr>
                                      <p:tavLst>
                                        <p:tav tm="0">
                                          <p:val>
                                            <p:fltVal val="720.0"/>
                                          </p:val>
                                        </p:tav>
                                        <p:tav tm="100000">
                                          <p:val>
                                            <p:fltVal val="0.0"/>
                                          </p:val>
                                        </p:tav>
                                      </p:tavLst>
                                    </p:anim>
                                    <p:anim calcmode="lin" valueType="num">
                                      <p:cBhvr>
                                        <p:cTn dur="2000" fill="hold" id="37"/>
                                        <p:tgtEl>
                                          <p:spTgt spid="1048850"/>
                                        </p:tgtEl>
                                        <p:attrNameLst>
                                          <p:attrName>ppt_h</p:attrName>
                                        </p:attrNameLst>
                                      </p:cBhvr>
                                      <p:tavLst>
                                        <p:tav tm="0">
                                          <p:val>
                                            <p:fltVal val="0.0"/>
                                          </p:val>
                                        </p:tav>
                                        <p:tav tm="100000">
                                          <p:val>
                                            <p:strVal val="#ppt_h"/>
                                          </p:val>
                                        </p:tav>
                                      </p:tavLst>
                                    </p:anim>
                                    <p:anim calcmode="lin" valueType="num">
                                      <p:cBhvr>
                                        <p:cTn dur="2000" fill="hold" id="38"/>
                                        <p:tgtEl>
                                          <p:spTgt spid="1048850"/>
                                        </p:tgtEl>
                                        <p:attrNameLst>
                                          <p:attrName>ppt_w</p:attrName>
                                        </p:attrNameLst>
                                      </p:cBhvr>
                                      <p:tavLst>
                                        <p:tav tm="0">
                                          <p:val>
                                            <p:fltVal val="0.0"/>
                                          </p:val>
                                        </p:tav>
                                        <p:tav tm="100000">
                                          <p:val>
                                            <p:strVal val="#ppt_w"/>
                                          </p:val>
                                        </p:tav>
                                      </p:tavLst>
                                    </p:anim>
                                  </p:childTnLst>
                                </p:cTn>
                              </p:par>
                            </p:childTnLst>
                          </p:cTn>
                        </p:par>
                      </p:childTnLst>
                    </p:cTn>
                  </p:par>
                  <p:par>
                    <p:cTn fill="hold" id="39" nodeType="clickPar">
                      <p:stCondLst>
                        <p:cond delay="indefinite"/>
                      </p:stCondLst>
                      <p:childTnLst>
                        <p:par>
                          <p:cTn fill="hold" id="40" nodeType="withGroup">
                            <p:stCondLst>
                              <p:cond delay="0"/>
                            </p:stCondLst>
                            <p:childTnLst>
                              <p:par>
                                <p:cTn fill="hold" grpId="0" id="41" nodeType="clickEffect" presetClass="entr" presetID="6" presetSubtype="16">
                                  <p:stCondLst>
                                    <p:cond delay="0"/>
                                  </p:stCondLst>
                                  <p:childTnLst>
                                    <p:set>
                                      <p:cBhvr>
                                        <p:cTn dur="1" fill="hold" id="42">
                                          <p:stCondLst>
                                            <p:cond delay="0"/>
                                          </p:stCondLst>
                                        </p:cTn>
                                        <p:tgtEl>
                                          <p:spTgt spid="1048853"/>
                                        </p:tgtEl>
                                        <p:attrNameLst>
                                          <p:attrName>style.visibility</p:attrName>
                                        </p:attrNameLst>
                                      </p:cBhvr>
                                      <p:to>
                                        <p:strVal val="visible"/>
                                      </p:to>
                                    </p:set>
                                    <p:animEffect transition="in" filter="circle(in)">
                                      <p:cBhvr>
                                        <p:cTn dur="2000" id="43"/>
                                        <p:tgtEl>
                                          <p:spTgt spid="1048853"/>
                                        </p:tgtEl>
                                      </p:cBhvr>
                                    </p:animEffect>
                                  </p:childTnLst>
                                </p:cTn>
                              </p:par>
                            </p:childTnLst>
                          </p:cTn>
                        </p:par>
                      </p:childTnLst>
                    </p:cTn>
                  </p:par>
                  <p:par>
                    <p:cTn fill="hold" id="44" nodeType="clickPar">
                      <p:stCondLst>
                        <p:cond delay="indefinite"/>
                      </p:stCondLst>
                      <p:childTnLst>
                        <p:par>
                          <p:cTn fill="hold" id="45" nodeType="withGroup">
                            <p:stCondLst>
                              <p:cond delay="0"/>
                            </p:stCondLst>
                            <p:childTnLst>
                              <p:par>
                                <p:cTn fill="hold" grpId="0" id="46" nodeType="clickEffect" presetClass="entr" presetID="28" presetSubtype="0">
                                  <p:stCondLst>
                                    <p:cond delay="0"/>
                                  </p:stCondLst>
                                  <p:childTnLst>
                                    <p:set>
                                      <p:cBhvr>
                                        <p:cTn dur="1" fill="hold" id="47">
                                          <p:stCondLst>
                                            <p:cond delay="0"/>
                                          </p:stCondLst>
                                        </p:cTn>
                                        <p:tgtEl>
                                          <p:spTgt spid="1048854"/>
                                        </p:tgtEl>
                                        <p:attrNameLst>
                                          <p:attrName>style.visibility</p:attrName>
                                        </p:attrNameLst>
                                      </p:cBhvr>
                                      <p:to>
                                        <p:strVal val="visible"/>
                                      </p:to>
                                    </p:set>
                                    <p:anim calcmode="lin" valueType="num">
                                      <p:cBhvr>
                                        <p:cTn dur="15000" fill="hold" id="48"/>
                                        <p:tgtEl>
                                          <p:spTgt spid="1048854"/>
                                        </p:tgtEl>
                                        <p:attrNameLst>
                                          <p:attrName>ppt_x</p:attrName>
                                        </p:attrNameLst>
                                      </p:cBhvr>
                                      <p:tavLst>
                                        <p:tav tm="0">
                                          <p:val>
                                            <p:strVal val="#ppt_x"/>
                                          </p:val>
                                        </p:tav>
                                        <p:tav tm="100000">
                                          <p:val>
                                            <p:strVal val="#ppt_x"/>
                                          </p:val>
                                        </p:tav>
                                      </p:tavLst>
                                    </p:anim>
                                    <p:anim calcmode="lin" valueType="num">
                                      <p:cBhvr>
                                        <p:cTn dur="15000" fill="hold" id="49"/>
                                        <p:tgtEl>
                                          <p:spTgt spid="1048854"/>
                                        </p:tgtEl>
                                        <p:attrNameLst>
                                          <p:attrName>ppt_y</p:attrName>
                                        </p:attrNameLst>
                                      </p:cBhvr>
                                      <p:tavLst>
                                        <p:tav tm="0">
                                          <p:val>
                                            <p:strVal val="#ppt_y+1"/>
                                          </p:val>
                                        </p:tav>
                                        <p:tav tm="100000">
                                          <p:val>
                                            <p:strVal val="#ppt_y-1"/>
                                          </p:val>
                                        </p:tav>
                                      </p:tavLst>
                                    </p:anim>
                                  </p:childTnLst>
                                </p:cTn>
                              </p:par>
                            </p:childTnLst>
                          </p:cTn>
                        </p:par>
                      </p:childTnLst>
                    </p:cTn>
                  </p:par>
                  <p:par>
                    <p:cTn fill="hold" id="50" nodeType="clickPar">
                      <p:stCondLst>
                        <p:cond delay="indefinite"/>
                      </p:stCondLst>
                      <p:childTnLst>
                        <p:par>
                          <p:cTn fill="hold" id="51" nodeType="withGroup">
                            <p:stCondLst>
                              <p:cond delay="0"/>
                            </p:stCondLst>
                            <p:childTnLst>
                              <p:par>
                                <p:cTn fill="remove" grpId="1" id="52" nodeType="clickEffect" presetClass="emph" presetID="33" presetSubtype="0">
                                  <p:stCondLst>
                                    <p:cond delay="0"/>
                                  </p:stCondLst>
                                  <p:childTnLst>
                                    <p:animClr clrSpc="rgb" dir="cw">
                                      <p:cBhvr override="childStyle">
                                        <p:cTn accel="50000" autoRev="1" decel="0" dur="1500" fill="hold" id="53" tmFilter="0, 0; .33333, 1; 1, 1">
                                          <p:stCondLst>
                                            <p:cond delay="0"/>
                                          </p:stCondLst>
                                        </p:cTn>
                                        <p:tgtEl>
                                          <p:spTgt spid="1048854"/>
                                        </p:tgtEl>
                                        <p:attrNameLst>
                                          <p:attrName>style.color</p:attrName>
                                        </p:attrNameLst>
                                      </p:cBhvr>
                                      <p:to>
                                        <a:schemeClr val="accent2"/>
                                      </p:to>
                                    </p:animClr>
                                    <p:animClr clrSpc="rgb" dir="cw">
                                      <p:cBhvr>
                                        <p:cTn accel="50000" autoRev="1" decel="0" dur="1500" fill="hold" id="54" tmFilter="0, 0; .33333, 1; 1, 1">
                                          <p:stCondLst>
                                            <p:cond delay="0"/>
                                          </p:stCondLst>
                                        </p:cTn>
                                        <p:tgtEl>
                                          <p:spTgt spid="1048854"/>
                                        </p:tgtEl>
                                        <p:attrNameLst>
                                          <p:attrName>fill.color</p:attrName>
                                        </p:attrNameLst>
                                      </p:cBhvr>
                                      <p:to>
                                        <a:schemeClr val="accent2"/>
                                      </p:to>
                                    </p:animClr>
                                    <p:set>
                                      <p:cBhvr>
                                        <p:cTn dur="3000" fill="hold" id="55"/>
                                        <p:tgtEl>
                                          <p:spTgt spid="1048854"/>
                                        </p:tgtEl>
                                        <p:attrNameLst>
                                          <p:attrName>fill.type</p:attrName>
                                        </p:attrNameLst>
                                      </p:cBhvr>
                                      <p:to>
                                        <p:strVal val="solid"/>
                                      </p:to>
                                    </p:set>
                                    <p:set>
                                      <p:cBhvr>
                                        <p:cTn dur="3000" fill="hold" id="56"/>
                                        <p:tgtEl>
                                          <p:spTgt spid="1048854"/>
                                        </p:tgtEl>
                                        <p:attrNameLst>
                                          <p:attrName>fill.on</p:attrName>
                                        </p:attrNameLst>
                                      </p:cBhvr>
                                      <p:to>
                                        <p:strVal val="true"/>
                                      </p:to>
                                    </p:set>
                                    <p:animScale>
                                      <p:cBhvr>
                                        <p:cTn accel="50000" autoRev="1" decel="0" dur="1500" fill="hold" id="57" tmFilter="0, 0; .33333, 1; 1, 1">
                                          <p:stCondLst>
                                            <p:cond delay="0"/>
                                          </p:stCondLst>
                                        </p:cTn>
                                        <p:tgtEl>
                                          <p:spTgt spid="1048854"/>
                                        </p:tgtEl>
                                      </p:cBhvr>
                                      <p:from x="100000" y="100000"/>
                                      <p:to x="100000" y="140000"/>
                                    </p:animScale>
                                  </p:childTnLst>
                                </p:cTn>
                              </p:par>
                            </p:childTnLst>
                          </p:cTn>
                        </p:par>
                      </p:childTnLst>
                    </p:cTn>
                  </p:par>
                  <p:par>
                    <p:cTn fill="hold" id="58" nodeType="clickPar">
                      <p:stCondLst>
                        <p:cond delay="indefinite"/>
                      </p:stCondLst>
                      <p:childTnLst>
                        <p:par>
                          <p:cTn fill="hold" id="59" nodeType="withGroup">
                            <p:stCondLst>
                              <p:cond delay="0"/>
                            </p:stCondLst>
                            <p:childTnLst>
                              <p:par>
                                <p:cTn fill="hold" grpId="2" id="60" nodeType="clickEffect" presetClass="entr" presetID="9" presetSubtype="0">
                                  <p:stCondLst>
                                    <p:cond delay="0"/>
                                  </p:stCondLst>
                                  <p:childTnLst>
                                    <p:set>
                                      <p:cBhvr>
                                        <p:cTn dur="1" fill="hold" id="61">
                                          <p:stCondLst>
                                            <p:cond delay="0"/>
                                          </p:stCondLst>
                                        </p:cTn>
                                        <p:tgtEl>
                                          <p:spTgt spid="1048854"/>
                                        </p:tgtEl>
                                        <p:attrNameLst>
                                          <p:attrName>style.visibility</p:attrName>
                                        </p:attrNameLst>
                                      </p:cBhvr>
                                      <p:to>
                                        <p:strVal val="visible"/>
                                      </p:to>
                                    </p:set>
                                    <p:animEffect transition="in" filter="dissolve">
                                      <p:cBhvr>
                                        <p:cTn dur="500" id="62"/>
                                        <p:tgtEl>
                                          <p:spTgt spid="1048854"/>
                                        </p:tgtEl>
                                      </p:cBhvr>
                                    </p:animEffect>
                                  </p:childTnLst>
                                </p:cTn>
                              </p:par>
                            </p:childTnLst>
                          </p:cTn>
                        </p:par>
                      </p:childTnLst>
                    </p:cTn>
                  </p:par>
                  <p:par>
                    <p:cTn fill="hold" id="63" nodeType="clickPar">
                      <p:stCondLst>
                        <p:cond delay="indefinite"/>
                      </p:stCondLst>
                      <p:childTnLst>
                        <p:par>
                          <p:cTn fill="hold" id="64" nodeType="withGroup">
                            <p:stCondLst>
                              <p:cond delay="0"/>
                            </p:stCondLst>
                            <p:childTnLst>
                              <p:par>
                                <p:cTn fill="hold" grpId="0" id="65" nodeType="clickEffect" presetClass="entr" presetID="15" presetSubtype="0">
                                  <p:stCondLst>
                                    <p:cond delay="0"/>
                                  </p:stCondLst>
                                  <p:childTnLst>
                                    <p:set>
                                      <p:cBhvr>
                                        <p:cTn dur="1" fill="hold" id="66">
                                          <p:stCondLst>
                                            <p:cond delay="0"/>
                                          </p:stCondLst>
                                        </p:cTn>
                                        <p:tgtEl>
                                          <p:spTgt spid="1048851"/>
                                        </p:tgtEl>
                                        <p:attrNameLst>
                                          <p:attrName>style.visibility</p:attrName>
                                        </p:attrNameLst>
                                      </p:cBhvr>
                                      <p:to>
                                        <p:strVal val="visible"/>
                                      </p:to>
                                    </p:set>
                                    <p:anim calcmode="lin" valueType="num">
                                      <p:cBhvr>
                                        <p:cTn dur="1000" fill="hold" id="67"/>
                                        <p:tgtEl>
                                          <p:spTgt spid="1048851"/>
                                        </p:tgtEl>
                                        <p:attrNameLst>
                                          <p:attrName>ppt_w</p:attrName>
                                        </p:attrNameLst>
                                      </p:cBhvr>
                                      <p:tavLst>
                                        <p:tav tm="0">
                                          <p:val>
                                            <p:fltVal val="0.0"/>
                                          </p:val>
                                        </p:tav>
                                        <p:tav tm="100000">
                                          <p:val>
                                            <p:strVal val="#ppt_w"/>
                                          </p:val>
                                        </p:tav>
                                      </p:tavLst>
                                    </p:anim>
                                    <p:anim calcmode="lin" valueType="num">
                                      <p:cBhvr>
                                        <p:cTn dur="1000" fill="hold" id="68"/>
                                        <p:tgtEl>
                                          <p:spTgt spid="1048851"/>
                                        </p:tgtEl>
                                        <p:attrNameLst>
                                          <p:attrName>ppt_h</p:attrName>
                                        </p:attrNameLst>
                                      </p:cBhvr>
                                      <p:tavLst>
                                        <p:tav tm="0">
                                          <p:val>
                                            <p:fltVal val="0.0"/>
                                          </p:val>
                                        </p:tav>
                                        <p:tav tm="100000">
                                          <p:val>
                                            <p:strVal val="#ppt_h"/>
                                          </p:val>
                                        </p:tav>
                                      </p:tavLst>
                                    </p:anim>
                                    <p:anim calcmode="lin" valueType="num">
                                      <p:cBhvr>
                                        <p:cTn dur="1000" fill="hold" id="69"/>
                                        <p:tgtEl>
                                          <p:spTgt spid="1048851"/>
                                        </p:tgtEl>
                                        <p:attrNameLst>
                                          <p:attrName>ppt_x</p:attrName>
                                        </p:attrNameLst>
                                      </p:cBhvr>
                                      <p:tavLst>
                                        <p:tav fmla="#ppt_x+(cos(-2*pi*(1-$))*-#ppt_x-sin(-2*pi*(1-$))*(1-#ppt_y))*(1-$)" tm="0">
                                          <p:val>
                                            <p:fltVal val="0.0"/>
                                          </p:val>
                                        </p:tav>
                                        <p:tav tm="100000">
                                          <p:val>
                                            <p:fltVal val="1.0"/>
                                          </p:val>
                                        </p:tav>
                                      </p:tavLst>
                                    </p:anim>
                                    <p:anim calcmode="lin" valueType="num">
                                      <p:cBhvr>
                                        <p:cTn dur="1000" fill="hold" id="70"/>
                                        <p:tgtEl>
                                          <p:spTgt spid="1048851"/>
                                        </p:tgtEl>
                                        <p:attrNameLst>
                                          <p:attrName>ppt_y</p:attrName>
                                        </p:attrNameLst>
                                      </p:cBhvr>
                                      <p:tavLst>
                                        <p:tav fmla="#ppt_y+(sin(-2*pi*(1-$))*-#ppt_x+cos(-2*pi*(1-$))*(1-#ppt_y))*(1-$)" tm="0">
                                          <p:val>
                                            <p:fltVal val="0.0"/>
                                          </p:val>
                                        </p:tav>
                                        <p:tav tm="100000">
                                          <p:val>
                                            <p:fltVal val="1.0"/>
                                          </p:val>
                                        </p:tav>
                                      </p:tavLst>
                                    </p:anim>
                                  </p:childTnLst>
                                </p:cTn>
                              </p:par>
                            </p:childTnLst>
                          </p:cTn>
                        </p:par>
                      </p:childTnLst>
                    </p:cTn>
                  </p:par>
                  <p:par>
                    <p:cTn fill="hold" id="71" nodeType="clickPar">
                      <p:stCondLst>
                        <p:cond delay="indefinite"/>
                      </p:stCondLst>
                      <p:childTnLst>
                        <p:par>
                          <p:cTn fill="hold" id="72" nodeType="withGroup">
                            <p:stCondLst>
                              <p:cond delay="0"/>
                            </p:stCondLst>
                            <p:childTnLst>
                              <p:par>
                                <p:cTn fill="hold" grpId="0" id="73" nodeType="clickEffect" presetClass="entr" presetID="9" presetSubtype="0">
                                  <p:stCondLst>
                                    <p:cond delay="0"/>
                                  </p:stCondLst>
                                  <p:childTnLst>
                                    <p:set>
                                      <p:cBhvr>
                                        <p:cTn dur="1" fill="hold" id="74">
                                          <p:stCondLst>
                                            <p:cond delay="0"/>
                                          </p:stCondLst>
                                        </p:cTn>
                                        <p:tgtEl>
                                          <p:spTgt spid="1048855"/>
                                        </p:tgtEl>
                                        <p:attrNameLst>
                                          <p:attrName>style.visibility</p:attrName>
                                        </p:attrNameLst>
                                      </p:cBhvr>
                                      <p:to>
                                        <p:strVal val="visible"/>
                                      </p:to>
                                    </p:set>
                                    <p:animEffect transition="in" filter="dissolve">
                                      <p:cBhvr>
                                        <p:cTn dur="500" id="75"/>
                                        <p:tgtEl>
                                          <p:spTgt spid="1048855"/>
                                        </p:tgtEl>
                                      </p:cBhvr>
                                    </p:animEffect>
                                  </p:childTnLst>
                                </p:cTn>
                              </p:par>
                            </p:childTnLst>
                          </p:cTn>
                        </p:par>
                      </p:childTnLst>
                    </p:cTn>
                  </p:par>
                  <p:par>
                    <p:cTn fill="hold" id="76" nodeType="clickPar">
                      <p:stCondLst>
                        <p:cond delay="indefinite"/>
                      </p:stCondLst>
                      <p:childTnLst>
                        <p:par>
                          <p:cTn fill="hold" id="77" nodeType="withGroup">
                            <p:stCondLst>
                              <p:cond delay="0"/>
                            </p:stCondLst>
                            <p:childTnLst>
                              <p:par>
                                <p:cTn accel="100000" fill="hold" grpId="0" id="78" nodeType="clickEffect" presetClass="entr" presetID="54" presetSubtype="0">
                                  <p:stCondLst>
                                    <p:cond delay="0"/>
                                  </p:stCondLst>
                                  <p:childTnLst>
                                    <p:set>
                                      <p:cBhvr>
                                        <p:cTn dur="1" fill="hold" id="79">
                                          <p:stCondLst>
                                            <p:cond delay="0"/>
                                          </p:stCondLst>
                                        </p:cTn>
                                        <p:tgtEl>
                                          <p:spTgt spid="1048846"/>
                                        </p:tgtEl>
                                        <p:attrNameLst>
                                          <p:attrName>style.visibility</p:attrName>
                                        </p:attrNameLst>
                                      </p:cBhvr>
                                      <p:to>
                                        <p:strVal val="visible"/>
                                      </p:to>
                                    </p:set>
                                    <p:anim calcmode="lin" valueType="num">
                                      <p:cBhvr>
                                        <p:cTn dur="500" fill="hold" id="80"/>
                                        <p:tgtEl>
                                          <p:spTgt spid="1048846"/>
                                        </p:tgtEl>
                                        <p:attrNameLst>
                                          <p:attrName>ppt_w</p:attrName>
                                        </p:attrNameLst>
                                      </p:cBhvr>
                                      <p:tavLst>
                                        <p:tav tm="0">
                                          <p:val>
                                            <p:strVal val="#ppt_w*0.05"/>
                                          </p:val>
                                        </p:tav>
                                        <p:tav tm="100000">
                                          <p:val>
                                            <p:strVal val="#ppt_w"/>
                                          </p:val>
                                        </p:tav>
                                      </p:tavLst>
                                    </p:anim>
                                    <p:anim calcmode="lin" valueType="num">
                                      <p:cBhvr>
                                        <p:cTn dur="500" fill="hold" id="81"/>
                                        <p:tgtEl>
                                          <p:spTgt spid="1048846"/>
                                        </p:tgtEl>
                                        <p:attrNameLst>
                                          <p:attrName>ppt_h</p:attrName>
                                        </p:attrNameLst>
                                      </p:cBhvr>
                                      <p:tavLst>
                                        <p:tav tm="0">
                                          <p:val>
                                            <p:strVal val="#ppt_h"/>
                                          </p:val>
                                        </p:tav>
                                        <p:tav tm="100000">
                                          <p:val>
                                            <p:strVal val="#ppt_h"/>
                                          </p:val>
                                        </p:tav>
                                      </p:tavLst>
                                    </p:anim>
                                    <p:anim calcmode="lin" valueType="num">
                                      <p:cBhvr>
                                        <p:cTn dur="500" fill="hold" id="82"/>
                                        <p:tgtEl>
                                          <p:spTgt spid="1048846"/>
                                        </p:tgtEl>
                                        <p:attrNameLst>
                                          <p:attrName>ppt_x</p:attrName>
                                        </p:attrNameLst>
                                      </p:cBhvr>
                                      <p:tavLst>
                                        <p:tav tm="0">
                                          <p:val>
                                            <p:strVal val="#ppt_x-.2"/>
                                          </p:val>
                                        </p:tav>
                                        <p:tav tm="100000">
                                          <p:val>
                                            <p:strVal val="#ppt_x"/>
                                          </p:val>
                                        </p:tav>
                                      </p:tavLst>
                                    </p:anim>
                                    <p:anim calcmode="lin" valueType="num">
                                      <p:cBhvr>
                                        <p:cTn dur="500" fill="hold" id="83"/>
                                        <p:tgtEl>
                                          <p:spTgt spid="1048846"/>
                                        </p:tgtEl>
                                        <p:attrNameLst>
                                          <p:attrName>ppt_y</p:attrName>
                                        </p:attrNameLst>
                                      </p:cBhvr>
                                      <p:tavLst>
                                        <p:tav tm="0">
                                          <p:val>
                                            <p:strVal val="#ppt_y"/>
                                          </p:val>
                                        </p:tav>
                                        <p:tav tm="100000">
                                          <p:val>
                                            <p:strVal val="#ppt_y"/>
                                          </p:val>
                                        </p:tav>
                                      </p:tavLst>
                                    </p:anim>
                                    <p:animEffect transition="in" filter="fade">
                                      <p:cBhvr>
                                        <p:cTn dur="500" id="84"/>
                                        <p:tgtEl>
                                          <p:spTgt spid="1048846"/>
                                        </p:tgtEl>
                                      </p:cBhvr>
                                    </p:animEffect>
                                  </p:childTnLst>
                                </p:cTn>
                              </p:par>
                            </p:childTnLst>
                          </p:cTn>
                        </p:par>
                      </p:childTnLst>
                    </p:cTn>
                  </p:par>
                  <p:par>
                    <p:cTn fill="hold" id="85" nodeType="clickPar">
                      <p:stCondLst>
                        <p:cond delay="indefinite"/>
                      </p:stCondLst>
                      <p:childTnLst>
                        <p:par>
                          <p:cTn fill="hold" id="86" nodeType="withGroup">
                            <p:stCondLst>
                              <p:cond delay="0"/>
                            </p:stCondLst>
                            <p:childTnLst>
                              <p:par>
                                <p:cTn accel="100000" fill="hold" grpId="0" id="87" nodeType="clickEffect" presetClass="entr" presetID="54" presetSubtype="0">
                                  <p:stCondLst>
                                    <p:cond delay="0"/>
                                  </p:stCondLst>
                                  <p:childTnLst>
                                    <p:set>
                                      <p:cBhvr>
                                        <p:cTn dur="1" fill="hold" id="88">
                                          <p:stCondLst>
                                            <p:cond delay="0"/>
                                          </p:stCondLst>
                                        </p:cTn>
                                        <p:tgtEl>
                                          <p:spTgt spid="1048844"/>
                                        </p:tgtEl>
                                        <p:attrNameLst>
                                          <p:attrName>style.visibility</p:attrName>
                                        </p:attrNameLst>
                                      </p:cBhvr>
                                      <p:to>
                                        <p:strVal val="visible"/>
                                      </p:to>
                                    </p:set>
                                    <p:anim calcmode="lin" valueType="num">
                                      <p:cBhvr>
                                        <p:cTn dur="500" fill="hold" id="89"/>
                                        <p:tgtEl>
                                          <p:spTgt spid="1048844"/>
                                        </p:tgtEl>
                                        <p:attrNameLst>
                                          <p:attrName>ppt_w</p:attrName>
                                        </p:attrNameLst>
                                      </p:cBhvr>
                                      <p:tavLst>
                                        <p:tav tm="0">
                                          <p:val>
                                            <p:strVal val="#ppt_w*0.05"/>
                                          </p:val>
                                        </p:tav>
                                        <p:tav tm="100000">
                                          <p:val>
                                            <p:strVal val="#ppt_w"/>
                                          </p:val>
                                        </p:tav>
                                      </p:tavLst>
                                    </p:anim>
                                    <p:anim calcmode="lin" valueType="num">
                                      <p:cBhvr>
                                        <p:cTn dur="500" fill="hold" id="90"/>
                                        <p:tgtEl>
                                          <p:spTgt spid="1048844"/>
                                        </p:tgtEl>
                                        <p:attrNameLst>
                                          <p:attrName>ppt_h</p:attrName>
                                        </p:attrNameLst>
                                      </p:cBhvr>
                                      <p:tavLst>
                                        <p:tav tm="0">
                                          <p:val>
                                            <p:strVal val="#ppt_h"/>
                                          </p:val>
                                        </p:tav>
                                        <p:tav tm="100000">
                                          <p:val>
                                            <p:strVal val="#ppt_h"/>
                                          </p:val>
                                        </p:tav>
                                      </p:tavLst>
                                    </p:anim>
                                    <p:anim calcmode="lin" valueType="num">
                                      <p:cBhvr>
                                        <p:cTn dur="500" fill="hold" id="91"/>
                                        <p:tgtEl>
                                          <p:spTgt spid="1048844"/>
                                        </p:tgtEl>
                                        <p:attrNameLst>
                                          <p:attrName>ppt_x</p:attrName>
                                        </p:attrNameLst>
                                      </p:cBhvr>
                                      <p:tavLst>
                                        <p:tav tm="0">
                                          <p:val>
                                            <p:strVal val="#ppt_x-.2"/>
                                          </p:val>
                                        </p:tav>
                                        <p:tav tm="100000">
                                          <p:val>
                                            <p:strVal val="#ppt_x"/>
                                          </p:val>
                                        </p:tav>
                                      </p:tavLst>
                                    </p:anim>
                                    <p:anim calcmode="lin" valueType="num">
                                      <p:cBhvr>
                                        <p:cTn dur="500" fill="hold" id="92"/>
                                        <p:tgtEl>
                                          <p:spTgt spid="1048844"/>
                                        </p:tgtEl>
                                        <p:attrNameLst>
                                          <p:attrName>ppt_y</p:attrName>
                                        </p:attrNameLst>
                                      </p:cBhvr>
                                      <p:tavLst>
                                        <p:tav tm="0">
                                          <p:val>
                                            <p:strVal val="#ppt_y"/>
                                          </p:val>
                                        </p:tav>
                                        <p:tav tm="100000">
                                          <p:val>
                                            <p:strVal val="#ppt_y"/>
                                          </p:val>
                                        </p:tav>
                                      </p:tavLst>
                                    </p:anim>
                                    <p:animEffect transition="in" filter="fade">
                                      <p:cBhvr>
                                        <p:cTn dur="500" id="93"/>
                                        <p:tgtEl>
                                          <p:spTgt spid="1048844"/>
                                        </p:tgtEl>
                                      </p:cBhvr>
                                    </p:animEffect>
                                  </p:childTnLst>
                                </p:cTn>
                              </p:par>
                            </p:childTnLst>
                          </p:cTn>
                        </p:par>
                      </p:childTnLst>
                    </p:cTn>
                  </p:par>
                  <p:par>
                    <p:cTn fill="hold" id="94" nodeType="clickPar">
                      <p:stCondLst>
                        <p:cond delay="indefinite"/>
                      </p:stCondLst>
                      <p:childTnLst>
                        <p:par>
                          <p:cTn fill="hold" id="95" nodeType="withGroup">
                            <p:stCondLst>
                              <p:cond delay="0"/>
                            </p:stCondLst>
                            <p:childTnLst>
                              <p:par>
                                <p:cTn accel="100000" fill="hold" grpId="0" id="96" nodeType="clickEffect" presetClass="entr" presetID="54" presetSubtype="0">
                                  <p:stCondLst>
                                    <p:cond delay="0"/>
                                  </p:stCondLst>
                                  <p:childTnLst>
                                    <p:set>
                                      <p:cBhvr>
                                        <p:cTn dur="1" fill="hold" id="97">
                                          <p:stCondLst>
                                            <p:cond delay="0"/>
                                          </p:stCondLst>
                                        </p:cTn>
                                        <p:tgtEl>
                                          <p:spTgt spid="1048843"/>
                                        </p:tgtEl>
                                        <p:attrNameLst>
                                          <p:attrName>style.visibility</p:attrName>
                                        </p:attrNameLst>
                                      </p:cBhvr>
                                      <p:to>
                                        <p:strVal val="visible"/>
                                      </p:to>
                                    </p:set>
                                    <p:anim calcmode="lin" valueType="num">
                                      <p:cBhvr>
                                        <p:cTn dur="500" fill="hold" id="98"/>
                                        <p:tgtEl>
                                          <p:spTgt spid="1048843"/>
                                        </p:tgtEl>
                                        <p:attrNameLst>
                                          <p:attrName>ppt_w</p:attrName>
                                        </p:attrNameLst>
                                      </p:cBhvr>
                                      <p:tavLst>
                                        <p:tav tm="0">
                                          <p:val>
                                            <p:strVal val="#ppt_w*0.05"/>
                                          </p:val>
                                        </p:tav>
                                        <p:tav tm="100000">
                                          <p:val>
                                            <p:strVal val="#ppt_w"/>
                                          </p:val>
                                        </p:tav>
                                      </p:tavLst>
                                    </p:anim>
                                    <p:anim calcmode="lin" valueType="num">
                                      <p:cBhvr>
                                        <p:cTn dur="500" fill="hold" id="99"/>
                                        <p:tgtEl>
                                          <p:spTgt spid="1048843"/>
                                        </p:tgtEl>
                                        <p:attrNameLst>
                                          <p:attrName>ppt_h</p:attrName>
                                        </p:attrNameLst>
                                      </p:cBhvr>
                                      <p:tavLst>
                                        <p:tav tm="0">
                                          <p:val>
                                            <p:strVal val="#ppt_h"/>
                                          </p:val>
                                        </p:tav>
                                        <p:tav tm="100000">
                                          <p:val>
                                            <p:strVal val="#ppt_h"/>
                                          </p:val>
                                        </p:tav>
                                      </p:tavLst>
                                    </p:anim>
                                    <p:anim calcmode="lin" valueType="num">
                                      <p:cBhvr>
                                        <p:cTn dur="500" fill="hold" id="100"/>
                                        <p:tgtEl>
                                          <p:spTgt spid="1048843"/>
                                        </p:tgtEl>
                                        <p:attrNameLst>
                                          <p:attrName>ppt_x</p:attrName>
                                        </p:attrNameLst>
                                      </p:cBhvr>
                                      <p:tavLst>
                                        <p:tav tm="0">
                                          <p:val>
                                            <p:strVal val="#ppt_x-.2"/>
                                          </p:val>
                                        </p:tav>
                                        <p:tav tm="100000">
                                          <p:val>
                                            <p:strVal val="#ppt_x"/>
                                          </p:val>
                                        </p:tav>
                                      </p:tavLst>
                                    </p:anim>
                                    <p:anim calcmode="lin" valueType="num">
                                      <p:cBhvr>
                                        <p:cTn dur="500" fill="hold" id="101"/>
                                        <p:tgtEl>
                                          <p:spTgt spid="1048843"/>
                                        </p:tgtEl>
                                        <p:attrNameLst>
                                          <p:attrName>ppt_y</p:attrName>
                                        </p:attrNameLst>
                                      </p:cBhvr>
                                      <p:tavLst>
                                        <p:tav tm="0">
                                          <p:val>
                                            <p:strVal val="#ppt_y"/>
                                          </p:val>
                                        </p:tav>
                                        <p:tav tm="100000">
                                          <p:val>
                                            <p:strVal val="#ppt_y"/>
                                          </p:val>
                                        </p:tav>
                                      </p:tavLst>
                                    </p:anim>
                                    <p:animEffect transition="in" filter="fade">
                                      <p:cBhvr>
                                        <p:cTn dur="500" id="102"/>
                                        <p:tgtEl>
                                          <p:spTgt spid="1048843"/>
                                        </p:tgtEl>
                                      </p:cBhvr>
                                    </p:animEffect>
                                  </p:childTnLst>
                                </p:cTn>
                              </p:par>
                            </p:childTnLst>
                          </p:cTn>
                        </p:par>
                      </p:childTnLst>
                    </p:cTn>
                  </p:par>
                  <p:par>
                    <p:cTn fill="hold" id="103" nodeType="clickPar">
                      <p:stCondLst>
                        <p:cond delay="indefinite"/>
                      </p:stCondLst>
                      <p:childTnLst>
                        <p:par>
                          <p:cTn fill="hold" id="104" nodeType="withGroup">
                            <p:stCondLst>
                              <p:cond delay="0"/>
                            </p:stCondLst>
                            <p:childTnLst>
                              <p:par>
                                <p:cTn accel="100000" fill="hold" grpId="0" id="105" nodeType="clickEffect" presetClass="entr" presetID="54" presetSubtype="0">
                                  <p:stCondLst>
                                    <p:cond delay="0"/>
                                  </p:stCondLst>
                                  <p:childTnLst>
                                    <p:set>
                                      <p:cBhvr>
                                        <p:cTn dur="1" fill="hold" id="106">
                                          <p:stCondLst>
                                            <p:cond delay="0"/>
                                          </p:stCondLst>
                                        </p:cTn>
                                        <p:tgtEl>
                                          <p:spTgt spid="1048845"/>
                                        </p:tgtEl>
                                        <p:attrNameLst>
                                          <p:attrName>style.visibility</p:attrName>
                                        </p:attrNameLst>
                                      </p:cBhvr>
                                      <p:to>
                                        <p:strVal val="visible"/>
                                      </p:to>
                                    </p:set>
                                    <p:anim calcmode="lin" valueType="num">
                                      <p:cBhvr>
                                        <p:cTn dur="500" fill="hold" id="107"/>
                                        <p:tgtEl>
                                          <p:spTgt spid="1048845"/>
                                        </p:tgtEl>
                                        <p:attrNameLst>
                                          <p:attrName>ppt_w</p:attrName>
                                        </p:attrNameLst>
                                      </p:cBhvr>
                                      <p:tavLst>
                                        <p:tav tm="0">
                                          <p:val>
                                            <p:strVal val="#ppt_w*0.05"/>
                                          </p:val>
                                        </p:tav>
                                        <p:tav tm="100000">
                                          <p:val>
                                            <p:strVal val="#ppt_w"/>
                                          </p:val>
                                        </p:tav>
                                      </p:tavLst>
                                    </p:anim>
                                    <p:anim calcmode="lin" valueType="num">
                                      <p:cBhvr>
                                        <p:cTn dur="500" fill="hold" id="108"/>
                                        <p:tgtEl>
                                          <p:spTgt spid="1048845"/>
                                        </p:tgtEl>
                                        <p:attrNameLst>
                                          <p:attrName>ppt_h</p:attrName>
                                        </p:attrNameLst>
                                      </p:cBhvr>
                                      <p:tavLst>
                                        <p:tav tm="0">
                                          <p:val>
                                            <p:strVal val="#ppt_h"/>
                                          </p:val>
                                        </p:tav>
                                        <p:tav tm="100000">
                                          <p:val>
                                            <p:strVal val="#ppt_h"/>
                                          </p:val>
                                        </p:tav>
                                      </p:tavLst>
                                    </p:anim>
                                    <p:anim calcmode="lin" valueType="num">
                                      <p:cBhvr>
                                        <p:cTn dur="500" fill="hold" id="109"/>
                                        <p:tgtEl>
                                          <p:spTgt spid="1048845"/>
                                        </p:tgtEl>
                                        <p:attrNameLst>
                                          <p:attrName>ppt_x</p:attrName>
                                        </p:attrNameLst>
                                      </p:cBhvr>
                                      <p:tavLst>
                                        <p:tav tm="0">
                                          <p:val>
                                            <p:strVal val="#ppt_x-.2"/>
                                          </p:val>
                                        </p:tav>
                                        <p:tav tm="100000">
                                          <p:val>
                                            <p:strVal val="#ppt_x"/>
                                          </p:val>
                                        </p:tav>
                                      </p:tavLst>
                                    </p:anim>
                                    <p:anim calcmode="lin" valueType="num">
                                      <p:cBhvr>
                                        <p:cTn dur="500" fill="hold" id="110"/>
                                        <p:tgtEl>
                                          <p:spTgt spid="1048845"/>
                                        </p:tgtEl>
                                        <p:attrNameLst>
                                          <p:attrName>ppt_y</p:attrName>
                                        </p:attrNameLst>
                                      </p:cBhvr>
                                      <p:tavLst>
                                        <p:tav tm="0">
                                          <p:val>
                                            <p:strVal val="#ppt_y"/>
                                          </p:val>
                                        </p:tav>
                                        <p:tav tm="100000">
                                          <p:val>
                                            <p:strVal val="#ppt_y"/>
                                          </p:val>
                                        </p:tav>
                                      </p:tavLst>
                                    </p:anim>
                                    <p:animEffect transition="in" filter="fade">
                                      <p:cBhvr>
                                        <p:cTn dur="500" id="111"/>
                                        <p:tgtEl>
                                          <p:spTgt spid="1048845"/>
                                        </p:tgtEl>
                                      </p:cBhvr>
                                    </p:animEffect>
                                  </p:childTnLst>
                                </p:cTn>
                              </p:par>
                            </p:childTnLst>
                          </p:cTn>
                        </p:par>
                      </p:childTnLst>
                    </p:cTn>
                  </p:par>
                  <p:par>
                    <p:cTn fill="hold" id="112" nodeType="clickPar">
                      <p:stCondLst>
                        <p:cond delay="indefinite"/>
                      </p:stCondLst>
                      <p:childTnLst>
                        <p:par>
                          <p:cTn fill="hold" id="113" nodeType="withGroup">
                            <p:stCondLst>
                              <p:cond delay="0"/>
                            </p:stCondLst>
                            <p:childTnLst>
                              <p:par>
                                <p:cTn fill="hold" grpId="0" id="114" nodeType="clickEffect" presetClass="entr" presetID="9" presetSubtype="0">
                                  <p:stCondLst>
                                    <p:cond delay="0"/>
                                  </p:stCondLst>
                                  <p:childTnLst>
                                    <p:set>
                                      <p:cBhvr>
                                        <p:cTn dur="1" fill="hold" id="115">
                                          <p:stCondLst>
                                            <p:cond delay="0"/>
                                          </p:stCondLst>
                                        </p:cTn>
                                        <p:tgtEl>
                                          <p:spTgt spid="1048856"/>
                                        </p:tgtEl>
                                        <p:attrNameLst>
                                          <p:attrName>style.visibility</p:attrName>
                                        </p:attrNameLst>
                                      </p:cBhvr>
                                      <p:to>
                                        <p:strVal val="visible"/>
                                      </p:to>
                                    </p:set>
                                    <p:animEffect transition="in" filter="dissolve">
                                      <p:cBhvr>
                                        <p:cTn dur="500" id="116"/>
                                        <p:tgtEl>
                                          <p:spTgt spid="1048856"/>
                                        </p:tgtEl>
                                      </p:cBhvr>
                                    </p:animEffect>
                                  </p:childTnLst>
                                </p:cTn>
                              </p:par>
                            </p:childTnLst>
                          </p:cTn>
                        </p:par>
                      </p:childTnLst>
                    </p:cTn>
                  </p:par>
                  <p:par>
                    <p:cTn fill="hold" id="117" nodeType="clickPar">
                      <p:stCondLst>
                        <p:cond delay="indefinite"/>
                      </p:stCondLst>
                      <p:childTnLst>
                        <p:par>
                          <p:cTn fill="hold" id="118" nodeType="withGroup">
                            <p:stCondLst>
                              <p:cond delay="0"/>
                            </p:stCondLst>
                            <p:childTnLst>
                              <p:par>
                                <p:cTn fill="hold" grpId="0" id="119" nodeType="clickEffect" presetClass="entr" presetID="9" presetSubtype="0">
                                  <p:stCondLst>
                                    <p:cond delay="0"/>
                                  </p:stCondLst>
                                  <p:childTnLst>
                                    <p:set>
                                      <p:cBhvr>
                                        <p:cTn dur="1" fill="hold" id="120">
                                          <p:stCondLst>
                                            <p:cond delay="0"/>
                                          </p:stCondLst>
                                        </p:cTn>
                                        <p:tgtEl>
                                          <p:spTgt spid="1048857"/>
                                        </p:tgtEl>
                                        <p:attrNameLst>
                                          <p:attrName>style.visibility</p:attrName>
                                        </p:attrNameLst>
                                      </p:cBhvr>
                                      <p:to>
                                        <p:strVal val="visible"/>
                                      </p:to>
                                    </p:set>
                                    <p:animEffect transition="in" filter="dissolve">
                                      <p:cBhvr>
                                        <p:cTn dur="500" id="121"/>
                                        <p:tgtEl>
                                          <p:spTgt spid="1048857"/>
                                        </p:tgtEl>
                                      </p:cBhvr>
                                    </p:animEffect>
                                  </p:childTnLst>
                                </p:cTn>
                              </p:par>
                            </p:childTnLst>
                          </p:cTn>
                        </p:par>
                      </p:childTnLst>
                    </p:cTn>
                  </p:par>
                  <p:par>
                    <p:cTn fill="hold" id="122" nodeType="clickPar">
                      <p:stCondLst>
                        <p:cond delay="indefinite"/>
                      </p:stCondLst>
                      <p:childTnLst>
                        <p:par>
                          <p:cTn fill="hold" id="123" nodeType="withGroup">
                            <p:stCondLst>
                              <p:cond delay="0"/>
                            </p:stCondLst>
                            <p:childTnLst>
                              <p:par>
                                <p:cTn fill="hold" grpId="0" id="124" nodeType="clickEffect" presetClass="entr" presetID="9" presetSubtype="0">
                                  <p:stCondLst>
                                    <p:cond delay="0"/>
                                  </p:stCondLst>
                                  <p:childTnLst>
                                    <p:set>
                                      <p:cBhvr>
                                        <p:cTn dur="1" fill="hold" id="125">
                                          <p:stCondLst>
                                            <p:cond delay="0"/>
                                          </p:stCondLst>
                                        </p:cTn>
                                        <p:tgtEl>
                                          <p:spTgt spid="1048858"/>
                                        </p:tgtEl>
                                        <p:attrNameLst>
                                          <p:attrName>style.visibility</p:attrName>
                                        </p:attrNameLst>
                                      </p:cBhvr>
                                      <p:to>
                                        <p:strVal val="visible"/>
                                      </p:to>
                                    </p:set>
                                    <p:animEffect transition="in" filter="dissolve">
                                      <p:cBhvr>
                                        <p:cTn dur="500" id="126"/>
                                        <p:tgtEl>
                                          <p:spTgt spid="1048858"/>
                                        </p:tgtEl>
                                      </p:cBhvr>
                                    </p:animEffect>
                                  </p:childTnLst>
                                </p:cTn>
                              </p:par>
                            </p:childTnLst>
                          </p:cTn>
                        </p:par>
                      </p:childTnLst>
                    </p:cTn>
                  </p:par>
                  <p:par>
                    <p:cTn fill="hold" id="127" nodeType="clickPar">
                      <p:stCondLst>
                        <p:cond delay="indefinite"/>
                      </p:stCondLst>
                      <p:childTnLst>
                        <p:par>
                          <p:cTn fill="hold" id="128" nodeType="withGroup">
                            <p:stCondLst>
                              <p:cond delay="0"/>
                            </p:stCondLst>
                            <p:childTnLst>
                              <p:par>
                                <p:cTn fill="hold" grpId="3" id="129" nodeType="clickEffect" presetClass="entr" presetID="30" presetSubtype="0">
                                  <p:stCondLst>
                                    <p:cond delay="0"/>
                                  </p:stCondLst>
                                  <p:childTnLst>
                                    <p:set>
                                      <p:cBhvr>
                                        <p:cTn dur="1" fill="hold" id="130">
                                          <p:stCondLst>
                                            <p:cond delay="0"/>
                                          </p:stCondLst>
                                        </p:cTn>
                                        <p:tgtEl>
                                          <p:spTgt spid="1048854"/>
                                        </p:tgtEl>
                                        <p:attrNameLst>
                                          <p:attrName>style.visibility</p:attrName>
                                        </p:attrNameLst>
                                      </p:cBhvr>
                                      <p:to>
                                        <p:strVal val="visible"/>
                                      </p:to>
                                    </p:set>
                                    <p:animEffect transition="in" filter="fade">
                                      <p:cBhvr>
                                        <p:cTn decel="100000" dur="800" id="131"/>
                                        <p:tgtEl>
                                          <p:spTgt spid="1048854"/>
                                        </p:tgtEl>
                                      </p:cBhvr>
                                    </p:animEffect>
                                    <p:anim calcmode="lin" valueType="num">
                                      <p:cBhvr>
                                        <p:cTn decel="100000" dur="800" fill="hold" id="132"/>
                                        <p:tgtEl>
                                          <p:spTgt spid="1048854"/>
                                        </p:tgtEl>
                                        <p:attrNameLst>
                                          <p:attrName>style.rotation</p:attrName>
                                        </p:attrNameLst>
                                      </p:cBhvr>
                                      <p:tavLst>
                                        <p:tav tm="0">
                                          <p:val>
                                            <p:fltVal val="-90.0"/>
                                          </p:val>
                                        </p:tav>
                                        <p:tav tm="100000">
                                          <p:val>
                                            <p:fltVal val="0.0"/>
                                          </p:val>
                                        </p:tav>
                                      </p:tavLst>
                                    </p:anim>
                                    <p:anim calcmode="lin" valueType="num">
                                      <p:cBhvr>
                                        <p:cTn decel="100000" dur="800" fill="hold" id="133"/>
                                        <p:tgtEl>
                                          <p:spTgt spid="1048854"/>
                                        </p:tgtEl>
                                        <p:attrNameLst>
                                          <p:attrName>ppt_x</p:attrName>
                                        </p:attrNameLst>
                                      </p:cBhvr>
                                      <p:tavLst>
                                        <p:tav tm="0">
                                          <p:val>
                                            <p:strVal val="#ppt_x+0.4"/>
                                          </p:val>
                                        </p:tav>
                                        <p:tav tm="100000">
                                          <p:val>
                                            <p:strVal val="#ppt_x-0.05"/>
                                          </p:val>
                                        </p:tav>
                                      </p:tavLst>
                                    </p:anim>
                                    <p:anim calcmode="lin" valueType="num">
                                      <p:cBhvr>
                                        <p:cTn decel="100000" dur="800" fill="hold" id="134"/>
                                        <p:tgtEl>
                                          <p:spTgt spid="1048854"/>
                                        </p:tgtEl>
                                        <p:attrNameLst>
                                          <p:attrName>ppt_y</p:attrName>
                                        </p:attrNameLst>
                                      </p:cBhvr>
                                      <p:tavLst>
                                        <p:tav tm="0">
                                          <p:val>
                                            <p:strVal val="#ppt_y-0.4"/>
                                          </p:val>
                                        </p:tav>
                                        <p:tav tm="100000">
                                          <p:val>
                                            <p:strVal val="#ppt_y+0.1"/>
                                          </p:val>
                                        </p:tav>
                                      </p:tavLst>
                                    </p:anim>
                                    <p:anim calcmode="lin" valueType="num">
                                      <p:cBhvr>
                                        <p:cTn accel="100000" dur="200" fill="hold" id="135">
                                          <p:stCondLst>
                                            <p:cond delay="800"/>
                                          </p:stCondLst>
                                        </p:cTn>
                                        <p:tgtEl>
                                          <p:spTgt spid="1048854"/>
                                        </p:tgtEl>
                                        <p:attrNameLst>
                                          <p:attrName>ppt_x</p:attrName>
                                        </p:attrNameLst>
                                      </p:cBhvr>
                                      <p:tavLst>
                                        <p:tav tm="0">
                                          <p:val>
                                            <p:strVal val="#ppt_x-0.05"/>
                                          </p:val>
                                        </p:tav>
                                        <p:tav tm="100000">
                                          <p:val>
                                            <p:strVal val="#ppt_x"/>
                                          </p:val>
                                        </p:tav>
                                      </p:tavLst>
                                    </p:anim>
                                    <p:anim calcmode="lin" valueType="num">
                                      <p:cBhvr>
                                        <p:cTn accel="100000" dur="200" fill="hold" id="136">
                                          <p:stCondLst>
                                            <p:cond delay="800"/>
                                          </p:stCondLst>
                                        </p:cTn>
                                        <p:tgtEl>
                                          <p:spTgt spid="1048854"/>
                                        </p:tgtEl>
                                        <p:attrNameLst>
                                          <p:attrName>ppt_y</p:attrName>
                                        </p:attrNameLst>
                                      </p:cBhvr>
                                      <p:tavLst>
                                        <p:tav tm="0">
                                          <p:val>
                                            <p:strVal val="#ppt_y+0.1"/>
                                          </p:val>
                                        </p:tav>
                                        <p:tav tm="100000">
                                          <p:val>
                                            <p:strVal val="#ppt_y"/>
                                          </p:val>
                                        </p:tav>
                                      </p:tavLst>
                                    </p:anim>
                                  </p:childTnLst>
                                </p:cTn>
                              </p:par>
                            </p:childTnLst>
                          </p:cTn>
                        </p:par>
                      </p:childTnLst>
                    </p:cTn>
                  </p:par>
                  <p:par>
                    <p:cTn fill="hold" id="137" nodeType="clickPar">
                      <p:stCondLst>
                        <p:cond delay="indefinite"/>
                      </p:stCondLst>
                      <p:childTnLst>
                        <p:par>
                          <p:cTn fill="hold" id="138" nodeType="withGroup">
                            <p:stCondLst>
                              <p:cond delay="0"/>
                            </p:stCondLst>
                            <p:childTnLst>
                              <p:par>
                                <p:cTn accel="100000" fill="hold" grpId="0" id="139" nodeType="clickEffect" presetClass="entr" presetID="39" presetSubtype="0">
                                  <p:stCondLst>
                                    <p:cond delay="0"/>
                                  </p:stCondLst>
                                  <p:childTnLst>
                                    <p:set>
                                      <p:cBhvr>
                                        <p:cTn dur="1" fill="hold" id="140">
                                          <p:stCondLst>
                                            <p:cond delay="0"/>
                                          </p:stCondLst>
                                        </p:cTn>
                                        <p:tgtEl>
                                          <p:spTgt spid="1048841"/>
                                        </p:tgtEl>
                                        <p:attrNameLst>
                                          <p:attrName>style.visibility</p:attrName>
                                        </p:attrNameLst>
                                      </p:cBhvr>
                                      <p:to>
                                        <p:strVal val="visible"/>
                                      </p:to>
                                    </p:set>
                                    <p:anim calcmode="lin" valueType="num">
                                      <p:cBhvr>
                                        <p:cTn dur="500" fill="hold" id="141"/>
                                        <p:tgtEl>
                                          <p:spTgt spid="1048841"/>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142"/>
                                        <p:tgtEl>
                                          <p:spTgt spid="1048841"/>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143"/>
                                        <p:tgtEl>
                                          <p:spTgt spid="1048841"/>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144"/>
                                        <p:tgtEl>
                                          <p:spTgt spid="1048841"/>
                                        </p:tgtEl>
                                        <p:attrNameLst>
                                          <p:attrName>ppt_y</p:attrName>
                                        </p:attrNameLst>
                                      </p:cBhvr>
                                      <p:tavLst>
                                        <p:tav tm="0">
                                          <p:val>
                                            <p:strVal val="#ppt_y"/>
                                          </p:val>
                                        </p:tav>
                                        <p:tav tm="100000">
                                          <p:val>
                                            <p:strVal val="#ppt_y"/>
                                          </p:val>
                                        </p:tav>
                                      </p:tavLst>
                                    </p:anim>
                                  </p:childTnLst>
                                </p:cTn>
                              </p:par>
                            </p:childTnLst>
                          </p:cTn>
                        </p:par>
                      </p:childTnLst>
                    </p:cTn>
                  </p:par>
                  <p:par>
                    <p:cTn fill="hold" id="145" nodeType="clickPar">
                      <p:stCondLst>
                        <p:cond delay="indefinite"/>
                      </p:stCondLst>
                      <p:childTnLst>
                        <p:par>
                          <p:cTn fill="hold" id="146" nodeType="withGroup">
                            <p:stCondLst>
                              <p:cond delay="0"/>
                            </p:stCondLst>
                            <p:childTnLst>
                              <p:par>
                                <p:cTn fill="hold" grpId="2" id="147" nodeType="clickEffect" presetClass="entr" presetID="29" presetSubtype="0">
                                  <p:stCondLst>
                                    <p:cond delay="0"/>
                                  </p:stCondLst>
                                  <p:childTnLst>
                                    <p:set>
                                      <p:cBhvr>
                                        <p:cTn dur="1" fill="hold" id="148">
                                          <p:stCondLst>
                                            <p:cond delay="0"/>
                                          </p:stCondLst>
                                        </p:cTn>
                                        <p:tgtEl>
                                          <p:spTgt spid="1048841"/>
                                        </p:tgtEl>
                                        <p:attrNameLst>
                                          <p:attrName>style.visibility</p:attrName>
                                        </p:attrNameLst>
                                      </p:cBhvr>
                                      <p:to>
                                        <p:strVal val="visible"/>
                                      </p:to>
                                    </p:set>
                                    <p:anim calcmode="lin" valueType="num">
                                      <p:cBhvr>
                                        <p:cTn dur="1000" fill="hold" id="149"/>
                                        <p:tgtEl>
                                          <p:spTgt spid="1048841"/>
                                        </p:tgtEl>
                                        <p:attrNameLst>
                                          <p:attrName>ppt_x</p:attrName>
                                        </p:attrNameLst>
                                      </p:cBhvr>
                                      <p:tavLst>
                                        <p:tav tm="0">
                                          <p:val>
                                            <p:strVal val="#ppt_x-.2"/>
                                          </p:val>
                                        </p:tav>
                                        <p:tav tm="100000">
                                          <p:val>
                                            <p:strVal val="#ppt_x"/>
                                          </p:val>
                                        </p:tav>
                                      </p:tavLst>
                                    </p:anim>
                                    <p:anim calcmode="lin" valueType="num">
                                      <p:cBhvr>
                                        <p:cTn dur="1000" fill="hold" id="150"/>
                                        <p:tgtEl>
                                          <p:spTgt spid="1048841"/>
                                        </p:tgtEl>
                                        <p:attrNameLst>
                                          <p:attrName>ppt_y</p:attrName>
                                        </p:attrNameLst>
                                      </p:cBhvr>
                                      <p:tavLst>
                                        <p:tav tm="0">
                                          <p:val>
                                            <p:strVal val="#ppt_y"/>
                                          </p:val>
                                        </p:tav>
                                        <p:tav tm="100000">
                                          <p:val>
                                            <p:strVal val="#ppt_y"/>
                                          </p:val>
                                        </p:tav>
                                      </p:tavLst>
                                    </p:anim>
                                    <p:animEffect transition="in" filter="wipe(right)" prLst="gradientSize: 0.1">
                                      <p:cBhvr>
                                        <p:cTn dur="1000" id="151"/>
                                        <p:tgtEl>
                                          <p:spTgt spid="1048841"/>
                                        </p:tgtEl>
                                      </p:cBhvr>
                                    </p:animEffect>
                                  </p:childTnLst>
                                </p:cTn>
                              </p:par>
                            </p:childTnLst>
                          </p:cTn>
                        </p:par>
                      </p:childTnLst>
                    </p:cTn>
                  </p:par>
                  <p:par>
                    <p:cTn fill="hold" id="152" nodeType="clickPar">
                      <p:stCondLst>
                        <p:cond delay="indefinite"/>
                      </p:stCondLst>
                      <p:childTnLst>
                        <p:par>
                          <p:cTn fill="hold" id="153" nodeType="withGroup">
                            <p:stCondLst>
                              <p:cond delay="0"/>
                            </p:stCondLst>
                            <p:childTnLst>
                              <p:par>
                                <p:cTn fill="hold" grpId="0" id="154" nodeType="clickEffect" presetClass="entr" presetID="29" presetSubtype="0">
                                  <p:stCondLst>
                                    <p:cond delay="0"/>
                                  </p:stCondLst>
                                  <p:childTnLst>
                                    <p:set>
                                      <p:cBhvr>
                                        <p:cTn dur="1" fill="hold" id="155">
                                          <p:stCondLst>
                                            <p:cond delay="0"/>
                                          </p:stCondLst>
                                        </p:cTn>
                                        <p:tgtEl>
                                          <p:spTgt spid="1048840"/>
                                        </p:tgtEl>
                                        <p:attrNameLst>
                                          <p:attrName>style.visibility</p:attrName>
                                        </p:attrNameLst>
                                      </p:cBhvr>
                                      <p:to>
                                        <p:strVal val="visible"/>
                                      </p:to>
                                    </p:set>
                                    <p:anim calcmode="lin" valueType="num">
                                      <p:cBhvr>
                                        <p:cTn dur="1000" fill="hold" id="156"/>
                                        <p:tgtEl>
                                          <p:spTgt spid="1048840"/>
                                        </p:tgtEl>
                                        <p:attrNameLst>
                                          <p:attrName>ppt_x</p:attrName>
                                        </p:attrNameLst>
                                      </p:cBhvr>
                                      <p:tavLst>
                                        <p:tav tm="0">
                                          <p:val>
                                            <p:strVal val="#ppt_x-.2"/>
                                          </p:val>
                                        </p:tav>
                                        <p:tav tm="100000">
                                          <p:val>
                                            <p:strVal val="#ppt_x"/>
                                          </p:val>
                                        </p:tav>
                                      </p:tavLst>
                                    </p:anim>
                                    <p:anim calcmode="lin" valueType="num">
                                      <p:cBhvr>
                                        <p:cTn dur="1000" fill="hold" id="157"/>
                                        <p:tgtEl>
                                          <p:spTgt spid="1048840"/>
                                        </p:tgtEl>
                                        <p:attrNameLst>
                                          <p:attrName>ppt_y</p:attrName>
                                        </p:attrNameLst>
                                      </p:cBhvr>
                                      <p:tavLst>
                                        <p:tav tm="0">
                                          <p:val>
                                            <p:strVal val="#ppt_y"/>
                                          </p:val>
                                        </p:tav>
                                        <p:tav tm="100000">
                                          <p:val>
                                            <p:strVal val="#ppt_y"/>
                                          </p:val>
                                        </p:tav>
                                      </p:tavLst>
                                    </p:anim>
                                    <p:animEffect transition="in" filter="wipe(right)" prLst="gradientSize: 0.1">
                                      <p:cBhvr>
                                        <p:cTn dur="1000" id="158"/>
                                        <p:tgtEl>
                                          <p:spTgt spid="1048840"/>
                                        </p:tgtEl>
                                      </p:cBhvr>
                                    </p:animEffect>
                                  </p:childTnLst>
                                </p:cTn>
                              </p:par>
                            </p:childTnLst>
                          </p:cTn>
                        </p:par>
                      </p:childTnLst>
                    </p:cTn>
                  </p:par>
                  <p:par>
                    <p:cTn fill="hold" id="159" nodeType="clickPar">
                      <p:stCondLst>
                        <p:cond delay="indefinite"/>
                      </p:stCondLst>
                      <p:childTnLst>
                        <p:par>
                          <p:cTn fill="hold" id="160" nodeType="withGroup">
                            <p:stCondLst>
                              <p:cond delay="0"/>
                            </p:stCondLst>
                            <p:childTnLst>
                              <p:par>
                                <p:cTn fill="hold" grpId="0" id="161" nodeType="clickEffect" presetClass="entr" presetID="29" presetSubtype="0">
                                  <p:stCondLst>
                                    <p:cond delay="0"/>
                                  </p:stCondLst>
                                  <p:childTnLst>
                                    <p:set>
                                      <p:cBhvr>
                                        <p:cTn dur="1" fill="hold" id="162">
                                          <p:stCondLst>
                                            <p:cond delay="0"/>
                                          </p:stCondLst>
                                        </p:cTn>
                                        <p:tgtEl>
                                          <p:spTgt spid="1048839"/>
                                        </p:tgtEl>
                                        <p:attrNameLst>
                                          <p:attrName>style.visibility</p:attrName>
                                        </p:attrNameLst>
                                      </p:cBhvr>
                                      <p:to>
                                        <p:strVal val="visible"/>
                                      </p:to>
                                    </p:set>
                                    <p:anim calcmode="lin" valueType="num">
                                      <p:cBhvr>
                                        <p:cTn dur="1000" fill="hold" id="163"/>
                                        <p:tgtEl>
                                          <p:spTgt spid="1048839"/>
                                        </p:tgtEl>
                                        <p:attrNameLst>
                                          <p:attrName>ppt_x</p:attrName>
                                        </p:attrNameLst>
                                      </p:cBhvr>
                                      <p:tavLst>
                                        <p:tav tm="0">
                                          <p:val>
                                            <p:strVal val="#ppt_x-.2"/>
                                          </p:val>
                                        </p:tav>
                                        <p:tav tm="100000">
                                          <p:val>
                                            <p:strVal val="#ppt_x"/>
                                          </p:val>
                                        </p:tav>
                                      </p:tavLst>
                                    </p:anim>
                                    <p:anim calcmode="lin" valueType="num">
                                      <p:cBhvr>
                                        <p:cTn dur="1000" fill="hold" id="164"/>
                                        <p:tgtEl>
                                          <p:spTgt spid="1048839"/>
                                        </p:tgtEl>
                                        <p:attrNameLst>
                                          <p:attrName>ppt_y</p:attrName>
                                        </p:attrNameLst>
                                      </p:cBhvr>
                                      <p:tavLst>
                                        <p:tav tm="0">
                                          <p:val>
                                            <p:strVal val="#ppt_y"/>
                                          </p:val>
                                        </p:tav>
                                        <p:tav tm="100000">
                                          <p:val>
                                            <p:strVal val="#ppt_y"/>
                                          </p:val>
                                        </p:tav>
                                      </p:tavLst>
                                    </p:anim>
                                    <p:animEffect transition="in" filter="wipe(right)" prLst="gradientSize: 0.1">
                                      <p:cBhvr>
                                        <p:cTn dur="1000" id="165"/>
                                        <p:tgtEl>
                                          <p:spTgt spid="1048839"/>
                                        </p:tgtEl>
                                      </p:cBhvr>
                                    </p:animEffect>
                                  </p:childTnLst>
                                </p:cTn>
                              </p:par>
                            </p:childTnLst>
                          </p:cTn>
                        </p:par>
                      </p:childTnLst>
                    </p:cTn>
                  </p:par>
                  <p:par>
                    <p:cTn fill="hold" id="166" nodeType="clickPar">
                      <p:stCondLst>
                        <p:cond delay="indefinite"/>
                      </p:stCondLst>
                      <p:childTnLst>
                        <p:par>
                          <p:cTn fill="hold" id="167" nodeType="withGroup">
                            <p:stCondLst>
                              <p:cond delay="0"/>
                            </p:stCondLst>
                            <p:childTnLst>
                              <p:par>
                                <p:cTn fill="hold" grpId="0" id="168" nodeType="clickEffect" presetClass="entr" presetID="29" presetSubtype="0">
                                  <p:stCondLst>
                                    <p:cond delay="0"/>
                                  </p:stCondLst>
                                  <p:childTnLst>
                                    <p:set>
                                      <p:cBhvr>
                                        <p:cTn dur="1" fill="hold" id="169">
                                          <p:stCondLst>
                                            <p:cond delay="0"/>
                                          </p:stCondLst>
                                        </p:cTn>
                                        <p:tgtEl>
                                          <p:spTgt spid="1048838"/>
                                        </p:tgtEl>
                                        <p:attrNameLst>
                                          <p:attrName>style.visibility</p:attrName>
                                        </p:attrNameLst>
                                      </p:cBhvr>
                                      <p:to>
                                        <p:strVal val="visible"/>
                                      </p:to>
                                    </p:set>
                                    <p:anim calcmode="lin" valueType="num">
                                      <p:cBhvr>
                                        <p:cTn dur="1000" fill="hold" id="170"/>
                                        <p:tgtEl>
                                          <p:spTgt spid="1048838"/>
                                        </p:tgtEl>
                                        <p:attrNameLst>
                                          <p:attrName>ppt_x</p:attrName>
                                        </p:attrNameLst>
                                      </p:cBhvr>
                                      <p:tavLst>
                                        <p:tav tm="0">
                                          <p:val>
                                            <p:strVal val="#ppt_x-.2"/>
                                          </p:val>
                                        </p:tav>
                                        <p:tav tm="100000">
                                          <p:val>
                                            <p:strVal val="#ppt_x"/>
                                          </p:val>
                                        </p:tav>
                                      </p:tavLst>
                                    </p:anim>
                                    <p:anim calcmode="lin" valueType="num">
                                      <p:cBhvr>
                                        <p:cTn dur="1000" fill="hold" id="171"/>
                                        <p:tgtEl>
                                          <p:spTgt spid="1048838"/>
                                        </p:tgtEl>
                                        <p:attrNameLst>
                                          <p:attrName>ppt_y</p:attrName>
                                        </p:attrNameLst>
                                      </p:cBhvr>
                                      <p:tavLst>
                                        <p:tav tm="0">
                                          <p:val>
                                            <p:strVal val="#ppt_y"/>
                                          </p:val>
                                        </p:tav>
                                        <p:tav tm="100000">
                                          <p:val>
                                            <p:strVal val="#ppt_y"/>
                                          </p:val>
                                        </p:tav>
                                      </p:tavLst>
                                    </p:anim>
                                    <p:animEffect transition="in" filter="wipe(right)" prLst="gradientSize: 0.1">
                                      <p:cBhvr>
                                        <p:cTn dur="1000" id="172"/>
                                        <p:tgtEl>
                                          <p:spTgt spid="1048838"/>
                                        </p:tgtEl>
                                      </p:cBhvr>
                                    </p:animEffect>
                                  </p:childTnLst>
                                </p:cTn>
                              </p:par>
                            </p:childTnLst>
                          </p:cTn>
                        </p:par>
                      </p:childTnLst>
                    </p:cTn>
                  </p:par>
                  <p:par>
                    <p:cTn fill="hold" id="173" nodeType="clickPar">
                      <p:stCondLst>
                        <p:cond delay="indefinite"/>
                      </p:stCondLst>
                      <p:childTnLst>
                        <p:par>
                          <p:cTn fill="hold" id="174" nodeType="withGroup">
                            <p:stCondLst>
                              <p:cond delay="0"/>
                            </p:stCondLst>
                            <p:childTnLst>
                              <p:par>
                                <p:cTn fill="hold" grpId="2" id="175" nodeType="clickEffect" presetClass="entr" presetID="23" presetSubtype="16">
                                  <p:stCondLst>
                                    <p:cond delay="0"/>
                                  </p:stCondLst>
                                  <p:childTnLst>
                                    <p:set>
                                      <p:cBhvr>
                                        <p:cTn dur="1" fill="hold" id="176">
                                          <p:stCondLst>
                                            <p:cond delay="0"/>
                                          </p:stCondLst>
                                        </p:cTn>
                                        <p:tgtEl>
                                          <p:spTgt spid="1048842"/>
                                        </p:tgtEl>
                                        <p:attrNameLst>
                                          <p:attrName>style.visibility</p:attrName>
                                        </p:attrNameLst>
                                      </p:cBhvr>
                                      <p:to>
                                        <p:strVal val="visible"/>
                                      </p:to>
                                    </p:set>
                                    <p:anim calcmode="lin" valueType="num">
                                      <p:cBhvr>
                                        <p:cTn dur="500" fill="hold" id="177"/>
                                        <p:tgtEl>
                                          <p:spTgt spid="1048842"/>
                                        </p:tgtEl>
                                        <p:attrNameLst>
                                          <p:attrName>ppt_w</p:attrName>
                                        </p:attrNameLst>
                                      </p:cBhvr>
                                      <p:tavLst>
                                        <p:tav tm="0">
                                          <p:val>
                                            <p:fltVal val="0.0"/>
                                          </p:val>
                                        </p:tav>
                                        <p:tav tm="100000">
                                          <p:val>
                                            <p:strVal val="#ppt_w"/>
                                          </p:val>
                                        </p:tav>
                                      </p:tavLst>
                                    </p:anim>
                                    <p:anim calcmode="lin" valueType="num">
                                      <p:cBhvr>
                                        <p:cTn dur="500" fill="hold" id="178"/>
                                        <p:tgtEl>
                                          <p:spTgt spid="1048842"/>
                                        </p:tgtEl>
                                        <p:attrNameLst>
                                          <p:attrName>ppt_h</p:attrName>
                                        </p:attrNameLst>
                                      </p:cBhvr>
                                      <p:tavLst>
                                        <p:tav tm="0">
                                          <p:val>
                                            <p:fltVal val="0.0"/>
                                          </p:val>
                                        </p:tav>
                                        <p:tav tm="100000">
                                          <p:val>
                                            <p:strVal val="#ppt_h"/>
                                          </p:val>
                                        </p:tav>
                                      </p:tavLst>
                                    </p:anim>
                                  </p:childTnLst>
                                </p:cTn>
                              </p:par>
                            </p:childTnLst>
                          </p:cTn>
                        </p:par>
                      </p:childTnLst>
                    </p:cTn>
                  </p:par>
                  <p:par>
                    <p:cTn fill="hold" id="179" nodeType="clickPar">
                      <p:stCondLst>
                        <p:cond delay="indefinite"/>
                      </p:stCondLst>
                      <p:childTnLst>
                        <p:par>
                          <p:cTn fill="hold" id="180" nodeType="withGroup">
                            <p:stCondLst>
                              <p:cond delay="0"/>
                            </p:stCondLst>
                            <p:childTnLst>
                              <p:par>
                                <p:cTn fill="hold" grpId="4" id="181" nodeType="clickEffect" presetClass="entr" presetID="30" presetSubtype="0">
                                  <p:stCondLst>
                                    <p:cond delay="0"/>
                                  </p:stCondLst>
                                  <p:childTnLst>
                                    <p:set>
                                      <p:cBhvr>
                                        <p:cTn dur="1" fill="hold" id="182">
                                          <p:stCondLst>
                                            <p:cond delay="0"/>
                                          </p:stCondLst>
                                        </p:cTn>
                                        <p:tgtEl>
                                          <p:spTgt spid="1048854"/>
                                        </p:tgtEl>
                                        <p:attrNameLst>
                                          <p:attrName>style.visibility</p:attrName>
                                        </p:attrNameLst>
                                      </p:cBhvr>
                                      <p:to>
                                        <p:strVal val="visible"/>
                                      </p:to>
                                    </p:set>
                                    <p:animEffect transition="in" filter="fade">
                                      <p:cBhvr>
                                        <p:cTn decel="100000" dur="800" id="183"/>
                                        <p:tgtEl>
                                          <p:spTgt spid="1048854"/>
                                        </p:tgtEl>
                                      </p:cBhvr>
                                    </p:animEffect>
                                    <p:anim calcmode="lin" valueType="num">
                                      <p:cBhvr>
                                        <p:cTn decel="100000" dur="800" fill="hold" id="184"/>
                                        <p:tgtEl>
                                          <p:spTgt spid="1048854"/>
                                        </p:tgtEl>
                                        <p:attrNameLst>
                                          <p:attrName>style.rotation</p:attrName>
                                        </p:attrNameLst>
                                      </p:cBhvr>
                                      <p:tavLst>
                                        <p:tav tm="0">
                                          <p:val>
                                            <p:fltVal val="-90.0"/>
                                          </p:val>
                                        </p:tav>
                                        <p:tav tm="100000">
                                          <p:val>
                                            <p:fltVal val="0.0"/>
                                          </p:val>
                                        </p:tav>
                                      </p:tavLst>
                                    </p:anim>
                                    <p:anim calcmode="lin" valueType="num">
                                      <p:cBhvr>
                                        <p:cTn decel="100000" dur="800" fill="hold" id="185"/>
                                        <p:tgtEl>
                                          <p:spTgt spid="1048854"/>
                                        </p:tgtEl>
                                        <p:attrNameLst>
                                          <p:attrName>ppt_x</p:attrName>
                                        </p:attrNameLst>
                                      </p:cBhvr>
                                      <p:tavLst>
                                        <p:tav tm="0">
                                          <p:val>
                                            <p:strVal val="#ppt_x+0.4"/>
                                          </p:val>
                                        </p:tav>
                                        <p:tav tm="100000">
                                          <p:val>
                                            <p:strVal val="#ppt_x-0.05"/>
                                          </p:val>
                                        </p:tav>
                                      </p:tavLst>
                                    </p:anim>
                                    <p:anim calcmode="lin" valueType="num">
                                      <p:cBhvr>
                                        <p:cTn decel="100000" dur="800" fill="hold" id="186"/>
                                        <p:tgtEl>
                                          <p:spTgt spid="1048854"/>
                                        </p:tgtEl>
                                        <p:attrNameLst>
                                          <p:attrName>ppt_y</p:attrName>
                                        </p:attrNameLst>
                                      </p:cBhvr>
                                      <p:tavLst>
                                        <p:tav tm="0">
                                          <p:val>
                                            <p:strVal val="#ppt_y-0.4"/>
                                          </p:val>
                                        </p:tav>
                                        <p:tav tm="100000">
                                          <p:val>
                                            <p:strVal val="#ppt_y+0.1"/>
                                          </p:val>
                                        </p:tav>
                                      </p:tavLst>
                                    </p:anim>
                                    <p:anim calcmode="lin" valueType="num">
                                      <p:cBhvr>
                                        <p:cTn accel="100000" dur="200" fill="hold" id="187">
                                          <p:stCondLst>
                                            <p:cond delay="800"/>
                                          </p:stCondLst>
                                        </p:cTn>
                                        <p:tgtEl>
                                          <p:spTgt spid="1048854"/>
                                        </p:tgtEl>
                                        <p:attrNameLst>
                                          <p:attrName>ppt_x</p:attrName>
                                        </p:attrNameLst>
                                      </p:cBhvr>
                                      <p:tavLst>
                                        <p:tav tm="0">
                                          <p:val>
                                            <p:strVal val="#ppt_x-0.05"/>
                                          </p:val>
                                        </p:tav>
                                        <p:tav tm="100000">
                                          <p:val>
                                            <p:strVal val="#ppt_x"/>
                                          </p:val>
                                        </p:tav>
                                      </p:tavLst>
                                    </p:anim>
                                    <p:anim calcmode="lin" valueType="num">
                                      <p:cBhvr>
                                        <p:cTn accel="100000" dur="200" fill="hold" id="188">
                                          <p:stCondLst>
                                            <p:cond delay="800"/>
                                          </p:stCondLst>
                                        </p:cTn>
                                        <p:tgtEl>
                                          <p:spTgt spid="104885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38" grpId="0" uiExpand="0" build="whole" animBg="1"/>
      <p:bldP spid="1048839" grpId="0" uiExpand="0" build="whole" animBg="1"/>
      <p:bldP spid="1048840" grpId="0" uiExpand="0" build="whole" animBg="1"/>
      <p:bldP spid="1048841" grpId="0" uiExpand="0" build="whole" animBg="1"/>
      <p:bldP spid="1048841" grpId="1" uiExpand="0" build="whole" animBg="1"/>
      <p:bldP spid="1048841" grpId="2" uiExpand="0" build="whole" animBg="1"/>
      <p:bldP spid="1048842" grpId="0" uiExpand="0" build="whole" animBg="1"/>
      <p:bldP spid="1048842" grpId="1" uiExpand="0" build="whole" animBg="1"/>
      <p:bldP spid="1048842" grpId="2" uiExpand="0" build="whole" animBg="1"/>
      <p:bldP spid="1048843" grpId="0" uiExpand="0" build="whole" animBg="1"/>
      <p:bldP spid="1048844" grpId="0" uiExpand="0" build="whole" animBg="1"/>
      <p:bldP spid="1048845" grpId="0" uiExpand="0" build="whole" animBg="1"/>
      <p:bldP spid="1048846" grpId="0" uiExpand="0" build="whole" animBg="1"/>
      <p:bldP spid="1048847" grpId="0" uiExpand="0" build="whole" animBg="1"/>
      <p:bldP spid="1048848" grpId="0" uiExpand="0" build="whole"/>
      <p:bldP spid="1048849" grpId="0" uiExpand="0" build="whole" animBg="1"/>
      <p:bldP spid="1048850" grpId="0" uiExpand="0" build="whole" animBg="1"/>
      <p:bldP spid="1048851" grpId="0" uiExpand="0" build="whole" animBg="1"/>
      <p:bldP spid="1048852" grpId="0" uiExpand="0" build="whole"/>
      <p:bldP spid="1048853" grpId="0" uiExpand="0" build="whole"/>
      <p:bldP spid="1048854" grpId="0" uiExpand="0" build="whole"/>
      <p:bldP spid="1048854" grpId="1" uiExpand="0" build="whole"/>
      <p:bldP spid="1048854" grpId="2" uiExpand="0" build="whole"/>
      <p:bldP spid="1048854" grpId="3" uiExpand="0" build="whole"/>
      <p:bldP spid="1048854" grpId="4" uiExpand="0" build="whole"/>
      <p:bldP spid="1048855" grpId="0" uiExpand="0" build="whole"/>
      <p:bldP spid="1048856" grpId="0" uiExpand="0" build="whole"/>
      <p:bldP spid="1048857" grpId="0" uiExpand="0" build="whole"/>
      <p:bldP spid="1048858" grpId="0" uiExpand="0" build="whole"/>
    </p:bldLst>
  </p:timing>
</p:sld>
</file>

<file path=ppt/slides/slide13.xml><?xml version="1.0" encoding="utf-8"?>
<p:sld xmlns:a="http://schemas.openxmlformats.org/drawingml/2006/main" xmlns:r="http://schemas.openxmlformats.org/officeDocument/2006/relationships" xmlns:p="http://schemas.openxmlformats.org/presentationml/2006/main" showMasterSp="1">
  <p:cSld>
    <p:spTree>
      <p:nvGrpSpPr>
        <p:cNvPr id="176" name=""/>
        <p:cNvGrpSpPr/>
        <p:nvPr/>
      </p:nvGrpSpPr>
      <p:grpSpPr>
        <a:xfrm rot="0">
          <a:off x="0" y="0"/>
          <a:ext cx="0" cy="0"/>
          <a:chOff x="0" y="0"/>
          <a:chExt cx="0" cy="0"/>
        </a:xfrm>
      </p:grpSpPr>
      <p:sp>
        <p:nvSpPr>
          <p:cNvPr id="1048860" name=""/>
          <p:cNvSpPr/>
          <p:nvPr/>
        </p:nvSpPr>
        <p:spPr>
          <a:xfrm rot="16911222">
            <a:off x="3010694" y="1399381"/>
            <a:ext cx="915987" cy="866775"/>
          </a:xfrm>
          <a:custGeom>
            <a:avLst/>
            <a:ahLst/>
            <a:rect l="0" t="0" r="r" b="b"/>
            <a:pathLst>
              <a:path w="1310396" h="1415063">
                <a:moveTo>
                  <a:pt x="7791" y="0"/>
                </a:moveTo>
                <a:cubicBezTo>
                  <a:pt x="556279" y="79536"/>
                  <a:pt x="1016390" y="479309"/>
                  <a:pt x="1198641" y="1034685"/>
                </a:cubicBezTo>
                <a:lnTo>
                  <a:pt x="1310396" y="1023719"/>
                </a:lnTo>
                <a:lnTo>
                  <a:pt x="1180032" y="1415063"/>
                </a:lnTo>
                <a:lnTo>
                  <a:pt x="893126" y="1064651"/>
                </a:lnTo>
                <a:lnTo>
                  <a:pt x="1004547" y="1053721"/>
                </a:lnTo>
                <a:cubicBezTo>
                  <a:pt x="836337" y="587773"/>
                  <a:pt x="461809" y="74225"/>
                  <a:pt x="0" y="6087"/>
                </a:cubicBezTo>
                <a:lnTo>
                  <a:pt x="7791" y="0"/>
                </a:lnTo>
              </a:path>
            </a:pathLst>
          </a:custGeom>
          <a:solidFill>
            <a:srgbClr val="7F7F7F">
              <a:alpha val="100000"/>
            </a:srgbClr>
          </a:solidFill>
          <a:ln>
            <a:noFill/>
          </a:ln>
        </p:spPr>
      </p:sp>
      <p:sp>
        <p:nvSpPr>
          <p:cNvPr id="1048861" name=""/>
          <p:cNvSpPr/>
          <p:nvPr/>
        </p:nvSpPr>
        <p:spPr>
          <a:xfrm rot="20700000">
            <a:off x="5046662" y="1398587"/>
            <a:ext cx="915987" cy="866775"/>
          </a:xfrm>
          <a:custGeom>
            <a:avLst/>
            <a:ahLst/>
            <a:rect l="0" t="0" r="r" b="b"/>
            <a:pathLst>
              <a:path w="1310396" h="1415063">
                <a:moveTo>
                  <a:pt x="7791" y="0"/>
                </a:moveTo>
                <a:cubicBezTo>
                  <a:pt x="556279" y="79536"/>
                  <a:pt x="1016390" y="479309"/>
                  <a:pt x="1198641" y="1034685"/>
                </a:cubicBezTo>
                <a:lnTo>
                  <a:pt x="1310396" y="1023719"/>
                </a:lnTo>
                <a:lnTo>
                  <a:pt x="1180032" y="1415063"/>
                </a:lnTo>
                <a:lnTo>
                  <a:pt x="893126" y="1064651"/>
                </a:lnTo>
                <a:lnTo>
                  <a:pt x="1004547" y="1053721"/>
                </a:lnTo>
                <a:cubicBezTo>
                  <a:pt x="836337" y="587773"/>
                  <a:pt x="461809" y="74225"/>
                  <a:pt x="0" y="6087"/>
                </a:cubicBezTo>
                <a:lnTo>
                  <a:pt x="7791" y="0"/>
                </a:lnTo>
              </a:path>
            </a:pathLst>
          </a:custGeom>
          <a:solidFill>
            <a:srgbClr val="7F7F7F">
              <a:alpha val="100000"/>
            </a:srgbClr>
          </a:solidFill>
          <a:ln>
            <a:noFill/>
          </a:ln>
        </p:spPr>
      </p:sp>
      <p:sp>
        <p:nvSpPr>
          <p:cNvPr id="1048862" name=""/>
          <p:cNvSpPr/>
          <p:nvPr/>
        </p:nvSpPr>
        <p:spPr>
          <a:xfrm rot="16911222" flipH="1" flipV="1">
            <a:off x="4999831" y="4953793"/>
            <a:ext cx="915987" cy="866775"/>
          </a:xfrm>
          <a:custGeom>
            <a:avLst/>
            <a:ahLst/>
            <a:rect l="0" t="0" r="r" b="b"/>
            <a:pathLst>
              <a:path w="1310396" h="1415063">
                <a:moveTo>
                  <a:pt x="7791" y="0"/>
                </a:moveTo>
                <a:cubicBezTo>
                  <a:pt x="556279" y="79536"/>
                  <a:pt x="1016390" y="479309"/>
                  <a:pt x="1198641" y="1034685"/>
                </a:cubicBezTo>
                <a:lnTo>
                  <a:pt x="1310396" y="1023719"/>
                </a:lnTo>
                <a:lnTo>
                  <a:pt x="1180032" y="1415063"/>
                </a:lnTo>
                <a:lnTo>
                  <a:pt x="893126" y="1064651"/>
                </a:lnTo>
                <a:lnTo>
                  <a:pt x="1004547" y="1053721"/>
                </a:lnTo>
                <a:cubicBezTo>
                  <a:pt x="836337" y="587773"/>
                  <a:pt x="461809" y="74225"/>
                  <a:pt x="0" y="6087"/>
                </a:cubicBezTo>
                <a:lnTo>
                  <a:pt x="7791" y="0"/>
                </a:lnTo>
              </a:path>
            </a:pathLst>
          </a:custGeom>
          <a:solidFill>
            <a:srgbClr val="7F7F7F">
              <a:alpha val="100000"/>
            </a:srgbClr>
          </a:solidFill>
          <a:ln>
            <a:noFill/>
          </a:ln>
        </p:spPr>
      </p:sp>
      <p:sp>
        <p:nvSpPr>
          <p:cNvPr id="1048863" name=""/>
          <p:cNvSpPr/>
          <p:nvPr/>
        </p:nvSpPr>
        <p:spPr>
          <a:xfrm rot="20700000" flipH="1" flipV="1">
            <a:off x="2963862" y="4954587"/>
            <a:ext cx="915987" cy="866775"/>
          </a:xfrm>
          <a:custGeom>
            <a:avLst/>
            <a:ahLst/>
            <a:rect l="0" t="0" r="r" b="b"/>
            <a:pathLst>
              <a:path w="1310396" h="1415063">
                <a:moveTo>
                  <a:pt x="7791" y="0"/>
                </a:moveTo>
                <a:cubicBezTo>
                  <a:pt x="556279" y="79536"/>
                  <a:pt x="1016390" y="479309"/>
                  <a:pt x="1198641" y="1034685"/>
                </a:cubicBezTo>
                <a:lnTo>
                  <a:pt x="1310396" y="1023719"/>
                </a:lnTo>
                <a:lnTo>
                  <a:pt x="1180032" y="1415063"/>
                </a:lnTo>
                <a:lnTo>
                  <a:pt x="893126" y="1064651"/>
                </a:lnTo>
                <a:lnTo>
                  <a:pt x="1004547" y="1053721"/>
                </a:lnTo>
                <a:cubicBezTo>
                  <a:pt x="836337" y="587773"/>
                  <a:pt x="461809" y="74225"/>
                  <a:pt x="0" y="6087"/>
                </a:cubicBezTo>
                <a:lnTo>
                  <a:pt x="7791" y="0"/>
                </a:lnTo>
              </a:path>
            </a:pathLst>
          </a:custGeom>
          <a:solidFill>
            <a:srgbClr val="7F7F7F">
              <a:alpha val="100000"/>
            </a:srgbClr>
          </a:solidFill>
          <a:ln>
            <a:noFill/>
          </a:ln>
        </p:spPr>
      </p:sp>
      <p:sp>
        <p:nvSpPr>
          <p:cNvPr id="1048864" name=""/>
          <p:cNvSpPr/>
          <p:nvPr/>
        </p:nvSpPr>
        <p:spPr>
          <a:xfrm rot="2700000" flipH="1" flipV="1">
            <a:off x="1977231" y="3185318"/>
            <a:ext cx="915987" cy="866775"/>
          </a:xfrm>
          <a:custGeom>
            <a:avLst/>
            <a:ahLst/>
            <a:rect l="0" t="0" r="r" b="b"/>
            <a:pathLst>
              <a:path w="1310396" h="1415063">
                <a:moveTo>
                  <a:pt x="7791" y="0"/>
                </a:moveTo>
                <a:cubicBezTo>
                  <a:pt x="556279" y="79536"/>
                  <a:pt x="1016390" y="479309"/>
                  <a:pt x="1198641" y="1034685"/>
                </a:cubicBezTo>
                <a:lnTo>
                  <a:pt x="1310396" y="1023719"/>
                </a:lnTo>
                <a:lnTo>
                  <a:pt x="1180032" y="1415063"/>
                </a:lnTo>
                <a:lnTo>
                  <a:pt x="893126" y="1064651"/>
                </a:lnTo>
                <a:lnTo>
                  <a:pt x="1004547" y="1053721"/>
                </a:lnTo>
                <a:cubicBezTo>
                  <a:pt x="836337" y="587773"/>
                  <a:pt x="461809" y="74225"/>
                  <a:pt x="0" y="6087"/>
                </a:cubicBezTo>
                <a:lnTo>
                  <a:pt x="7791" y="0"/>
                </a:lnTo>
              </a:path>
            </a:pathLst>
          </a:custGeom>
          <a:solidFill>
            <a:srgbClr val="7F7F7F">
              <a:alpha val="100000"/>
            </a:srgbClr>
          </a:solidFill>
          <a:ln>
            <a:noFill/>
          </a:ln>
        </p:spPr>
      </p:sp>
      <p:sp>
        <p:nvSpPr>
          <p:cNvPr id="1048865" name=""/>
          <p:cNvSpPr/>
          <p:nvPr/>
        </p:nvSpPr>
        <p:spPr>
          <a:xfrm rot="2700000">
            <a:off x="5990431" y="3186906"/>
            <a:ext cx="915987" cy="866775"/>
          </a:xfrm>
          <a:custGeom>
            <a:avLst/>
            <a:ahLst/>
            <a:rect l="0" t="0" r="r" b="b"/>
            <a:pathLst>
              <a:path w="1310396" h="1415063">
                <a:moveTo>
                  <a:pt x="7791" y="0"/>
                </a:moveTo>
                <a:cubicBezTo>
                  <a:pt x="556279" y="79536"/>
                  <a:pt x="1016390" y="479309"/>
                  <a:pt x="1198641" y="1034685"/>
                </a:cubicBezTo>
                <a:lnTo>
                  <a:pt x="1310396" y="1023719"/>
                </a:lnTo>
                <a:lnTo>
                  <a:pt x="1180032" y="1415063"/>
                </a:lnTo>
                <a:lnTo>
                  <a:pt x="893126" y="1064651"/>
                </a:lnTo>
                <a:lnTo>
                  <a:pt x="1004547" y="1053721"/>
                </a:lnTo>
                <a:cubicBezTo>
                  <a:pt x="836337" y="587773"/>
                  <a:pt x="461809" y="74225"/>
                  <a:pt x="0" y="6087"/>
                </a:cubicBezTo>
                <a:lnTo>
                  <a:pt x="7791" y="0"/>
                </a:lnTo>
              </a:path>
            </a:pathLst>
          </a:custGeom>
          <a:solidFill>
            <a:srgbClr val="7F7F7F">
              <a:alpha val="100000"/>
            </a:srgbClr>
          </a:solidFill>
          <a:ln>
            <a:noFill/>
          </a:ln>
        </p:spPr>
      </p:sp>
      <p:sp>
        <p:nvSpPr>
          <p:cNvPr id="1048866" name=""/>
          <p:cNvSpPr/>
          <p:nvPr/>
        </p:nvSpPr>
        <p:spPr bwMode="auto">
          <a:xfrm rot="0">
            <a:off x="2132012" y="4149725"/>
            <a:ext cx="1014412" cy="1062037"/>
          </a:xfrm>
          <a:custGeom>
            <a:avLst/>
            <a:ahLst/>
            <a:rect l="0" t="0" r="r" b="b"/>
            <a:pathLst>
              <a:path w="6110" h="6390">
                <a:moveTo>
                  <a:pt x="2270" y="0"/>
                </a:moveTo>
                <a:lnTo>
                  <a:pt x="3851" y="1571"/>
                </a:lnTo>
                <a:lnTo>
                  <a:pt x="6046" y="1160"/>
                </a:lnTo>
                <a:lnTo>
                  <a:pt x="5039" y="3152"/>
                </a:lnTo>
                <a:lnTo>
                  <a:pt x="6110" y="5108"/>
                </a:lnTo>
                <a:lnTo>
                  <a:pt x="3904" y="4769"/>
                </a:lnTo>
                <a:lnTo>
                  <a:pt x="2373" y="6390"/>
                </a:lnTo>
                <a:lnTo>
                  <a:pt x="2016" y="4187"/>
                </a:lnTo>
                <a:lnTo>
                  <a:pt x="0" y="3234"/>
                </a:lnTo>
                <a:lnTo>
                  <a:pt x="1984" y="2213"/>
                </a:lnTo>
                <a:lnTo>
                  <a:pt x="2270" y="0"/>
                </a:lnTo>
              </a:path>
            </a:pathLst>
          </a:custGeom>
          <a:solidFill>
            <a:srgbClr val="00B0F0">
              <a:alpha val="100000"/>
            </a:srgbClr>
          </a:solidFill>
          <a:ln>
            <a:noFill/>
          </a:ln>
          <a:effectLst>
            <a:outerShdw algn="tl" dir="2700000" dist="38100" kx="0" sx="100000" sy="100000">
              <a:srgbClr val="000000">
                <a:alpha val="39999"/>
              </a:srgbClr>
            </a:outerShdw>
          </a:effectLst>
        </p:spPr>
      </p:sp>
      <p:grpSp>
        <p:nvGrpSpPr>
          <p:cNvPr id="177" name=""/>
          <p:cNvGrpSpPr/>
          <p:nvPr/>
        </p:nvGrpSpPr>
        <p:grpSpPr>
          <a:xfrm rot="0">
            <a:off x="5688012" y="4090987"/>
            <a:ext cx="1114425" cy="1163637"/>
            <a:chOff x="3583" y="2577"/>
            <a:chExt cx="702" cy="733"/>
          </a:xfrm>
        </p:grpSpPr>
        <p:pic>
          <p:nvPicPr>
            <p:cNvPr id="2097255" name=""/>
            <p:cNvPicPr>
              <a:picLocks/>
            </p:cNvPicPr>
            <p:nvPr/>
          </p:nvPicPr>
          <p:blipFill>
            <a:blip xmlns:r="http://schemas.openxmlformats.org/officeDocument/2006/relationships" r:embed="rId1"/>
            <a:srcRect l="0" t="0" r="0" b="0"/>
            <a:stretch>
              <a:fillRect/>
            </a:stretch>
          </p:blipFill>
          <p:spPr>
            <a:xfrm rot="0">
              <a:off x="3583" y="2577"/>
              <a:ext cx="702" cy="733"/>
            </a:xfrm>
            <a:prstGeom prst="rect"/>
            <a:noFill/>
            <a:ln>
              <a:noFill/>
            </a:ln>
          </p:spPr>
        </p:pic>
        <p:sp>
          <p:nvSpPr>
            <p:cNvPr id="1048867" name=""/>
            <p:cNvSpPr txBox="1"/>
            <p:nvPr/>
          </p:nvSpPr>
          <p:spPr>
            <a:xfrm rot="0">
              <a:off x="3597" y="2590"/>
              <a:ext cx="639" cy="669"/>
            </a:xfrm>
            <a:prstGeom prst="rect"/>
            <a:noFill/>
            <a:ln>
              <a:noFill/>
            </a:ln>
          </p:spPr>
          <p:txBody>
            <a:bodyPr anchor="t"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zh-CN" lang="zh-CN"/>
            </a:p>
          </p:txBody>
        </p:sp>
      </p:grpSp>
      <p:pic>
        <p:nvPicPr>
          <p:cNvPr id="2097256" name=""/>
          <p:cNvPicPr>
            <a:picLocks/>
          </p:cNvPicPr>
          <p:nvPr/>
        </p:nvPicPr>
        <p:blipFill>
          <a:blip xmlns:r="http://schemas.openxmlformats.org/officeDocument/2006/relationships" r:embed="rId2"/>
          <a:srcRect l="0" t="0" r="0" b="0"/>
          <a:stretch>
            <a:fillRect/>
          </a:stretch>
        </p:blipFill>
        <p:spPr>
          <a:xfrm rot="0">
            <a:off x="2146300" y="2109787"/>
            <a:ext cx="981075" cy="950912"/>
          </a:xfrm>
          <a:prstGeom prst="rect"/>
          <a:noFill/>
          <a:ln>
            <a:noFill/>
          </a:ln>
        </p:spPr>
      </p:pic>
      <p:grpSp>
        <p:nvGrpSpPr>
          <p:cNvPr id="178" name=""/>
          <p:cNvGrpSpPr/>
          <p:nvPr/>
        </p:nvGrpSpPr>
        <p:grpSpPr>
          <a:xfrm rot="0">
            <a:off x="3971925" y="5145087"/>
            <a:ext cx="979487" cy="957262"/>
            <a:chOff x="2160185" y="3098894"/>
            <a:chExt cx="2054625" cy="2004832"/>
          </a:xfrm>
        </p:grpSpPr>
        <p:sp>
          <p:nvSpPr>
            <p:cNvPr id="1048868" name=""/>
            <p:cNvSpPr/>
            <p:nvPr/>
          </p:nvSpPr>
          <p:spPr bwMode="auto">
            <a:xfrm rot="21129250">
              <a:off x="2160185" y="3098894"/>
              <a:ext cx="2054625" cy="2004832"/>
            </a:xfrm>
            <a:custGeom>
              <a:avLst/>
              <a:ah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path>
              </a:pathLst>
            </a:custGeom>
            <a:solidFill>
              <a:srgbClr val="417677">
                <a:alpha val="100000"/>
              </a:srgbClr>
            </a:solidFill>
            <a:ln w="0" cap="flat" cmpd="sng">
              <a:solidFill>
                <a:srgbClr val="89641A">
                  <a:alpha val="100000"/>
                </a:srgbClr>
              </a:solidFill>
              <a:prstDash val="solid"/>
              <a:round/>
            </a:ln>
          </p:spPr>
        </p:sp>
        <p:sp>
          <p:nvSpPr>
            <p:cNvPr id="1048869" name=""/>
            <p:cNvSpPr/>
            <p:nvPr/>
          </p:nvSpPr>
          <p:spPr bwMode="auto">
            <a:xfrm rot="21129250">
              <a:off x="2273406" y="3211936"/>
              <a:ext cx="1828183" cy="1778748"/>
            </a:xfrm>
            <a:custGeom>
              <a:avLst/>
              <a:ah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path>
              </a:pathLst>
            </a:custGeom>
            <a:gradFill rotWithShape="1">
              <a:gsLst>
                <a:gs pos="0">
                  <a:srgbClr val="C2944D">
                    <a:alpha val="100000"/>
                  </a:srgbClr>
                </a:gs>
                <a:gs pos="0">
                  <a:srgbClr val="C2944D">
                    <a:alpha val="100000"/>
                  </a:srgbClr>
                </a:gs>
                <a:gs pos="50000">
                  <a:srgbClr val="BE891C">
                    <a:alpha val="100000"/>
                  </a:srgbClr>
                </a:gs>
                <a:gs pos="100000">
                  <a:srgbClr val="AF7B11">
                    <a:alpha val="100000"/>
                  </a:srgbClr>
                </a:gs>
                <a:gs pos="100000">
                  <a:srgbClr val="AF7B11">
                    <a:alpha val="100000"/>
                  </a:srgbClr>
                </a:gs>
              </a:gsLst>
              <a:lin ang="5400000" scaled="0"/>
            </a:gradFill>
            <a:ln w="6350" cap="flat" cmpd="sng">
              <a:solidFill>
                <a:schemeClr val="accent2">
                  <a:alpha val="100000"/>
                </a:schemeClr>
              </a:solidFill>
              <a:prstDash val="solid"/>
              <a:miter/>
            </a:ln>
          </p:spPr>
        </p:sp>
      </p:grpSp>
      <p:grpSp>
        <p:nvGrpSpPr>
          <p:cNvPr id="179" name=""/>
          <p:cNvGrpSpPr/>
          <p:nvPr/>
        </p:nvGrpSpPr>
        <p:grpSpPr>
          <a:xfrm rot="0">
            <a:off x="5762625" y="2111375"/>
            <a:ext cx="984250" cy="962025"/>
            <a:chOff x="888578" y="4639736"/>
            <a:chExt cx="1731612" cy="1689647"/>
          </a:xfrm>
        </p:grpSpPr>
        <p:sp>
          <p:nvSpPr>
            <p:cNvPr id="1048870" name=""/>
            <p:cNvSpPr/>
            <p:nvPr/>
          </p:nvSpPr>
          <p:spPr bwMode="auto">
            <a:xfrm rot="943525">
              <a:off x="888578" y="4639736"/>
              <a:ext cx="1731612" cy="1689647"/>
            </a:xfrm>
            <a:custGeom>
              <a:avLst/>
              <a:ah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path>
              </a:pathLst>
            </a:custGeom>
            <a:solidFill>
              <a:srgbClr val="417677">
                <a:alpha val="100000"/>
              </a:srgbClr>
            </a:solidFill>
            <a:ln w="0" cap="flat" cmpd="sng">
              <a:solidFill>
                <a:srgbClr val="B2CA9A">
                  <a:alpha val="100000"/>
                </a:srgbClr>
              </a:solidFill>
              <a:prstDash val="solid"/>
              <a:round/>
            </a:ln>
          </p:spPr>
        </p:sp>
        <p:sp>
          <p:nvSpPr>
            <p:cNvPr id="1048871" name=""/>
            <p:cNvSpPr/>
            <p:nvPr/>
          </p:nvSpPr>
          <p:spPr bwMode="auto">
            <a:xfrm rot="943525">
              <a:off x="986331" y="4734535"/>
              <a:ext cx="1536107" cy="1500050"/>
            </a:xfrm>
            <a:custGeom>
              <a:avLst/>
              <a:ah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path>
              </a:pathLst>
            </a:custGeom>
            <a:gradFill rotWithShape="1">
              <a:gsLst>
                <a:gs pos="0">
                  <a:srgbClr val="BCD0AD">
                    <a:alpha val="100000"/>
                  </a:srgbClr>
                </a:gs>
                <a:gs pos="0">
                  <a:srgbClr val="BCD0AD">
                    <a:alpha val="100000"/>
                  </a:srgbClr>
                </a:gs>
                <a:gs pos="50000">
                  <a:srgbClr val="B1C7A0">
                    <a:alpha val="100000"/>
                  </a:srgbClr>
                </a:gs>
                <a:gs pos="100000">
                  <a:srgbClr val="A6C28F">
                    <a:alpha val="100000"/>
                  </a:srgbClr>
                </a:gs>
                <a:gs pos="100000">
                  <a:srgbClr val="A6C28F">
                    <a:alpha val="100000"/>
                  </a:srgbClr>
                </a:gs>
              </a:gsLst>
              <a:lin ang="5400000" scaled="0"/>
            </a:gradFill>
            <a:ln w="6350" cap="flat" cmpd="sng">
              <a:solidFill>
                <a:srgbClr val="CCDCBC">
                  <a:alpha val="100000"/>
                </a:srgbClr>
              </a:solidFill>
              <a:prstDash val="solid"/>
              <a:miter/>
            </a:ln>
          </p:spPr>
        </p:sp>
      </p:grpSp>
      <p:grpSp>
        <p:nvGrpSpPr>
          <p:cNvPr id="180" name=""/>
          <p:cNvGrpSpPr/>
          <p:nvPr/>
        </p:nvGrpSpPr>
        <p:grpSpPr>
          <a:xfrm rot="0">
            <a:off x="3938587" y="957262"/>
            <a:ext cx="1120775" cy="1169987"/>
            <a:chOff x="2481" y="603"/>
            <a:chExt cx="706" cy="737"/>
          </a:xfrm>
        </p:grpSpPr>
        <p:pic>
          <p:nvPicPr>
            <p:cNvPr id="2097257" name=""/>
            <p:cNvPicPr>
              <a:picLocks/>
            </p:cNvPicPr>
            <p:nvPr/>
          </p:nvPicPr>
          <p:blipFill>
            <a:blip xmlns:r="http://schemas.openxmlformats.org/officeDocument/2006/relationships" r:embed="rId3"/>
            <a:srcRect l="0" t="0" r="0" b="0"/>
            <a:stretch>
              <a:fillRect/>
            </a:stretch>
          </p:blipFill>
          <p:spPr>
            <a:xfrm rot="0">
              <a:off x="2481" y="603"/>
              <a:ext cx="706" cy="737"/>
            </a:xfrm>
            <a:prstGeom prst="rect"/>
            <a:noFill/>
            <a:ln>
              <a:noFill/>
            </a:ln>
          </p:spPr>
        </p:pic>
        <p:sp>
          <p:nvSpPr>
            <p:cNvPr id="1048872" name=""/>
            <p:cNvSpPr txBox="1"/>
            <p:nvPr/>
          </p:nvSpPr>
          <p:spPr>
            <a:xfrm rot="0">
              <a:off x="2498" y="618"/>
              <a:ext cx="641" cy="671"/>
            </a:xfrm>
            <a:prstGeom prst="rect"/>
            <a:noFill/>
            <a:ln>
              <a:noFill/>
            </a:ln>
          </p:spPr>
          <p:txBody>
            <a:bodyPr anchor="t"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zh-CN" lang="zh-CN"/>
            </a:p>
          </p:txBody>
        </p:sp>
      </p:grpSp>
      <p:sp>
        <p:nvSpPr>
          <p:cNvPr id="1048873" name=""/>
          <p:cNvSpPr/>
          <p:nvPr/>
        </p:nvSpPr>
        <p:spPr>
          <a:xfrm rot="0">
            <a:off x="1804987" y="642937"/>
            <a:ext cx="1695450" cy="5740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b="1" sz="1400" lang="zh-CN">
                <a:solidFill>
                  <a:srgbClr val="5F5F5F"/>
                </a:solidFill>
                <a:latin typeface="Times New Roman" pitchFamily="18" charset="0"/>
              </a:rPr>
              <a:t>水基型灭火器，泡沫、干粉灭火器</a:t>
            </a:r>
          </a:p>
        </p:txBody>
      </p:sp>
      <p:cxnSp>
        <p:nvCxnSpPr>
          <p:cNvPr id="3145738" name=""/>
          <p:cNvCxnSpPr>
            <a:cxnSpLocks/>
          </p:cNvCxnSpPr>
          <p:nvPr/>
        </p:nvCxnSpPr>
        <p:spPr>
          <a:xfrm rot="0">
            <a:off x="3352800" y="1066800"/>
            <a:ext cx="790575" cy="220662"/>
          </a:xfrm>
          <a:prstGeom prst="line"/>
          <a:noFill/>
          <a:ln w="19050" cap="flat" cmpd="sng">
            <a:solidFill>
              <a:srgbClr val="878787">
                <a:alpha val="100000"/>
              </a:srgbClr>
            </a:solidFill>
            <a:prstDash val="sysDot"/>
            <a:miter/>
          </a:ln>
        </p:spPr>
      </p:cxnSp>
      <p:sp>
        <p:nvSpPr>
          <p:cNvPr id="1048874" name=""/>
          <p:cNvSpPr/>
          <p:nvPr/>
        </p:nvSpPr>
        <p:spPr>
          <a:xfrm rot="0">
            <a:off x="6934200" y="1160462"/>
            <a:ext cx="1214437" cy="6248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b="1" sz="1400" lang="zh-CN">
                <a:solidFill>
                  <a:srgbClr val="5F5F5F"/>
                </a:solidFill>
                <a:latin typeface="Times New Roman" pitchFamily="18" charset="0"/>
              </a:rPr>
              <a:t>泡沫、</a:t>
            </a:r>
            <a:r>
              <a:rPr altLang="zh-CN" b="1" sz="1400" lang="en-US">
                <a:solidFill>
                  <a:srgbClr val="5F5F5F"/>
                </a:solidFill>
                <a:latin typeface="Times New Roman" pitchFamily="18" charset="0"/>
              </a:rPr>
              <a:t>CO</a:t>
            </a:r>
            <a:r>
              <a:rPr altLang="en-US" baseline="-30000" b="1" sz="1400" lang="zh-CN">
                <a:solidFill>
                  <a:srgbClr val="5F5F5F"/>
                </a:solidFill>
                <a:latin typeface="Times New Roman" pitchFamily="18" charset="0"/>
              </a:rPr>
              <a:t>2、</a:t>
            </a:r>
            <a:r>
              <a:rPr altLang="en-US" b="1" sz="1400" lang="zh-CN">
                <a:solidFill>
                  <a:srgbClr val="5F5F5F"/>
                </a:solidFill>
                <a:latin typeface="Times New Roman" pitchFamily="18" charset="0"/>
              </a:rPr>
              <a:t>干粉灭火器</a:t>
            </a:r>
          </a:p>
        </p:txBody>
      </p:sp>
      <p:cxnSp>
        <p:nvCxnSpPr>
          <p:cNvPr id="3145739" name=""/>
          <p:cNvCxnSpPr>
            <a:cxnSpLocks/>
          </p:cNvCxnSpPr>
          <p:nvPr/>
        </p:nvCxnSpPr>
        <p:spPr>
          <a:xfrm rot="0" flipV="1">
            <a:off x="6643687" y="1752600"/>
            <a:ext cx="290512" cy="354012"/>
          </a:xfrm>
          <a:prstGeom prst="line"/>
          <a:noFill/>
          <a:ln w="19050" cap="flat" cmpd="sng">
            <a:solidFill>
              <a:srgbClr val="878787">
                <a:alpha val="100000"/>
              </a:srgbClr>
            </a:solidFill>
            <a:prstDash val="sysDot"/>
            <a:miter/>
          </a:ln>
        </p:spPr>
      </p:cxnSp>
      <p:cxnSp>
        <p:nvCxnSpPr>
          <p:cNvPr id="3145740" name=""/>
          <p:cNvCxnSpPr>
            <a:cxnSpLocks/>
          </p:cNvCxnSpPr>
          <p:nvPr/>
        </p:nvCxnSpPr>
        <p:spPr>
          <a:xfrm rot="0">
            <a:off x="1452562" y="2105025"/>
            <a:ext cx="681037" cy="252412"/>
          </a:xfrm>
          <a:prstGeom prst="line"/>
          <a:noFill/>
          <a:ln w="19050" cap="flat" cmpd="sng">
            <a:solidFill>
              <a:srgbClr val="878787">
                <a:alpha val="100000"/>
              </a:srgbClr>
            </a:solidFill>
            <a:prstDash val="sysDot"/>
            <a:miter/>
          </a:ln>
        </p:spPr>
      </p:cxnSp>
      <p:cxnSp>
        <p:nvCxnSpPr>
          <p:cNvPr id="3145741" name=""/>
          <p:cNvCxnSpPr>
            <a:cxnSpLocks/>
          </p:cNvCxnSpPr>
          <p:nvPr/>
        </p:nvCxnSpPr>
        <p:spPr>
          <a:xfrm rot="0" flipV="1">
            <a:off x="6786562" y="4754562"/>
            <a:ext cx="642937" cy="103187"/>
          </a:xfrm>
          <a:prstGeom prst="line"/>
          <a:noFill/>
          <a:ln w="19050" cap="flat" cmpd="sng">
            <a:solidFill>
              <a:srgbClr val="878787">
                <a:alpha val="100000"/>
              </a:srgbClr>
            </a:solidFill>
            <a:prstDash val="sysDot"/>
            <a:miter/>
          </a:ln>
        </p:spPr>
      </p:cxnSp>
      <p:cxnSp>
        <p:nvCxnSpPr>
          <p:cNvPr id="3145742" name=""/>
          <p:cNvCxnSpPr>
            <a:cxnSpLocks/>
          </p:cNvCxnSpPr>
          <p:nvPr/>
        </p:nvCxnSpPr>
        <p:spPr>
          <a:xfrm rot="0" flipV="1">
            <a:off x="1614487" y="4816475"/>
            <a:ext cx="571500" cy="214312"/>
          </a:xfrm>
          <a:prstGeom prst="line"/>
          <a:noFill/>
          <a:ln w="19050" cap="flat" cmpd="sng">
            <a:solidFill>
              <a:srgbClr val="878787">
                <a:alpha val="100000"/>
              </a:srgbClr>
            </a:solidFill>
            <a:prstDash val="sysDot"/>
            <a:miter/>
          </a:ln>
        </p:spPr>
      </p:cxnSp>
      <p:cxnSp>
        <p:nvCxnSpPr>
          <p:cNvPr id="3145743" name=""/>
          <p:cNvCxnSpPr>
            <a:cxnSpLocks/>
          </p:cNvCxnSpPr>
          <p:nvPr/>
        </p:nvCxnSpPr>
        <p:spPr>
          <a:xfrm rot="0">
            <a:off x="4929187" y="5969000"/>
            <a:ext cx="785812" cy="314325"/>
          </a:xfrm>
          <a:prstGeom prst="line"/>
          <a:noFill/>
          <a:ln w="19050" cap="flat" cmpd="sng">
            <a:solidFill>
              <a:srgbClr val="878787">
                <a:alpha val="100000"/>
              </a:srgbClr>
            </a:solidFill>
            <a:prstDash val="sysDot"/>
            <a:miter/>
          </a:ln>
        </p:spPr>
      </p:cxnSp>
      <p:sp>
        <p:nvSpPr>
          <p:cNvPr id="1048875" name=""/>
          <p:cNvSpPr/>
          <p:nvPr/>
        </p:nvSpPr>
        <p:spPr>
          <a:xfrm rot="0">
            <a:off x="2949575" y="2767012"/>
            <a:ext cx="3025775" cy="16916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3200" lang="zh-CN">
                <a:latin typeface="幼圆" pitchFamily="49" charset="-122"/>
                <a:ea typeface="幼圆" pitchFamily="49" charset="-122"/>
              </a:rPr>
              <a:t>六类火灾</a:t>
            </a:r>
          </a:p>
          <a:p>
            <a:pPr algn="ctr" eaLnBrk="1" hangingPunct="1" latinLnBrk="1" lvl="0"/>
            <a:r>
              <a:rPr altLang="en-US" b="1" sz="3200" lang="zh-CN">
                <a:latin typeface="幼圆" pitchFamily="49" charset="-122"/>
                <a:ea typeface="幼圆" pitchFamily="49" charset="-122"/>
              </a:rPr>
              <a:t>（初起）的灭火方法</a:t>
            </a:r>
          </a:p>
        </p:txBody>
      </p:sp>
      <p:sp>
        <p:nvSpPr>
          <p:cNvPr id="1048876" name=""/>
          <p:cNvSpPr txBox="1"/>
          <p:nvPr/>
        </p:nvSpPr>
        <p:spPr>
          <a:xfrm rot="0">
            <a:off x="4271962" y="1228725"/>
            <a:ext cx="657225" cy="6502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1600" lang="en-US">
                <a:solidFill>
                  <a:schemeClr val="lt1"/>
                </a:solidFill>
              </a:rPr>
              <a:t>A</a:t>
            </a:r>
            <a:r>
              <a:rPr altLang="en-US" b="1" sz="1600" lang="zh-CN">
                <a:solidFill>
                  <a:schemeClr val="lt1"/>
                </a:solidFill>
              </a:rPr>
              <a:t>类火灾</a:t>
            </a:r>
          </a:p>
        </p:txBody>
      </p:sp>
      <p:sp>
        <p:nvSpPr>
          <p:cNvPr id="1048877" name=""/>
          <p:cNvSpPr txBox="1"/>
          <p:nvPr/>
        </p:nvSpPr>
        <p:spPr>
          <a:xfrm rot="0">
            <a:off x="2201862" y="2309812"/>
            <a:ext cx="784225" cy="6502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1600" lang="en-US">
                <a:solidFill>
                  <a:schemeClr val="lt1"/>
                </a:solidFill>
              </a:rPr>
              <a:t>F</a:t>
            </a:r>
            <a:r>
              <a:rPr altLang="en-US" b="1" sz="1600" lang="zh-CN">
                <a:solidFill>
                  <a:schemeClr val="lt1"/>
                </a:solidFill>
              </a:rPr>
              <a:t>类火灾</a:t>
            </a:r>
          </a:p>
        </p:txBody>
      </p:sp>
      <p:sp>
        <p:nvSpPr>
          <p:cNvPr id="1048878" name=""/>
          <p:cNvSpPr txBox="1"/>
          <p:nvPr/>
        </p:nvSpPr>
        <p:spPr>
          <a:xfrm rot="0">
            <a:off x="5819775" y="2309812"/>
            <a:ext cx="904875" cy="6502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1600" lang="en-US">
                <a:solidFill>
                  <a:schemeClr val="lt1"/>
                </a:solidFill>
              </a:rPr>
              <a:t>B</a:t>
            </a:r>
            <a:r>
              <a:rPr altLang="en-US" b="1" sz="1600" lang="zh-CN">
                <a:solidFill>
                  <a:schemeClr val="lt1"/>
                </a:solidFill>
              </a:rPr>
              <a:t>类火灾</a:t>
            </a:r>
          </a:p>
        </p:txBody>
      </p:sp>
      <p:sp>
        <p:nvSpPr>
          <p:cNvPr id="1048879" name=""/>
          <p:cNvSpPr txBox="1"/>
          <p:nvPr/>
        </p:nvSpPr>
        <p:spPr>
          <a:xfrm rot="0">
            <a:off x="2362200" y="4211637"/>
            <a:ext cx="622300" cy="8915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en-US" b="1" sz="1400" lang="en-US">
              <a:solidFill>
                <a:schemeClr val="lt1"/>
              </a:solidFill>
            </a:endParaRPr>
          </a:p>
          <a:p>
            <a:pPr algn="ctr" eaLnBrk="1" hangingPunct="1" latinLnBrk="1" lvl="0"/>
            <a:r>
              <a:rPr altLang="en-US" b="1" sz="1600" lang="zh-CN">
                <a:solidFill>
                  <a:schemeClr val="lt1"/>
                </a:solidFill>
              </a:rPr>
              <a:t>E类火灾</a:t>
            </a:r>
          </a:p>
        </p:txBody>
      </p:sp>
      <p:sp>
        <p:nvSpPr>
          <p:cNvPr id="1048880" name=""/>
          <p:cNvSpPr txBox="1"/>
          <p:nvPr/>
        </p:nvSpPr>
        <p:spPr>
          <a:xfrm rot="0">
            <a:off x="5976937" y="4414837"/>
            <a:ext cx="666750" cy="6502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1600" lang="en-US">
                <a:solidFill>
                  <a:schemeClr val="lt1"/>
                </a:solidFill>
              </a:rPr>
              <a:t>C</a:t>
            </a:r>
            <a:r>
              <a:rPr altLang="en-US" b="1" sz="1600" lang="zh-CN">
                <a:solidFill>
                  <a:schemeClr val="lt1"/>
                </a:solidFill>
              </a:rPr>
              <a:t>类火灾</a:t>
            </a:r>
          </a:p>
        </p:txBody>
      </p:sp>
      <p:sp>
        <p:nvSpPr>
          <p:cNvPr id="1048881" name=""/>
          <p:cNvSpPr txBox="1"/>
          <p:nvPr/>
        </p:nvSpPr>
        <p:spPr>
          <a:xfrm rot="0">
            <a:off x="4071937" y="5346700"/>
            <a:ext cx="804862" cy="6502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zh-CN" b="1" sz="1600" lang="en-US">
                <a:solidFill>
                  <a:schemeClr val="lt1"/>
                </a:solidFill>
              </a:rPr>
              <a:t>D</a:t>
            </a:r>
            <a:r>
              <a:rPr altLang="en-US" b="1" sz="1600" lang="zh-CN">
                <a:solidFill>
                  <a:schemeClr val="lt1"/>
                </a:solidFill>
              </a:rPr>
              <a:t>类火灾</a:t>
            </a:r>
          </a:p>
        </p:txBody>
      </p:sp>
      <p:sp>
        <p:nvSpPr>
          <p:cNvPr id="1048882" name=""/>
          <p:cNvSpPr/>
          <p:nvPr/>
        </p:nvSpPr>
        <p:spPr>
          <a:xfrm rot="0">
            <a:off x="131762" y="4735512"/>
            <a:ext cx="1554162" cy="5740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b="1" sz="1400" lang="en-US"/>
              <a:t>干粉灭火器、二氧化碳灭火器</a:t>
            </a:r>
          </a:p>
        </p:txBody>
      </p:sp>
      <p:sp>
        <p:nvSpPr>
          <p:cNvPr id="1048883" name=""/>
          <p:cNvSpPr/>
          <p:nvPr/>
        </p:nvSpPr>
        <p:spPr>
          <a:xfrm rot="0">
            <a:off x="19050" y="1724025"/>
            <a:ext cx="1593850" cy="3327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b="1" sz="1400" lang="en-US"/>
              <a:t>专用水雾灭火器</a:t>
            </a:r>
          </a:p>
        </p:txBody>
      </p:sp>
      <p:sp>
        <p:nvSpPr>
          <p:cNvPr id="1048884" name=""/>
          <p:cNvSpPr/>
          <p:nvPr/>
        </p:nvSpPr>
        <p:spPr>
          <a:xfrm rot="0">
            <a:off x="5819775" y="6164262"/>
            <a:ext cx="2000250" cy="5740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b="1" sz="1400" lang="zh-CN">
                <a:solidFill>
                  <a:srgbClr val="5F5F5F"/>
                </a:solidFill>
                <a:latin typeface="Times New Roman" pitchFamily="18" charset="0"/>
              </a:rPr>
              <a:t>粉装石墨灭火器和灭金属火灾专用干粉灭火器</a:t>
            </a:r>
          </a:p>
        </p:txBody>
      </p:sp>
      <p:sp>
        <p:nvSpPr>
          <p:cNvPr id="1048885" name=""/>
          <p:cNvSpPr/>
          <p:nvPr/>
        </p:nvSpPr>
        <p:spPr>
          <a:xfrm rot="0">
            <a:off x="7431087" y="4511675"/>
            <a:ext cx="1655762" cy="3835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zh-CN" b="1" sz="1400" lang="en-US">
                <a:solidFill>
                  <a:srgbClr val="5F5F5F"/>
                </a:solidFill>
                <a:latin typeface="Times New Roman" pitchFamily="18" charset="0"/>
              </a:rPr>
              <a:t>CO</a:t>
            </a:r>
            <a:r>
              <a:rPr altLang="en-US" baseline="-30000" b="1" sz="1400" lang="zh-CN">
                <a:solidFill>
                  <a:srgbClr val="5F5F5F"/>
                </a:solidFill>
                <a:latin typeface="Times New Roman" pitchFamily="18" charset="0"/>
              </a:rPr>
              <a:t>2、</a:t>
            </a:r>
            <a:r>
              <a:rPr altLang="en-US" b="1" sz="1400" lang="zh-CN">
                <a:solidFill>
                  <a:srgbClr val="5F5F5F"/>
                </a:solidFill>
                <a:latin typeface="Times New Roman" pitchFamily="18" charset="0"/>
              </a:rPr>
              <a:t>干粉灭火器</a:t>
            </a:r>
          </a:p>
        </p:txBody>
      </p:sp>
    </p:spTree>
    <p:custDataLst>
      <p:tags r:id="rId4"/>
    </p:custDataLst>
  </p:cSld>
  <p:clrMapOvr>
    <a:masterClrMapping/>
  </p:clrMapOvr>
  <p:transition spd="med" advClick="1">
    <p:wheel spokes="2"/>
  </p:transition>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15" presetSubtype="0">
                                  <p:stCondLst>
                                    <p:cond delay="0"/>
                                  </p:stCondLst>
                                  <p:childTnLst>
                                    <p:set>
                                      <p:cBhvr>
                                        <p:cTn dur="1" fill="hold" id="6">
                                          <p:stCondLst>
                                            <p:cond delay="0"/>
                                          </p:stCondLst>
                                        </p:cTn>
                                        <p:tgtEl>
                                          <p:spTgt spid="1048860"/>
                                        </p:tgtEl>
                                        <p:attrNameLst>
                                          <p:attrName>style.visibility</p:attrName>
                                        </p:attrNameLst>
                                      </p:cBhvr>
                                      <p:to>
                                        <p:strVal val="visible"/>
                                      </p:to>
                                    </p:set>
                                    <p:anim calcmode="lin" valueType="num">
                                      <p:cBhvr>
                                        <p:cTn dur="1000" fill="hold" id="7"/>
                                        <p:tgtEl>
                                          <p:spTgt spid="1048860"/>
                                        </p:tgtEl>
                                        <p:attrNameLst>
                                          <p:attrName>ppt_w</p:attrName>
                                        </p:attrNameLst>
                                      </p:cBhvr>
                                      <p:tavLst>
                                        <p:tav tm="0">
                                          <p:val>
                                            <p:fltVal val="0.0"/>
                                          </p:val>
                                        </p:tav>
                                        <p:tav tm="100000">
                                          <p:val>
                                            <p:strVal val="#ppt_w"/>
                                          </p:val>
                                        </p:tav>
                                      </p:tavLst>
                                    </p:anim>
                                    <p:anim calcmode="lin" valueType="num">
                                      <p:cBhvr>
                                        <p:cTn dur="1000" fill="hold" id="8"/>
                                        <p:tgtEl>
                                          <p:spTgt spid="1048860"/>
                                        </p:tgtEl>
                                        <p:attrNameLst>
                                          <p:attrName>ppt_h</p:attrName>
                                        </p:attrNameLst>
                                      </p:cBhvr>
                                      <p:tavLst>
                                        <p:tav tm="0">
                                          <p:val>
                                            <p:fltVal val="0.0"/>
                                          </p:val>
                                        </p:tav>
                                        <p:tav tm="100000">
                                          <p:val>
                                            <p:strVal val="#ppt_h"/>
                                          </p:val>
                                        </p:tav>
                                      </p:tavLst>
                                    </p:anim>
                                    <p:anim calcmode="lin" valueType="num">
                                      <p:cBhvr>
                                        <p:cTn dur="1000" fill="hold" id="9"/>
                                        <p:tgtEl>
                                          <p:spTgt spid="1048860"/>
                                        </p:tgtEl>
                                        <p:attrNameLst>
                                          <p:attrName>ppt_x</p:attrName>
                                        </p:attrNameLst>
                                      </p:cBhvr>
                                      <p:tavLst>
                                        <p:tav fmla="#ppt_x+(cos(-2*pi*(1-$))*-#ppt_x-sin(-2*pi*(1-$))*(1-#ppt_y))*(1-$)" tm="0">
                                          <p:val>
                                            <p:fltVal val="0.0"/>
                                          </p:val>
                                        </p:tav>
                                        <p:tav tm="100000">
                                          <p:val>
                                            <p:fltVal val="1.0"/>
                                          </p:val>
                                        </p:tav>
                                      </p:tavLst>
                                    </p:anim>
                                    <p:anim calcmode="lin" valueType="num">
                                      <p:cBhvr>
                                        <p:cTn dur="1000" fill="hold" id="10"/>
                                        <p:tgtEl>
                                          <p:spTgt spid="1048860"/>
                                        </p:tgtEl>
                                        <p:attrNameLst>
                                          <p:attrName>ppt_y</p:attrName>
                                        </p:attrNameLst>
                                      </p:cBhvr>
                                      <p:tavLst>
                                        <p:tav fmla="#ppt_y+(sin(-2*pi*(1-$))*-#ppt_x+cos(-2*pi*(1-$))*(1-#ppt_y))*(1-$)" tm="0">
                                          <p:val>
                                            <p:fltVal val="0.0"/>
                                          </p:val>
                                        </p:tav>
                                        <p:tav tm="100000">
                                          <p:val>
                                            <p:fltVal val="1.0"/>
                                          </p:val>
                                        </p:tav>
                                      </p:tavLst>
                                    </p:anim>
                                  </p:childTnLst>
                                </p:cTn>
                              </p:par>
                              <p:par>
                                <p:cTn fill="hold" id="11" nodeType="withEffect" presetClass="entr" presetID="15" presetSubtype="0">
                                  <p:stCondLst>
                                    <p:cond delay="0"/>
                                  </p:stCondLst>
                                  <p:childTnLst>
                                    <p:set>
                                      <p:cBhvr>
                                        <p:cTn dur="1" fill="hold" id="12">
                                          <p:stCondLst>
                                            <p:cond delay="0"/>
                                          </p:stCondLst>
                                        </p:cTn>
                                        <p:tgtEl>
                                          <p:spTgt spid="1048861"/>
                                        </p:tgtEl>
                                        <p:attrNameLst>
                                          <p:attrName>style.visibility</p:attrName>
                                        </p:attrNameLst>
                                      </p:cBhvr>
                                      <p:to>
                                        <p:strVal val="visible"/>
                                      </p:to>
                                    </p:set>
                                    <p:anim calcmode="lin" valueType="num">
                                      <p:cBhvr>
                                        <p:cTn dur="1000" fill="hold" id="13"/>
                                        <p:tgtEl>
                                          <p:spTgt spid="1048861"/>
                                        </p:tgtEl>
                                        <p:attrNameLst>
                                          <p:attrName>ppt_w</p:attrName>
                                        </p:attrNameLst>
                                      </p:cBhvr>
                                      <p:tavLst>
                                        <p:tav tm="0">
                                          <p:val>
                                            <p:fltVal val="0.0"/>
                                          </p:val>
                                        </p:tav>
                                        <p:tav tm="100000">
                                          <p:val>
                                            <p:strVal val="#ppt_w"/>
                                          </p:val>
                                        </p:tav>
                                      </p:tavLst>
                                    </p:anim>
                                    <p:anim calcmode="lin" valueType="num">
                                      <p:cBhvr>
                                        <p:cTn dur="1000" fill="hold" id="14"/>
                                        <p:tgtEl>
                                          <p:spTgt spid="1048861"/>
                                        </p:tgtEl>
                                        <p:attrNameLst>
                                          <p:attrName>ppt_h</p:attrName>
                                        </p:attrNameLst>
                                      </p:cBhvr>
                                      <p:tavLst>
                                        <p:tav tm="0">
                                          <p:val>
                                            <p:fltVal val="0.0"/>
                                          </p:val>
                                        </p:tav>
                                        <p:tav tm="100000">
                                          <p:val>
                                            <p:strVal val="#ppt_h"/>
                                          </p:val>
                                        </p:tav>
                                      </p:tavLst>
                                    </p:anim>
                                    <p:anim calcmode="lin" valueType="num">
                                      <p:cBhvr>
                                        <p:cTn dur="1000" fill="hold" id="15"/>
                                        <p:tgtEl>
                                          <p:spTgt spid="1048861"/>
                                        </p:tgtEl>
                                        <p:attrNameLst>
                                          <p:attrName>ppt_x</p:attrName>
                                        </p:attrNameLst>
                                      </p:cBhvr>
                                      <p:tavLst>
                                        <p:tav fmla="#ppt_x+(cos(-2*pi*(1-$))*-#ppt_x-sin(-2*pi*(1-$))*(1-#ppt_y))*(1-$)" tm="0">
                                          <p:val>
                                            <p:fltVal val="0.0"/>
                                          </p:val>
                                        </p:tav>
                                        <p:tav tm="100000">
                                          <p:val>
                                            <p:fltVal val="1.0"/>
                                          </p:val>
                                        </p:tav>
                                      </p:tavLst>
                                    </p:anim>
                                    <p:anim calcmode="lin" valueType="num">
                                      <p:cBhvr>
                                        <p:cTn dur="1000" fill="hold" id="16"/>
                                        <p:tgtEl>
                                          <p:spTgt spid="1048861"/>
                                        </p:tgtEl>
                                        <p:attrNameLst>
                                          <p:attrName>ppt_y</p:attrName>
                                        </p:attrNameLst>
                                      </p:cBhvr>
                                      <p:tavLst>
                                        <p:tav fmla="#ppt_y+(sin(-2*pi*(1-$))*-#ppt_x+cos(-2*pi*(1-$))*(1-#ppt_y))*(1-$)" tm="0">
                                          <p:val>
                                            <p:fltVal val="0.0"/>
                                          </p:val>
                                        </p:tav>
                                        <p:tav tm="100000">
                                          <p:val>
                                            <p:fltVal val="1.0"/>
                                          </p:val>
                                        </p:tav>
                                      </p:tavLst>
                                    </p:anim>
                                  </p:childTnLst>
                                </p:cTn>
                              </p:par>
                              <p:par>
                                <p:cTn fill="hold" id="17" nodeType="withEffect" presetClass="entr" presetID="15" presetSubtype="0">
                                  <p:stCondLst>
                                    <p:cond delay="0"/>
                                  </p:stCondLst>
                                  <p:childTnLst>
                                    <p:set>
                                      <p:cBhvr>
                                        <p:cTn dur="1" fill="hold" id="18">
                                          <p:stCondLst>
                                            <p:cond delay="0"/>
                                          </p:stCondLst>
                                        </p:cTn>
                                        <p:tgtEl>
                                          <p:spTgt spid="1048862"/>
                                        </p:tgtEl>
                                        <p:attrNameLst>
                                          <p:attrName>style.visibility</p:attrName>
                                        </p:attrNameLst>
                                      </p:cBhvr>
                                      <p:to>
                                        <p:strVal val="visible"/>
                                      </p:to>
                                    </p:set>
                                    <p:anim calcmode="lin" valueType="num">
                                      <p:cBhvr>
                                        <p:cTn dur="1000" fill="hold" id="19"/>
                                        <p:tgtEl>
                                          <p:spTgt spid="1048862"/>
                                        </p:tgtEl>
                                        <p:attrNameLst>
                                          <p:attrName>ppt_w</p:attrName>
                                        </p:attrNameLst>
                                      </p:cBhvr>
                                      <p:tavLst>
                                        <p:tav tm="0">
                                          <p:val>
                                            <p:fltVal val="0.0"/>
                                          </p:val>
                                        </p:tav>
                                        <p:tav tm="100000">
                                          <p:val>
                                            <p:strVal val="#ppt_w"/>
                                          </p:val>
                                        </p:tav>
                                      </p:tavLst>
                                    </p:anim>
                                    <p:anim calcmode="lin" valueType="num">
                                      <p:cBhvr>
                                        <p:cTn dur="1000" fill="hold" id="20"/>
                                        <p:tgtEl>
                                          <p:spTgt spid="1048862"/>
                                        </p:tgtEl>
                                        <p:attrNameLst>
                                          <p:attrName>ppt_h</p:attrName>
                                        </p:attrNameLst>
                                      </p:cBhvr>
                                      <p:tavLst>
                                        <p:tav tm="0">
                                          <p:val>
                                            <p:fltVal val="0.0"/>
                                          </p:val>
                                        </p:tav>
                                        <p:tav tm="100000">
                                          <p:val>
                                            <p:strVal val="#ppt_h"/>
                                          </p:val>
                                        </p:tav>
                                      </p:tavLst>
                                    </p:anim>
                                    <p:anim calcmode="lin" valueType="num">
                                      <p:cBhvr>
                                        <p:cTn dur="1000" fill="hold" id="21"/>
                                        <p:tgtEl>
                                          <p:spTgt spid="1048862"/>
                                        </p:tgtEl>
                                        <p:attrNameLst>
                                          <p:attrName>ppt_x</p:attrName>
                                        </p:attrNameLst>
                                      </p:cBhvr>
                                      <p:tavLst>
                                        <p:tav fmla="#ppt_x+(cos(-2*pi*(1-$))*-#ppt_x-sin(-2*pi*(1-$))*(1-#ppt_y))*(1-$)" tm="0">
                                          <p:val>
                                            <p:fltVal val="0.0"/>
                                          </p:val>
                                        </p:tav>
                                        <p:tav tm="100000">
                                          <p:val>
                                            <p:fltVal val="1.0"/>
                                          </p:val>
                                        </p:tav>
                                      </p:tavLst>
                                    </p:anim>
                                    <p:anim calcmode="lin" valueType="num">
                                      <p:cBhvr>
                                        <p:cTn dur="1000" fill="hold" id="22"/>
                                        <p:tgtEl>
                                          <p:spTgt spid="1048862"/>
                                        </p:tgtEl>
                                        <p:attrNameLst>
                                          <p:attrName>ppt_y</p:attrName>
                                        </p:attrNameLst>
                                      </p:cBhvr>
                                      <p:tavLst>
                                        <p:tav fmla="#ppt_y+(sin(-2*pi*(1-$))*-#ppt_x+cos(-2*pi*(1-$))*(1-#ppt_y))*(1-$)" tm="0">
                                          <p:val>
                                            <p:fltVal val="0.0"/>
                                          </p:val>
                                        </p:tav>
                                        <p:tav tm="100000">
                                          <p:val>
                                            <p:fltVal val="1.0"/>
                                          </p:val>
                                        </p:tav>
                                      </p:tavLst>
                                    </p:anim>
                                  </p:childTnLst>
                                </p:cTn>
                              </p:par>
                              <p:par>
                                <p:cTn fill="hold" id="23" nodeType="withEffect" presetClass="entr" presetID="15" presetSubtype="0">
                                  <p:stCondLst>
                                    <p:cond delay="0"/>
                                  </p:stCondLst>
                                  <p:childTnLst>
                                    <p:set>
                                      <p:cBhvr>
                                        <p:cTn dur="1" fill="hold" id="24">
                                          <p:stCondLst>
                                            <p:cond delay="0"/>
                                          </p:stCondLst>
                                        </p:cTn>
                                        <p:tgtEl>
                                          <p:spTgt spid="1048863"/>
                                        </p:tgtEl>
                                        <p:attrNameLst>
                                          <p:attrName>style.visibility</p:attrName>
                                        </p:attrNameLst>
                                      </p:cBhvr>
                                      <p:to>
                                        <p:strVal val="visible"/>
                                      </p:to>
                                    </p:set>
                                    <p:anim calcmode="lin" valueType="num">
                                      <p:cBhvr>
                                        <p:cTn dur="1000" fill="hold" id="25"/>
                                        <p:tgtEl>
                                          <p:spTgt spid="1048863"/>
                                        </p:tgtEl>
                                        <p:attrNameLst>
                                          <p:attrName>ppt_w</p:attrName>
                                        </p:attrNameLst>
                                      </p:cBhvr>
                                      <p:tavLst>
                                        <p:tav tm="0">
                                          <p:val>
                                            <p:fltVal val="0.0"/>
                                          </p:val>
                                        </p:tav>
                                        <p:tav tm="100000">
                                          <p:val>
                                            <p:strVal val="#ppt_w"/>
                                          </p:val>
                                        </p:tav>
                                      </p:tavLst>
                                    </p:anim>
                                    <p:anim calcmode="lin" valueType="num">
                                      <p:cBhvr>
                                        <p:cTn dur="1000" fill="hold" id="26"/>
                                        <p:tgtEl>
                                          <p:spTgt spid="1048863"/>
                                        </p:tgtEl>
                                        <p:attrNameLst>
                                          <p:attrName>ppt_h</p:attrName>
                                        </p:attrNameLst>
                                      </p:cBhvr>
                                      <p:tavLst>
                                        <p:tav tm="0">
                                          <p:val>
                                            <p:fltVal val="0.0"/>
                                          </p:val>
                                        </p:tav>
                                        <p:tav tm="100000">
                                          <p:val>
                                            <p:strVal val="#ppt_h"/>
                                          </p:val>
                                        </p:tav>
                                      </p:tavLst>
                                    </p:anim>
                                    <p:anim calcmode="lin" valueType="num">
                                      <p:cBhvr>
                                        <p:cTn dur="1000" fill="hold" id="27"/>
                                        <p:tgtEl>
                                          <p:spTgt spid="1048863"/>
                                        </p:tgtEl>
                                        <p:attrNameLst>
                                          <p:attrName>ppt_x</p:attrName>
                                        </p:attrNameLst>
                                      </p:cBhvr>
                                      <p:tavLst>
                                        <p:tav fmla="#ppt_x+(cos(-2*pi*(1-$))*-#ppt_x-sin(-2*pi*(1-$))*(1-#ppt_y))*(1-$)" tm="0">
                                          <p:val>
                                            <p:fltVal val="0.0"/>
                                          </p:val>
                                        </p:tav>
                                        <p:tav tm="100000">
                                          <p:val>
                                            <p:fltVal val="1.0"/>
                                          </p:val>
                                        </p:tav>
                                      </p:tavLst>
                                    </p:anim>
                                    <p:anim calcmode="lin" valueType="num">
                                      <p:cBhvr>
                                        <p:cTn dur="1000" fill="hold" id="28"/>
                                        <p:tgtEl>
                                          <p:spTgt spid="1048863"/>
                                        </p:tgtEl>
                                        <p:attrNameLst>
                                          <p:attrName>ppt_y</p:attrName>
                                        </p:attrNameLst>
                                      </p:cBhvr>
                                      <p:tavLst>
                                        <p:tav fmla="#ppt_y+(sin(-2*pi*(1-$))*-#ppt_x+cos(-2*pi*(1-$))*(1-#ppt_y))*(1-$)" tm="0">
                                          <p:val>
                                            <p:fltVal val="0.0"/>
                                          </p:val>
                                        </p:tav>
                                        <p:tav tm="100000">
                                          <p:val>
                                            <p:fltVal val="1.0"/>
                                          </p:val>
                                        </p:tav>
                                      </p:tavLst>
                                    </p:anim>
                                  </p:childTnLst>
                                </p:cTn>
                              </p:par>
                              <p:par>
                                <p:cTn fill="hold" id="29" nodeType="withEffect" presetClass="entr" presetID="15" presetSubtype="0">
                                  <p:stCondLst>
                                    <p:cond delay="0"/>
                                  </p:stCondLst>
                                  <p:childTnLst>
                                    <p:set>
                                      <p:cBhvr>
                                        <p:cTn dur="1" fill="hold" id="30">
                                          <p:stCondLst>
                                            <p:cond delay="0"/>
                                          </p:stCondLst>
                                        </p:cTn>
                                        <p:tgtEl>
                                          <p:spTgt spid="1048864"/>
                                        </p:tgtEl>
                                        <p:attrNameLst>
                                          <p:attrName>style.visibility</p:attrName>
                                        </p:attrNameLst>
                                      </p:cBhvr>
                                      <p:to>
                                        <p:strVal val="visible"/>
                                      </p:to>
                                    </p:set>
                                    <p:anim calcmode="lin" valueType="num">
                                      <p:cBhvr>
                                        <p:cTn dur="1000" fill="hold" id="31"/>
                                        <p:tgtEl>
                                          <p:spTgt spid="1048864"/>
                                        </p:tgtEl>
                                        <p:attrNameLst>
                                          <p:attrName>ppt_w</p:attrName>
                                        </p:attrNameLst>
                                      </p:cBhvr>
                                      <p:tavLst>
                                        <p:tav tm="0">
                                          <p:val>
                                            <p:fltVal val="0.0"/>
                                          </p:val>
                                        </p:tav>
                                        <p:tav tm="100000">
                                          <p:val>
                                            <p:strVal val="#ppt_w"/>
                                          </p:val>
                                        </p:tav>
                                      </p:tavLst>
                                    </p:anim>
                                    <p:anim calcmode="lin" valueType="num">
                                      <p:cBhvr>
                                        <p:cTn dur="1000" fill="hold" id="32"/>
                                        <p:tgtEl>
                                          <p:spTgt spid="1048864"/>
                                        </p:tgtEl>
                                        <p:attrNameLst>
                                          <p:attrName>ppt_h</p:attrName>
                                        </p:attrNameLst>
                                      </p:cBhvr>
                                      <p:tavLst>
                                        <p:tav tm="0">
                                          <p:val>
                                            <p:fltVal val="0.0"/>
                                          </p:val>
                                        </p:tav>
                                        <p:tav tm="100000">
                                          <p:val>
                                            <p:strVal val="#ppt_h"/>
                                          </p:val>
                                        </p:tav>
                                      </p:tavLst>
                                    </p:anim>
                                    <p:anim calcmode="lin" valueType="num">
                                      <p:cBhvr>
                                        <p:cTn dur="1000" fill="hold" id="33"/>
                                        <p:tgtEl>
                                          <p:spTgt spid="1048864"/>
                                        </p:tgtEl>
                                        <p:attrNameLst>
                                          <p:attrName>ppt_x</p:attrName>
                                        </p:attrNameLst>
                                      </p:cBhvr>
                                      <p:tavLst>
                                        <p:tav fmla="#ppt_x+(cos(-2*pi*(1-$))*-#ppt_x-sin(-2*pi*(1-$))*(1-#ppt_y))*(1-$)" tm="0">
                                          <p:val>
                                            <p:fltVal val="0.0"/>
                                          </p:val>
                                        </p:tav>
                                        <p:tav tm="100000">
                                          <p:val>
                                            <p:fltVal val="1.0"/>
                                          </p:val>
                                        </p:tav>
                                      </p:tavLst>
                                    </p:anim>
                                    <p:anim calcmode="lin" valueType="num">
                                      <p:cBhvr>
                                        <p:cTn dur="1000" fill="hold" id="34"/>
                                        <p:tgtEl>
                                          <p:spTgt spid="1048864"/>
                                        </p:tgtEl>
                                        <p:attrNameLst>
                                          <p:attrName>ppt_y</p:attrName>
                                        </p:attrNameLst>
                                      </p:cBhvr>
                                      <p:tavLst>
                                        <p:tav fmla="#ppt_y+(sin(-2*pi*(1-$))*-#ppt_x+cos(-2*pi*(1-$))*(1-#ppt_y))*(1-$)" tm="0">
                                          <p:val>
                                            <p:fltVal val="0.0"/>
                                          </p:val>
                                        </p:tav>
                                        <p:tav tm="100000">
                                          <p:val>
                                            <p:fltVal val="1.0"/>
                                          </p:val>
                                        </p:tav>
                                      </p:tavLst>
                                    </p:anim>
                                  </p:childTnLst>
                                </p:cTn>
                              </p:par>
                              <p:par>
                                <p:cTn fill="hold" id="35" nodeType="withEffect" presetClass="entr" presetID="15" presetSubtype="0">
                                  <p:stCondLst>
                                    <p:cond delay="0"/>
                                  </p:stCondLst>
                                  <p:childTnLst>
                                    <p:set>
                                      <p:cBhvr>
                                        <p:cTn dur="1" fill="hold" id="36">
                                          <p:stCondLst>
                                            <p:cond delay="0"/>
                                          </p:stCondLst>
                                        </p:cTn>
                                        <p:tgtEl>
                                          <p:spTgt spid="1048865"/>
                                        </p:tgtEl>
                                        <p:attrNameLst>
                                          <p:attrName>style.visibility</p:attrName>
                                        </p:attrNameLst>
                                      </p:cBhvr>
                                      <p:to>
                                        <p:strVal val="visible"/>
                                      </p:to>
                                    </p:set>
                                    <p:anim calcmode="lin" valueType="num">
                                      <p:cBhvr>
                                        <p:cTn dur="1000" fill="hold" id="37"/>
                                        <p:tgtEl>
                                          <p:spTgt spid="1048865"/>
                                        </p:tgtEl>
                                        <p:attrNameLst>
                                          <p:attrName>ppt_w</p:attrName>
                                        </p:attrNameLst>
                                      </p:cBhvr>
                                      <p:tavLst>
                                        <p:tav tm="0">
                                          <p:val>
                                            <p:fltVal val="0.0"/>
                                          </p:val>
                                        </p:tav>
                                        <p:tav tm="100000">
                                          <p:val>
                                            <p:strVal val="#ppt_w"/>
                                          </p:val>
                                        </p:tav>
                                      </p:tavLst>
                                    </p:anim>
                                    <p:anim calcmode="lin" valueType="num">
                                      <p:cBhvr>
                                        <p:cTn dur="1000" fill="hold" id="38"/>
                                        <p:tgtEl>
                                          <p:spTgt spid="1048865"/>
                                        </p:tgtEl>
                                        <p:attrNameLst>
                                          <p:attrName>ppt_h</p:attrName>
                                        </p:attrNameLst>
                                      </p:cBhvr>
                                      <p:tavLst>
                                        <p:tav tm="0">
                                          <p:val>
                                            <p:fltVal val="0.0"/>
                                          </p:val>
                                        </p:tav>
                                        <p:tav tm="100000">
                                          <p:val>
                                            <p:strVal val="#ppt_h"/>
                                          </p:val>
                                        </p:tav>
                                      </p:tavLst>
                                    </p:anim>
                                    <p:anim calcmode="lin" valueType="num">
                                      <p:cBhvr>
                                        <p:cTn dur="1000" fill="hold" id="39"/>
                                        <p:tgtEl>
                                          <p:spTgt spid="1048865"/>
                                        </p:tgtEl>
                                        <p:attrNameLst>
                                          <p:attrName>ppt_x</p:attrName>
                                        </p:attrNameLst>
                                      </p:cBhvr>
                                      <p:tavLst>
                                        <p:tav fmla="#ppt_x+(cos(-2*pi*(1-$))*-#ppt_x-sin(-2*pi*(1-$))*(1-#ppt_y))*(1-$)" tm="0">
                                          <p:val>
                                            <p:fltVal val="0.0"/>
                                          </p:val>
                                        </p:tav>
                                        <p:tav tm="100000">
                                          <p:val>
                                            <p:fltVal val="1.0"/>
                                          </p:val>
                                        </p:tav>
                                      </p:tavLst>
                                    </p:anim>
                                    <p:anim calcmode="lin" valueType="num">
                                      <p:cBhvr>
                                        <p:cTn dur="1000" fill="hold" id="40"/>
                                        <p:tgtEl>
                                          <p:spTgt spid="1048865"/>
                                        </p:tgtEl>
                                        <p:attrNameLst>
                                          <p:attrName>ppt_y</p:attrName>
                                        </p:attrNameLst>
                                      </p:cBhvr>
                                      <p:tavLst>
                                        <p:tav fmla="#ppt_y+(sin(-2*pi*(1-$))*-#ppt_x+cos(-2*pi*(1-$))*(1-#ppt_y))*(1-$)" tm="0">
                                          <p:val>
                                            <p:fltVal val="0.0"/>
                                          </p:val>
                                        </p:tav>
                                        <p:tav tm="100000">
                                          <p:val>
                                            <p:fltVal val="1.0"/>
                                          </p:val>
                                        </p:tav>
                                      </p:tavLst>
                                    </p:anim>
                                  </p:childTnLst>
                                </p:cTn>
                              </p:par>
                              <p:par>
                                <p:cTn fill="hold" id="41" nodeType="withEffect" presetClass="entr" presetID="15" presetSubtype="0">
                                  <p:stCondLst>
                                    <p:cond delay="0"/>
                                  </p:stCondLst>
                                  <p:childTnLst>
                                    <p:set>
                                      <p:cBhvr>
                                        <p:cTn dur="1" fill="hold" id="42">
                                          <p:stCondLst>
                                            <p:cond delay="0"/>
                                          </p:stCondLst>
                                        </p:cTn>
                                        <p:tgtEl>
                                          <p:spTgt spid="1048866"/>
                                        </p:tgtEl>
                                        <p:attrNameLst>
                                          <p:attrName>style.visibility</p:attrName>
                                        </p:attrNameLst>
                                      </p:cBhvr>
                                      <p:to>
                                        <p:strVal val="visible"/>
                                      </p:to>
                                    </p:set>
                                    <p:anim calcmode="lin" valueType="num">
                                      <p:cBhvr>
                                        <p:cTn dur="1000" fill="hold" id="43"/>
                                        <p:tgtEl>
                                          <p:spTgt spid="1048866"/>
                                        </p:tgtEl>
                                        <p:attrNameLst>
                                          <p:attrName>ppt_w</p:attrName>
                                        </p:attrNameLst>
                                      </p:cBhvr>
                                      <p:tavLst>
                                        <p:tav tm="0">
                                          <p:val>
                                            <p:fltVal val="0.0"/>
                                          </p:val>
                                        </p:tav>
                                        <p:tav tm="100000">
                                          <p:val>
                                            <p:strVal val="#ppt_w"/>
                                          </p:val>
                                        </p:tav>
                                      </p:tavLst>
                                    </p:anim>
                                    <p:anim calcmode="lin" valueType="num">
                                      <p:cBhvr>
                                        <p:cTn dur="1000" fill="hold" id="44"/>
                                        <p:tgtEl>
                                          <p:spTgt spid="1048866"/>
                                        </p:tgtEl>
                                        <p:attrNameLst>
                                          <p:attrName>ppt_h</p:attrName>
                                        </p:attrNameLst>
                                      </p:cBhvr>
                                      <p:tavLst>
                                        <p:tav tm="0">
                                          <p:val>
                                            <p:fltVal val="0.0"/>
                                          </p:val>
                                        </p:tav>
                                        <p:tav tm="100000">
                                          <p:val>
                                            <p:strVal val="#ppt_h"/>
                                          </p:val>
                                        </p:tav>
                                      </p:tavLst>
                                    </p:anim>
                                    <p:anim calcmode="lin" valueType="num">
                                      <p:cBhvr>
                                        <p:cTn dur="1000" fill="hold" id="45"/>
                                        <p:tgtEl>
                                          <p:spTgt spid="1048866"/>
                                        </p:tgtEl>
                                        <p:attrNameLst>
                                          <p:attrName>ppt_x</p:attrName>
                                        </p:attrNameLst>
                                      </p:cBhvr>
                                      <p:tavLst>
                                        <p:tav fmla="#ppt_x+(cos(-2*pi*(1-$))*-#ppt_x-sin(-2*pi*(1-$))*(1-#ppt_y))*(1-$)" tm="0">
                                          <p:val>
                                            <p:fltVal val="0.0"/>
                                          </p:val>
                                        </p:tav>
                                        <p:tav tm="100000">
                                          <p:val>
                                            <p:fltVal val="1.0"/>
                                          </p:val>
                                        </p:tav>
                                      </p:tavLst>
                                    </p:anim>
                                    <p:anim calcmode="lin" valueType="num">
                                      <p:cBhvr>
                                        <p:cTn dur="1000" fill="hold" id="46"/>
                                        <p:tgtEl>
                                          <p:spTgt spid="1048866"/>
                                        </p:tgtEl>
                                        <p:attrNameLst>
                                          <p:attrName>ppt_y</p:attrName>
                                        </p:attrNameLst>
                                      </p:cBhvr>
                                      <p:tavLst>
                                        <p:tav fmla="#ppt_y+(sin(-2*pi*(1-$))*-#ppt_x+cos(-2*pi*(1-$))*(1-#ppt_y))*(1-$)" tm="0">
                                          <p:val>
                                            <p:fltVal val="0.0"/>
                                          </p:val>
                                        </p:tav>
                                        <p:tav tm="100000">
                                          <p:val>
                                            <p:fltVal val="1.0"/>
                                          </p:val>
                                        </p:tav>
                                      </p:tavLst>
                                    </p:anim>
                                  </p:childTnLst>
                                </p:cTn>
                              </p:par>
                              <p:par>
                                <p:cTn fill="hold" id="47" nodeType="withEffect" presetClass="entr" presetID="15" presetSubtype="0">
                                  <p:stCondLst>
                                    <p:cond delay="0"/>
                                  </p:stCondLst>
                                  <p:childTnLst>
                                    <p:set>
                                      <p:cBhvr>
                                        <p:cTn dur="1" fill="hold" id="48">
                                          <p:stCondLst>
                                            <p:cond delay="0"/>
                                          </p:stCondLst>
                                        </p:cTn>
                                        <p:tgtEl>
                                          <p:spTgt spid="177"/>
                                        </p:tgtEl>
                                        <p:attrNameLst>
                                          <p:attrName>style.visibility</p:attrName>
                                        </p:attrNameLst>
                                      </p:cBhvr>
                                      <p:to>
                                        <p:strVal val="visible"/>
                                      </p:to>
                                    </p:set>
                                    <p:anim calcmode="lin" valueType="num">
                                      <p:cBhvr>
                                        <p:cTn dur="1000" fill="hold" id="49"/>
                                        <p:tgtEl>
                                          <p:spTgt spid="177"/>
                                        </p:tgtEl>
                                        <p:attrNameLst>
                                          <p:attrName>ppt_w</p:attrName>
                                        </p:attrNameLst>
                                      </p:cBhvr>
                                      <p:tavLst>
                                        <p:tav tm="0">
                                          <p:val>
                                            <p:fltVal val="0.0"/>
                                          </p:val>
                                        </p:tav>
                                        <p:tav tm="100000">
                                          <p:val>
                                            <p:strVal val="#ppt_w"/>
                                          </p:val>
                                        </p:tav>
                                      </p:tavLst>
                                    </p:anim>
                                    <p:anim calcmode="lin" valueType="num">
                                      <p:cBhvr>
                                        <p:cTn dur="1000" fill="hold" id="50"/>
                                        <p:tgtEl>
                                          <p:spTgt spid="177"/>
                                        </p:tgtEl>
                                        <p:attrNameLst>
                                          <p:attrName>ppt_h</p:attrName>
                                        </p:attrNameLst>
                                      </p:cBhvr>
                                      <p:tavLst>
                                        <p:tav tm="0">
                                          <p:val>
                                            <p:fltVal val="0.0"/>
                                          </p:val>
                                        </p:tav>
                                        <p:tav tm="100000">
                                          <p:val>
                                            <p:strVal val="#ppt_h"/>
                                          </p:val>
                                        </p:tav>
                                      </p:tavLst>
                                    </p:anim>
                                    <p:anim calcmode="lin" valueType="num">
                                      <p:cBhvr>
                                        <p:cTn dur="1000" fill="hold" id="51"/>
                                        <p:tgtEl>
                                          <p:spTgt spid="177"/>
                                        </p:tgtEl>
                                        <p:attrNameLst>
                                          <p:attrName>ppt_x</p:attrName>
                                        </p:attrNameLst>
                                      </p:cBhvr>
                                      <p:tavLst>
                                        <p:tav fmla="#ppt_x+(cos(-2*pi*(1-$))*-#ppt_x-sin(-2*pi*(1-$))*(1-#ppt_y))*(1-$)" tm="0">
                                          <p:val>
                                            <p:fltVal val="0.0"/>
                                          </p:val>
                                        </p:tav>
                                        <p:tav tm="100000">
                                          <p:val>
                                            <p:fltVal val="1.0"/>
                                          </p:val>
                                        </p:tav>
                                      </p:tavLst>
                                    </p:anim>
                                    <p:anim calcmode="lin" valueType="num">
                                      <p:cBhvr>
                                        <p:cTn dur="1000" fill="hold" id="52"/>
                                        <p:tgtEl>
                                          <p:spTgt spid="177"/>
                                        </p:tgtEl>
                                        <p:attrNameLst>
                                          <p:attrName>ppt_y</p:attrName>
                                        </p:attrNameLst>
                                      </p:cBhvr>
                                      <p:tavLst>
                                        <p:tav fmla="#ppt_y+(sin(-2*pi*(1-$))*-#ppt_x+cos(-2*pi*(1-$))*(1-#ppt_y))*(1-$)" tm="0">
                                          <p:val>
                                            <p:fltVal val="0.0"/>
                                          </p:val>
                                        </p:tav>
                                        <p:tav tm="100000">
                                          <p:val>
                                            <p:fltVal val="1.0"/>
                                          </p:val>
                                        </p:tav>
                                      </p:tavLst>
                                    </p:anim>
                                  </p:childTnLst>
                                </p:cTn>
                              </p:par>
                              <p:par>
                                <p:cTn fill="hold" id="53" nodeType="withEffect" presetClass="entr" presetID="15" presetSubtype="0">
                                  <p:stCondLst>
                                    <p:cond delay="0"/>
                                  </p:stCondLst>
                                  <p:childTnLst>
                                    <p:set>
                                      <p:cBhvr>
                                        <p:cTn dur="1" fill="hold" id="54">
                                          <p:stCondLst>
                                            <p:cond delay="0"/>
                                          </p:stCondLst>
                                        </p:cTn>
                                        <p:tgtEl>
                                          <p:spTgt spid="2097256"/>
                                        </p:tgtEl>
                                        <p:attrNameLst>
                                          <p:attrName>style.visibility</p:attrName>
                                        </p:attrNameLst>
                                      </p:cBhvr>
                                      <p:to>
                                        <p:strVal val="visible"/>
                                      </p:to>
                                    </p:set>
                                    <p:anim calcmode="lin" valueType="num">
                                      <p:cBhvr>
                                        <p:cTn dur="1000" fill="hold" id="55"/>
                                        <p:tgtEl>
                                          <p:spTgt spid="2097256"/>
                                        </p:tgtEl>
                                        <p:attrNameLst>
                                          <p:attrName>ppt_w</p:attrName>
                                        </p:attrNameLst>
                                      </p:cBhvr>
                                      <p:tavLst>
                                        <p:tav tm="0">
                                          <p:val>
                                            <p:fltVal val="0.0"/>
                                          </p:val>
                                        </p:tav>
                                        <p:tav tm="100000">
                                          <p:val>
                                            <p:strVal val="#ppt_w"/>
                                          </p:val>
                                        </p:tav>
                                      </p:tavLst>
                                    </p:anim>
                                    <p:anim calcmode="lin" valueType="num">
                                      <p:cBhvr>
                                        <p:cTn dur="1000" fill="hold" id="56"/>
                                        <p:tgtEl>
                                          <p:spTgt spid="2097256"/>
                                        </p:tgtEl>
                                        <p:attrNameLst>
                                          <p:attrName>ppt_h</p:attrName>
                                        </p:attrNameLst>
                                      </p:cBhvr>
                                      <p:tavLst>
                                        <p:tav tm="0">
                                          <p:val>
                                            <p:fltVal val="0.0"/>
                                          </p:val>
                                        </p:tav>
                                        <p:tav tm="100000">
                                          <p:val>
                                            <p:strVal val="#ppt_h"/>
                                          </p:val>
                                        </p:tav>
                                      </p:tavLst>
                                    </p:anim>
                                    <p:anim calcmode="lin" valueType="num">
                                      <p:cBhvr>
                                        <p:cTn dur="1000" fill="hold" id="57"/>
                                        <p:tgtEl>
                                          <p:spTgt spid="2097256"/>
                                        </p:tgtEl>
                                        <p:attrNameLst>
                                          <p:attrName>ppt_x</p:attrName>
                                        </p:attrNameLst>
                                      </p:cBhvr>
                                      <p:tavLst>
                                        <p:tav fmla="#ppt_x+(cos(-2*pi*(1-$))*-#ppt_x-sin(-2*pi*(1-$))*(1-#ppt_y))*(1-$)" tm="0">
                                          <p:val>
                                            <p:fltVal val="0.0"/>
                                          </p:val>
                                        </p:tav>
                                        <p:tav tm="100000">
                                          <p:val>
                                            <p:fltVal val="1.0"/>
                                          </p:val>
                                        </p:tav>
                                      </p:tavLst>
                                    </p:anim>
                                    <p:anim calcmode="lin" valueType="num">
                                      <p:cBhvr>
                                        <p:cTn dur="1000" fill="hold" id="58"/>
                                        <p:tgtEl>
                                          <p:spTgt spid="2097256"/>
                                        </p:tgtEl>
                                        <p:attrNameLst>
                                          <p:attrName>ppt_y</p:attrName>
                                        </p:attrNameLst>
                                      </p:cBhvr>
                                      <p:tavLst>
                                        <p:tav fmla="#ppt_y+(sin(-2*pi*(1-$))*-#ppt_x+cos(-2*pi*(1-$))*(1-#ppt_y))*(1-$)" tm="0">
                                          <p:val>
                                            <p:fltVal val="0.0"/>
                                          </p:val>
                                        </p:tav>
                                        <p:tav tm="100000">
                                          <p:val>
                                            <p:fltVal val="1.0"/>
                                          </p:val>
                                        </p:tav>
                                      </p:tavLst>
                                    </p:anim>
                                  </p:childTnLst>
                                </p:cTn>
                              </p:par>
                              <p:par>
                                <p:cTn fill="hold" id="59" nodeType="withEffect" presetClass="entr" presetID="15" presetSubtype="0">
                                  <p:stCondLst>
                                    <p:cond delay="0"/>
                                  </p:stCondLst>
                                  <p:childTnLst>
                                    <p:set>
                                      <p:cBhvr>
                                        <p:cTn dur="1" fill="hold" id="60">
                                          <p:stCondLst>
                                            <p:cond delay="0"/>
                                          </p:stCondLst>
                                        </p:cTn>
                                        <p:tgtEl>
                                          <p:spTgt spid="178"/>
                                        </p:tgtEl>
                                        <p:attrNameLst>
                                          <p:attrName>style.visibility</p:attrName>
                                        </p:attrNameLst>
                                      </p:cBhvr>
                                      <p:to>
                                        <p:strVal val="visible"/>
                                      </p:to>
                                    </p:set>
                                    <p:anim calcmode="lin" valueType="num">
                                      <p:cBhvr>
                                        <p:cTn dur="1000" fill="hold" id="61"/>
                                        <p:tgtEl>
                                          <p:spTgt spid="178"/>
                                        </p:tgtEl>
                                        <p:attrNameLst>
                                          <p:attrName>ppt_w</p:attrName>
                                        </p:attrNameLst>
                                      </p:cBhvr>
                                      <p:tavLst>
                                        <p:tav tm="0">
                                          <p:val>
                                            <p:fltVal val="0.0"/>
                                          </p:val>
                                        </p:tav>
                                        <p:tav tm="100000">
                                          <p:val>
                                            <p:strVal val="#ppt_w"/>
                                          </p:val>
                                        </p:tav>
                                      </p:tavLst>
                                    </p:anim>
                                    <p:anim calcmode="lin" valueType="num">
                                      <p:cBhvr>
                                        <p:cTn dur="1000" fill="hold" id="62"/>
                                        <p:tgtEl>
                                          <p:spTgt spid="178"/>
                                        </p:tgtEl>
                                        <p:attrNameLst>
                                          <p:attrName>ppt_h</p:attrName>
                                        </p:attrNameLst>
                                      </p:cBhvr>
                                      <p:tavLst>
                                        <p:tav tm="0">
                                          <p:val>
                                            <p:fltVal val="0.0"/>
                                          </p:val>
                                        </p:tav>
                                        <p:tav tm="100000">
                                          <p:val>
                                            <p:strVal val="#ppt_h"/>
                                          </p:val>
                                        </p:tav>
                                      </p:tavLst>
                                    </p:anim>
                                    <p:anim calcmode="lin" valueType="num">
                                      <p:cBhvr>
                                        <p:cTn dur="1000" fill="hold" id="63"/>
                                        <p:tgtEl>
                                          <p:spTgt spid="178"/>
                                        </p:tgtEl>
                                        <p:attrNameLst>
                                          <p:attrName>ppt_x</p:attrName>
                                        </p:attrNameLst>
                                      </p:cBhvr>
                                      <p:tavLst>
                                        <p:tav fmla="#ppt_x+(cos(-2*pi*(1-$))*-#ppt_x-sin(-2*pi*(1-$))*(1-#ppt_y))*(1-$)" tm="0">
                                          <p:val>
                                            <p:fltVal val="0.0"/>
                                          </p:val>
                                        </p:tav>
                                        <p:tav tm="100000">
                                          <p:val>
                                            <p:fltVal val="1.0"/>
                                          </p:val>
                                        </p:tav>
                                      </p:tavLst>
                                    </p:anim>
                                    <p:anim calcmode="lin" valueType="num">
                                      <p:cBhvr>
                                        <p:cTn dur="1000" fill="hold" id="64"/>
                                        <p:tgtEl>
                                          <p:spTgt spid="178"/>
                                        </p:tgtEl>
                                        <p:attrNameLst>
                                          <p:attrName>ppt_y</p:attrName>
                                        </p:attrNameLst>
                                      </p:cBhvr>
                                      <p:tavLst>
                                        <p:tav fmla="#ppt_y+(sin(-2*pi*(1-$))*-#ppt_x+cos(-2*pi*(1-$))*(1-#ppt_y))*(1-$)" tm="0">
                                          <p:val>
                                            <p:fltVal val="0.0"/>
                                          </p:val>
                                        </p:tav>
                                        <p:tav tm="100000">
                                          <p:val>
                                            <p:fltVal val="1.0"/>
                                          </p:val>
                                        </p:tav>
                                      </p:tavLst>
                                    </p:anim>
                                  </p:childTnLst>
                                </p:cTn>
                              </p:par>
                              <p:par>
                                <p:cTn fill="hold" id="65" nodeType="withEffect" presetClass="entr" presetID="15" presetSubtype="0">
                                  <p:stCondLst>
                                    <p:cond delay="0"/>
                                  </p:stCondLst>
                                  <p:childTnLst>
                                    <p:set>
                                      <p:cBhvr>
                                        <p:cTn dur="1" fill="hold" id="66">
                                          <p:stCondLst>
                                            <p:cond delay="0"/>
                                          </p:stCondLst>
                                        </p:cTn>
                                        <p:tgtEl>
                                          <p:spTgt spid="179"/>
                                        </p:tgtEl>
                                        <p:attrNameLst>
                                          <p:attrName>style.visibility</p:attrName>
                                        </p:attrNameLst>
                                      </p:cBhvr>
                                      <p:to>
                                        <p:strVal val="visible"/>
                                      </p:to>
                                    </p:set>
                                    <p:anim calcmode="lin" valueType="num">
                                      <p:cBhvr>
                                        <p:cTn dur="1000" fill="hold" id="67"/>
                                        <p:tgtEl>
                                          <p:spTgt spid="179"/>
                                        </p:tgtEl>
                                        <p:attrNameLst>
                                          <p:attrName>ppt_w</p:attrName>
                                        </p:attrNameLst>
                                      </p:cBhvr>
                                      <p:tavLst>
                                        <p:tav tm="0">
                                          <p:val>
                                            <p:fltVal val="0.0"/>
                                          </p:val>
                                        </p:tav>
                                        <p:tav tm="100000">
                                          <p:val>
                                            <p:strVal val="#ppt_w"/>
                                          </p:val>
                                        </p:tav>
                                      </p:tavLst>
                                    </p:anim>
                                    <p:anim calcmode="lin" valueType="num">
                                      <p:cBhvr>
                                        <p:cTn dur="1000" fill="hold" id="68"/>
                                        <p:tgtEl>
                                          <p:spTgt spid="179"/>
                                        </p:tgtEl>
                                        <p:attrNameLst>
                                          <p:attrName>ppt_h</p:attrName>
                                        </p:attrNameLst>
                                      </p:cBhvr>
                                      <p:tavLst>
                                        <p:tav tm="0">
                                          <p:val>
                                            <p:fltVal val="0.0"/>
                                          </p:val>
                                        </p:tav>
                                        <p:tav tm="100000">
                                          <p:val>
                                            <p:strVal val="#ppt_h"/>
                                          </p:val>
                                        </p:tav>
                                      </p:tavLst>
                                    </p:anim>
                                    <p:anim calcmode="lin" valueType="num">
                                      <p:cBhvr>
                                        <p:cTn dur="1000" fill="hold" id="69"/>
                                        <p:tgtEl>
                                          <p:spTgt spid="179"/>
                                        </p:tgtEl>
                                        <p:attrNameLst>
                                          <p:attrName>ppt_x</p:attrName>
                                        </p:attrNameLst>
                                      </p:cBhvr>
                                      <p:tavLst>
                                        <p:tav fmla="#ppt_x+(cos(-2*pi*(1-$))*-#ppt_x-sin(-2*pi*(1-$))*(1-#ppt_y))*(1-$)" tm="0">
                                          <p:val>
                                            <p:fltVal val="0.0"/>
                                          </p:val>
                                        </p:tav>
                                        <p:tav tm="100000">
                                          <p:val>
                                            <p:fltVal val="1.0"/>
                                          </p:val>
                                        </p:tav>
                                      </p:tavLst>
                                    </p:anim>
                                    <p:anim calcmode="lin" valueType="num">
                                      <p:cBhvr>
                                        <p:cTn dur="1000" fill="hold" id="70"/>
                                        <p:tgtEl>
                                          <p:spTgt spid="179"/>
                                        </p:tgtEl>
                                        <p:attrNameLst>
                                          <p:attrName>ppt_y</p:attrName>
                                        </p:attrNameLst>
                                      </p:cBhvr>
                                      <p:tavLst>
                                        <p:tav fmla="#ppt_y+(sin(-2*pi*(1-$))*-#ppt_x+cos(-2*pi*(1-$))*(1-#ppt_y))*(1-$)" tm="0">
                                          <p:val>
                                            <p:fltVal val="0.0"/>
                                          </p:val>
                                        </p:tav>
                                        <p:tav tm="100000">
                                          <p:val>
                                            <p:fltVal val="1.0"/>
                                          </p:val>
                                        </p:tav>
                                      </p:tavLst>
                                    </p:anim>
                                  </p:childTnLst>
                                </p:cTn>
                              </p:par>
                              <p:par>
                                <p:cTn fill="hold" id="71" nodeType="withEffect" presetClass="entr" presetID="15" presetSubtype="0">
                                  <p:stCondLst>
                                    <p:cond delay="0"/>
                                  </p:stCondLst>
                                  <p:childTnLst>
                                    <p:set>
                                      <p:cBhvr>
                                        <p:cTn dur="1" fill="hold" id="72">
                                          <p:stCondLst>
                                            <p:cond delay="0"/>
                                          </p:stCondLst>
                                        </p:cTn>
                                        <p:tgtEl>
                                          <p:spTgt spid="3145739"/>
                                        </p:tgtEl>
                                        <p:attrNameLst>
                                          <p:attrName>style.visibility</p:attrName>
                                        </p:attrNameLst>
                                      </p:cBhvr>
                                      <p:to>
                                        <p:strVal val="visible"/>
                                      </p:to>
                                    </p:set>
                                    <p:anim calcmode="lin" valueType="num">
                                      <p:cBhvr>
                                        <p:cTn dur="1000" fill="hold" id="73"/>
                                        <p:tgtEl>
                                          <p:spTgt spid="3145739"/>
                                        </p:tgtEl>
                                        <p:attrNameLst>
                                          <p:attrName>ppt_w</p:attrName>
                                        </p:attrNameLst>
                                      </p:cBhvr>
                                      <p:tavLst>
                                        <p:tav tm="0">
                                          <p:val>
                                            <p:fltVal val="0.0"/>
                                          </p:val>
                                        </p:tav>
                                        <p:tav tm="100000">
                                          <p:val>
                                            <p:strVal val="#ppt_w"/>
                                          </p:val>
                                        </p:tav>
                                      </p:tavLst>
                                    </p:anim>
                                    <p:anim calcmode="lin" valueType="num">
                                      <p:cBhvr>
                                        <p:cTn dur="1000" fill="hold" id="74"/>
                                        <p:tgtEl>
                                          <p:spTgt spid="3145739"/>
                                        </p:tgtEl>
                                        <p:attrNameLst>
                                          <p:attrName>ppt_h</p:attrName>
                                        </p:attrNameLst>
                                      </p:cBhvr>
                                      <p:tavLst>
                                        <p:tav tm="0">
                                          <p:val>
                                            <p:fltVal val="0.0"/>
                                          </p:val>
                                        </p:tav>
                                        <p:tav tm="100000">
                                          <p:val>
                                            <p:strVal val="#ppt_h"/>
                                          </p:val>
                                        </p:tav>
                                      </p:tavLst>
                                    </p:anim>
                                    <p:anim calcmode="lin" valueType="num">
                                      <p:cBhvr>
                                        <p:cTn dur="1000" fill="hold" id="75"/>
                                        <p:tgtEl>
                                          <p:spTgt spid="3145739"/>
                                        </p:tgtEl>
                                        <p:attrNameLst>
                                          <p:attrName>ppt_x</p:attrName>
                                        </p:attrNameLst>
                                      </p:cBhvr>
                                      <p:tavLst>
                                        <p:tav fmla="#ppt_x+(cos(-2*pi*(1-$))*-#ppt_x-sin(-2*pi*(1-$))*(1-#ppt_y))*(1-$)" tm="0">
                                          <p:val>
                                            <p:fltVal val="0.0"/>
                                          </p:val>
                                        </p:tav>
                                        <p:tav tm="100000">
                                          <p:val>
                                            <p:fltVal val="1.0"/>
                                          </p:val>
                                        </p:tav>
                                      </p:tavLst>
                                    </p:anim>
                                    <p:anim calcmode="lin" valueType="num">
                                      <p:cBhvr>
                                        <p:cTn dur="1000" fill="hold" id="76"/>
                                        <p:tgtEl>
                                          <p:spTgt spid="3145739"/>
                                        </p:tgtEl>
                                        <p:attrNameLst>
                                          <p:attrName>ppt_y</p:attrName>
                                        </p:attrNameLst>
                                      </p:cBhvr>
                                      <p:tavLst>
                                        <p:tav fmla="#ppt_y+(sin(-2*pi*(1-$))*-#ppt_x+cos(-2*pi*(1-$))*(1-#ppt_y))*(1-$)" tm="0">
                                          <p:val>
                                            <p:fltVal val="0.0"/>
                                          </p:val>
                                        </p:tav>
                                        <p:tav tm="100000">
                                          <p:val>
                                            <p:fltVal val="1.0"/>
                                          </p:val>
                                        </p:tav>
                                      </p:tavLst>
                                    </p:anim>
                                  </p:childTnLst>
                                </p:cTn>
                              </p:par>
                              <p:par>
                                <p:cTn fill="hold" id="77" nodeType="withEffect" presetClass="entr" presetID="15" presetSubtype="0">
                                  <p:stCondLst>
                                    <p:cond delay="0"/>
                                  </p:stCondLst>
                                  <p:childTnLst>
                                    <p:set>
                                      <p:cBhvr>
                                        <p:cTn dur="1" fill="hold" id="78">
                                          <p:stCondLst>
                                            <p:cond delay="0"/>
                                          </p:stCondLst>
                                        </p:cTn>
                                        <p:tgtEl>
                                          <p:spTgt spid="3145741"/>
                                        </p:tgtEl>
                                        <p:attrNameLst>
                                          <p:attrName>style.visibility</p:attrName>
                                        </p:attrNameLst>
                                      </p:cBhvr>
                                      <p:to>
                                        <p:strVal val="visible"/>
                                      </p:to>
                                    </p:set>
                                    <p:anim calcmode="lin" valueType="num">
                                      <p:cBhvr>
                                        <p:cTn dur="1000" fill="hold" id="79"/>
                                        <p:tgtEl>
                                          <p:spTgt spid="3145741"/>
                                        </p:tgtEl>
                                        <p:attrNameLst>
                                          <p:attrName>ppt_w</p:attrName>
                                        </p:attrNameLst>
                                      </p:cBhvr>
                                      <p:tavLst>
                                        <p:tav tm="0">
                                          <p:val>
                                            <p:fltVal val="0.0"/>
                                          </p:val>
                                        </p:tav>
                                        <p:tav tm="100000">
                                          <p:val>
                                            <p:strVal val="#ppt_w"/>
                                          </p:val>
                                        </p:tav>
                                      </p:tavLst>
                                    </p:anim>
                                    <p:anim calcmode="lin" valueType="num">
                                      <p:cBhvr>
                                        <p:cTn dur="1000" fill="hold" id="80"/>
                                        <p:tgtEl>
                                          <p:spTgt spid="3145741"/>
                                        </p:tgtEl>
                                        <p:attrNameLst>
                                          <p:attrName>ppt_h</p:attrName>
                                        </p:attrNameLst>
                                      </p:cBhvr>
                                      <p:tavLst>
                                        <p:tav tm="0">
                                          <p:val>
                                            <p:fltVal val="0.0"/>
                                          </p:val>
                                        </p:tav>
                                        <p:tav tm="100000">
                                          <p:val>
                                            <p:strVal val="#ppt_h"/>
                                          </p:val>
                                        </p:tav>
                                      </p:tavLst>
                                    </p:anim>
                                    <p:anim calcmode="lin" valueType="num">
                                      <p:cBhvr>
                                        <p:cTn dur="1000" fill="hold" id="81"/>
                                        <p:tgtEl>
                                          <p:spTgt spid="3145741"/>
                                        </p:tgtEl>
                                        <p:attrNameLst>
                                          <p:attrName>ppt_x</p:attrName>
                                        </p:attrNameLst>
                                      </p:cBhvr>
                                      <p:tavLst>
                                        <p:tav fmla="#ppt_x+(cos(-2*pi*(1-$))*-#ppt_x-sin(-2*pi*(1-$))*(1-#ppt_y))*(1-$)" tm="0">
                                          <p:val>
                                            <p:fltVal val="0.0"/>
                                          </p:val>
                                        </p:tav>
                                        <p:tav tm="100000">
                                          <p:val>
                                            <p:fltVal val="1.0"/>
                                          </p:val>
                                        </p:tav>
                                      </p:tavLst>
                                    </p:anim>
                                    <p:anim calcmode="lin" valueType="num">
                                      <p:cBhvr>
                                        <p:cTn dur="1000" fill="hold" id="82"/>
                                        <p:tgtEl>
                                          <p:spTgt spid="3145741"/>
                                        </p:tgtEl>
                                        <p:attrNameLst>
                                          <p:attrName>ppt_y</p:attrName>
                                        </p:attrNameLst>
                                      </p:cBhvr>
                                      <p:tavLst>
                                        <p:tav fmla="#ppt_y+(sin(-2*pi*(1-$))*-#ppt_x+cos(-2*pi*(1-$))*(1-#ppt_y))*(1-$)" tm="0">
                                          <p:val>
                                            <p:fltVal val="0.0"/>
                                          </p:val>
                                        </p:tav>
                                        <p:tav tm="100000">
                                          <p:val>
                                            <p:fltVal val="1.0"/>
                                          </p:val>
                                        </p:tav>
                                      </p:tavLst>
                                    </p:anim>
                                  </p:childTnLst>
                                </p:cTn>
                              </p:par>
                              <p:par>
                                <p:cTn fill="hold" id="83" nodeType="withEffect" presetClass="entr" presetID="15" presetSubtype="0">
                                  <p:stCondLst>
                                    <p:cond delay="0"/>
                                  </p:stCondLst>
                                  <p:childTnLst>
                                    <p:set>
                                      <p:cBhvr>
                                        <p:cTn dur="1" fill="hold" id="84">
                                          <p:stCondLst>
                                            <p:cond delay="0"/>
                                          </p:stCondLst>
                                        </p:cTn>
                                        <p:tgtEl>
                                          <p:spTgt spid="3145742"/>
                                        </p:tgtEl>
                                        <p:attrNameLst>
                                          <p:attrName>style.visibility</p:attrName>
                                        </p:attrNameLst>
                                      </p:cBhvr>
                                      <p:to>
                                        <p:strVal val="visible"/>
                                      </p:to>
                                    </p:set>
                                    <p:anim calcmode="lin" valueType="num">
                                      <p:cBhvr>
                                        <p:cTn dur="1000" fill="hold" id="85"/>
                                        <p:tgtEl>
                                          <p:spTgt spid="3145742"/>
                                        </p:tgtEl>
                                        <p:attrNameLst>
                                          <p:attrName>ppt_w</p:attrName>
                                        </p:attrNameLst>
                                      </p:cBhvr>
                                      <p:tavLst>
                                        <p:tav tm="0">
                                          <p:val>
                                            <p:fltVal val="0.0"/>
                                          </p:val>
                                        </p:tav>
                                        <p:tav tm="100000">
                                          <p:val>
                                            <p:strVal val="#ppt_w"/>
                                          </p:val>
                                        </p:tav>
                                      </p:tavLst>
                                    </p:anim>
                                    <p:anim calcmode="lin" valueType="num">
                                      <p:cBhvr>
                                        <p:cTn dur="1000" fill="hold" id="86"/>
                                        <p:tgtEl>
                                          <p:spTgt spid="3145742"/>
                                        </p:tgtEl>
                                        <p:attrNameLst>
                                          <p:attrName>ppt_h</p:attrName>
                                        </p:attrNameLst>
                                      </p:cBhvr>
                                      <p:tavLst>
                                        <p:tav tm="0">
                                          <p:val>
                                            <p:fltVal val="0.0"/>
                                          </p:val>
                                        </p:tav>
                                        <p:tav tm="100000">
                                          <p:val>
                                            <p:strVal val="#ppt_h"/>
                                          </p:val>
                                        </p:tav>
                                      </p:tavLst>
                                    </p:anim>
                                    <p:anim calcmode="lin" valueType="num">
                                      <p:cBhvr>
                                        <p:cTn dur="1000" fill="hold" id="87"/>
                                        <p:tgtEl>
                                          <p:spTgt spid="3145742"/>
                                        </p:tgtEl>
                                        <p:attrNameLst>
                                          <p:attrName>ppt_x</p:attrName>
                                        </p:attrNameLst>
                                      </p:cBhvr>
                                      <p:tavLst>
                                        <p:tav fmla="#ppt_x+(cos(-2*pi*(1-$))*-#ppt_x-sin(-2*pi*(1-$))*(1-#ppt_y))*(1-$)" tm="0">
                                          <p:val>
                                            <p:fltVal val="0.0"/>
                                          </p:val>
                                        </p:tav>
                                        <p:tav tm="100000">
                                          <p:val>
                                            <p:fltVal val="1.0"/>
                                          </p:val>
                                        </p:tav>
                                      </p:tavLst>
                                    </p:anim>
                                    <p:anim calcmode="lin" valueType="num">
                                      <p:cBhvr>
                                        <p:cTn dur="1000" fill="hold" id="88"/>
                                        <p:tgtEl>
                                          <p:spTgt spid="3145742"/>
                                        </p:tgtEl>
                                        <p:attrNameLst>
                                          <p:attrName>ppt_y</p:attrName>
                                        </p:attrNameLst>
                                      </p:cBhvr>
                                      <p:tavLst>
                                        <p:tav fmla="#ppt_y+(sin(-2*pi*(1-$))*-#ppt_x+cos(-2*pi*(1-$))*(1-#ppt_y))*(1-$)" tm="0">
                                          <p:val>
                                            <p:fltVal val="0.0"/>
                                          </p:val>
                                        </p:tav>
                                        <p:tav tm="100000">
                                          <p:val>
                                            <p:fltVal val="1.0"/>
                                          </p:val>
                                        </p:tav>
                                      </p:tavLst>
                                    </p:anim>
                                  </p:childTnLst>
                                </p:cTn>
                              </p:par>
                              <p:par>
                                <p:cTn fill="hold" grpId="6" id="89" nodeType="withEffect" presetClass="entr" presetID="15" presetSubtype="0">
                                  <p:stCondLst>
                                    <p:cond delay="0"/>
                                  </p:stCondLst>
                                  <p:childTnLst>
                                    <p:set>
                                      <p:cBhvr>
                                        <p:cTn dur="1" fill="hold" id="90">
                                          <p:stCondLst>
                                            <p:cond delay="0"/>
                                          </p:stCondLst>
                                        </p:cTn>
                                        <p:tgtEl>
                                          <p:spTgt spid="1048875"/>
                                        </p:tgtEl>
                                        <p:attrNameLst>
                                          <p:attrName>style.visibility</p:attrName>
                                        </p:attrNameLst>
                                      </p:cBhvr>
                                      <p:to>
                                        <p:strVal val="visible"/>
                                      </p:to>
                                    </p:set>
                                    <p:anim calcmode="lin" valueType="num">
                                      <p:cBhvr>
                                        <p:cTn dur="1000" fill="hold" id="91"/>
                                        <p:tgtEl>
                                          <p:spTgt spid="1048875"/>
                                        </p:tgtEl>
                                        <p:attrNameLst>
                                          <p:attrName>ppt_w</p:attrName>
                                        </p:attrNameLst>
                                      </p:cBhvr>
                                      <p:tavLst>
                                        <p:tav tm="0">
                                          <p:val>
                                            <p:fltVal val="0.0"/>
                                          </p:val>
                                        </p:tav>
                                        <p:tav tm="100000">
                                          <p:val>
                                            <p:strVal val="#ppt_w"/>
                                          </p:val>
                                        </p:tav>
                                      </p:tavLst>
                                    </p:anim>
                                    <p:anim calcmode="lin" valueType="num">
                                      <p:cBhvr>
                                        <p:cTn dur="1000" fill="hold" id="92"/>
                                        <p:tgtEl>
                                          <p:spTgt spid="1048875"/>
                                        </p:tgtEl>
                                        <p:attrNameLst>
                                          <p:attrName>ppt_h</p:attrName>
                                        </p:attrNameLst>
                                      </p:cBhvr>
                                      <p:tavLst>
                                        <p:tav tm="0">
                                          <p:val>
                                            <p:fltVal val="0.0"/>
                                          </p:val>
                                        </p:tav>
                                        <p:tav tm="100000">
                                          <p:val>
                                            <p:strVal val="#ppt_h"/>
                                          </p:val>
                                        </p:tav>
                                      </p:tavLst>
                                    </p:anim>
                                    <p:anim calcmode="lin" valueType="num">
                                      <p:cBhvr>
                                        <p:cTn dur="1000" fill="hold" id="93"/>
                                        <p:tgtEl>
                                          <p:spTgt spid="1048875"/>
                                        </p:tgtEl>
                                        <p:attrNameLst>
                                          <p:attrName>ppt_x</p:attrName>
                                        </p:attrNameLst>
                                      </p:cBhvr>
                                      <p:tavLst>
                                        <p:tav fmla="#ppt_x+(cos(-2*pi*(1-$))*-#ppt_x-sin(-2*pi*(1-$))*(1-#ppt_y))*(1-$)" tm="0">
                                          <p:val>
                                            <p:fltVal val="0.0"/>
                                          </p:val>
                                        </p:tav>
                                        <p:tav tm="100000">
                                          <p:val>
                                            <p:fltVal val="1.0"/>
                                          </p:val>
                                        </p:tav>
                                      </p:tavLst>
                                    </p:anim>
                                    <p:anim calcmode="lin" valueType="num">
                                      <p:cBhvr>
                                        <p:cTn dur="1000" fill="hold" id="94"/>
                                        <p:tgtEl>
                                          <p:spTgt spid="1048875"/>
                                        </p:tgtEl>
                                        <p:attrNameLst>
                                          <p:attrName>ppt_y</p:attrName>
                                        </p:attrNameLst>
                                      </p:cBhvr>
                                      <p:tavLst>
                                        <p:tav fmla="#ppt_y+(sin(-2*pi*(1-$))*-#ppt_x+cos(-2*pi*(1-$))*(1-#ppt_y))*(1-$)" tm="0">
                                          <p:val>
                                            <p:fltVal val="0.0"/>
                                          </p:val>
                                        </p:tav>
                                        <p:tav tm="100000">
                                          <p:val>
                                            <p:fltVal val="1.0"/>
                                          </p:val>
                                        </p:tav>
                                      </p:tavLst>
                                    </p:anim>
                                  </p:childTnLst>
                                </p:cTn>
                              </p:par>
                              <p:par>
                                <p:cTn fill="hold" grpId="6" id="95" nodeType="withEffect" presetClass="entr" presetID="15" presetSubtype="0">
                                  <p:stCondLst>
                                    <p:cond delay="0"/>
                                  </p:stCondLst>
                                  <p:childTnLst>
                                    <p:set>
                                      <p:cBhvr>
                                        <p:cTn dur="1" fill="hold" id="96">
                                          <p:stCondLst>
                                            <p:cond delay="0"/>
                                          </p:stCondLst>
                                        </p:cTn>
                                        <p:tgtEl>
                                          <p:spTgt spid="1048876"/>
                                        </p:tgtEl>
                                        <p:attrNameLst>
                                          <p:attrName>style.visibility</p:attrName>
                                        </p:attrNameLst>
                                      </p:cBhvr>
                                      <p:to>
                                        <p:strVal val="visible"/>
                                      </p:to>
                                    </p:set>
                                    <p:anim calcmode="lin" valueType="num">
                                      <p:cBhvr>
                                        <p:cTn dur="1000" fill="hold" id="97"/>
                                        <p:tgtEl>
                                          <p:spTgt spid="1048876"/>
                                        </p:tgtEl>
                                        <p:attrNameLst>
                                          <p:attrName>ppt_w</p:attrName>
                                        </p:attrNameLst>
                                      </p:cBhvr>
                                      <p:tavLst>
                                        <p:tav tm="0">
                                          <p:val>
                                            <p:fltVal val="0.0"/>
                                          </p:val>
                                        </p:tav>
                                        <p:tav tm="100000">
                                          <p:val>
                                            <p:strVal val="#ppt_w"/>
                                          </p:val>
                                        </p:tav>
                                      </p:tavLst>
                                    </p:anim>
                                    <p:anim calcmode="lin" valueType="num">
                                      <p:cBhvr>
                                        <p:cTn dur="1000" fill="hold" id="98"/>
                                        <p:tgtEl>
                                          <p:spTgt spid="1048876"/>
                                        </p:tgtEl>
                                        <p:attrNameLst>
                                          <p:attrName>ppt_h</p:attrName>
                                        </p:attrNameLst>
                                      </p:cBhvr>
                                      <p:tavLst>
                                        <p:tav tm="0">
                                          <p:val>
                                            <p:fltVal val="0.0"/>
                                          </p:val>
                                        </p:tav>
                                        <p:tav tm="100000">
                                          <p:val>
                                            <p:strVal val="#ppt_h"/>
                                          </p:val>
                                        </p:tav>
                                      </p:tavLst>
                                    </p:anim>
                                    <p:anim calcmode="lin" valueType="num">
                                      <p:cBhvr>
                                        <p:cTn dur="1000" fill="hold" id="99"/>
                                        <p:tgtEl>
                                          <p:spTgt spid="1048876"/>
                                        </p:tgtEl>
                                        <p:attrNameLst>
                                          <p:attrName>ppt_x</p:attrName>
                                        </p:attrNameLst>
                                      </p:cBhvr>
                                      <p:tavLst>
                                        <p:tav fmla="#ppt_x+(cos(-2*pi*(1-$))*-#ppt_x-sin(-2*pi*(1-$))*(1-#ppt_y))*(1-$)" tm="0">
                                          <p:val>
                                            <p:fltVal val="0.0"/>
                                          </p:val>
                                        </p:tav>
                                        <p:tav tm="100000">
                                          <p:val>
                                            <p:fltVal val="1.0"/>
                                          </p:val>
                                        </p:tav>
                                      </p:tavLst>
                                    </p:anim>
                                    <p:anim calcmode="lin" valueType="num">
                                      <p:cBhvr>
                                        <p:cTn dur="1000" fill="hold" id="100"/>
                                        <p:tgtEl>
                                          <p:spTgt spid="1048876"/>
                                        </p:tgtEl>
                                        <p:attrNameLst>
                                          <p:attrName>ppt_y</p:attrName>
                                        </p:attrNameLst>
                                      </p:cBhvr>
                                      <p:tavLst>
                                        <p:tav fmla="#ppt_y+(sin(-2*pi*(1-$))*-#ppt_x+cos(-2*pi*(1-$))*(1-#ppt_y))*(1-$)" tm="0">
                                          <p:val>
                                            <p:fltVal val="0.0"/>
                                          </p:val>
                                        </p:tav>
                                        <p:tav tm="100000">
                                          <p:val>
                                            <p:fltVal val="1.0"/>
                                          </p:val>
                                        </p:tav>
                                      </p:tavLst>
                                    </p:anim>
                                  </p:childTnLst>
                                </p:cTn>
                              </p:par>
                              <p:par>
                                <p:cTn fill="hold" grpId="6" id="101" nodeType="withEffect" presetClass="entr" presetID="15" presetSubtype="0">
                                  <p:stCondLst>
                                    <p:cond delay="0"/>
                                  </p:stCondLst>
                                  <p:childTnLst>
                                    <p:set>
                                      <p:cBhvr>
                                        <p:cTn dur="1" fill="hold" id="102">
                                          <p:stCondLst>
                                            <p:cond delay="0"/>
                                          </p:stCondLst>
                                        </p:cTn>
                                        <p:tgtEl>
                                          <p:spTgt spid="1048877"/>
                                        </p:tgtEl>
                                        <p:attrNameLst>
                                          <p:attrName>style.visibility</p:attrName>
                                        </p:attrNameLst>
                                      </p:cBhvr>
                                      <p:to>
                                        <p:strVal val="visible"/>
                                      </p:to>
                                    </p:set>
                                    <p:anim calcmode="lin" valueType="num">
                                      <p:cBhvr>
                                        <p:cTn dur="1000" fill="hold" id="103"/>
                                        <p:tgtEl>
                                          <p:spTgt spid="1048877"/>
                                        </p:tgtEl>
                                        <p:attrNameLst>
                                          <p:attrName>ppt_w</p:attrName>
                                        </p:attrNameLst>
                                      </p:cBhvr>
                                      <p:tavLst>
                                        <p:tav tm="0">
                                          <p:val>
                                            <p:fltVal val="0.0"/>
                                          </p:val>
                                        </p:tav>
                                        <p:tav tm="100000">
                                          <p:val>
                                            <p:strVal val="#ppt_w"/>
                                          </p:val>
                                        </p:tav>
                                      </p:tavLst>
                                    </p:anim>
                                    <p:anim calcmode="lin" valueType="num">
                                      <p:cBhvr>
                                        <p:cTn dur="1000" fill="hold" id="104"/>
                                        <p:tgtEl>
                                          <p:spTgt spid="1048877"/>
                                        </p:tgtEl>
                                        <p:attrNameLst>
                                          <p:attrName>ppt_h</p:attrName>
                                        </p:attrNameLst>
                                      </p:cBhvr>
                                      <p:tavLst>
                                        <p:tav tm="0">
                                          <p:val>
                                            <p:fltVal val="0.0"/>
                                          </p:val>
                                        </p:tav>
                                        <p:tav tm="100000">
                                          <p:val>
                                            <p:strVal val="#ppt_h"/>
                                          </p:val>
                                        </p:tav>
                                      </p:tavLst>
                                    </p:anim>
                                    <p:anim calcmode="lin" valueType="num">
                                      <p:cBhvr>
                                        <p:cTn dur="1000" fill="hold" id="105"/>
                                        <p:tgtEl>
                                          <p:spTgt spid="1048877"/>
                                        </p:tgtEl>
                                        <p:attrNameLst>
                                          <p:attrName>ppt_x</p:attrName>
                                        </p:attrNameLst>
                                      </p:cBhvr>
                                      <p:tavLst>
                                        <p:tav fmla="#ppt_x+(cos(-2*pi*(1-$))*-#ppt_x-sin(-2*pi*(1-$))*(1-#ppt_y))*(1-$)" tm="0">
                                          <p:val>
                                            <p:fltVal val="0.0"/>
                                          </p:val>
                                        </p:tav>
                                        <p:tav tm="100000">
                                          <p:val>
                                            <p:fltVal val="1.0"/>
                                          </p:val>
                                        </p:tav>
                                      </p:tavLst>
                                    </p:anim>
                                    <p:anim calcmode="lin" valueType="num">
                                      <p:cBhvr>
                                        <p:cTn dur="1000" fill="hold" id="106"/>
                                        <p:tgtEl>
                                          <p:spTgt spid="1048877"/>
                                        </p:tgtEl>
                                        <p:attrNameLst>
                                          <p:attrName>ppt_y</p:attrName>
                                        </p:attrNameLst>
                                      </p:cBhvr>
                                      <p:tavLst>
                                        <p:tav fmla="#ppt_y+(sin(-2*pi*(1-$))*-#ppt_x+cos(-2*pi*(1-$))*(1-#ppt_y))*(1-$)" tm="0">
                                          <p:val>
                                            <p:fltVal val="0.0"/>
                                          </p:val>
                                        </p:tav>
                                        <p:tav tm="100000">
                                          <p:val>
                                            <p:fltVal val="1.0"/>
                                          </p:val>
                                        </p:tav>
                                      </p:tavLst>
                                    </p:anim>
                                  </p:childTnLst>
                                </p:cTn>
                              </p:par>
                              <p:par>
                                <p:cTn fill="hold" grpId="6" id="107" nodeType="withEffect" presetClass="entr" presetID="15" presetSubtype="0">
                                  <p:stCondLst>
                                    <p:cond delay="0"/>
                                  </p:stCondLst>
                                  <p:childTnLst>
                                    <p:set>
                                      <p:cBhvr>
                                        <p:cTn dur="1" fill="hold" id="108">
                                          <p:stCondLst>
                                            <p:cond delay="0"/>
                                          </p:stCondLst>
                                        </p:cTn>
                                        <p:tgtEl>
                                          <p:spTgt spid="1048878"/>
                                        </p:tgtEl>
                                        <p:attrNameLst>
                                          <p:attrName>style.visibility</p:attrName>
                                        </p:attrNameLst>
                                      </p:cBhvr>
                                      <p:to>
                                        <p:strVal val="visible"/>
                                      </p:to>
                                    </p:set>
                                    <p:anim calcmode="lin" valueType="num">
                                      <p:cBhvr>
                                        <p:cTn dur="1000" fill="hold" id="109"/>
                                        <p:tgtEl>
                                          <p:spTgt spid="1048878"/>
                                        </p:tgtEl>
                                        <p:attrNameLst>
                                          <p:attrName>ppt_w</p:attrName>
                                        </p:attrNameLst>
                                      </p:cBhvr>
                                      <p:tavLst>
                                        <p:tav tm="0">
                                          <p:val>
                                            <p:fltVal val="0.0"/>
                                          </p:val>
                                        </p:tav>
                                        <p:tav tm="100000">
                                          <p:val>
                                            <p:strVal val="#ppt_w"/>
                                          </p:val>
                                        </p:tav>
                                      </p:tavLst>
                                    </p:anim>
                                    <p:anim calcmode="lin" valueType="num">
                                      <p:cBhvr>
                                        <p:cTn dur="1000" fill="hold" id="110"/>
                                        <p:tgtEl>
                                          <p:spTgt spid="1048878"/>
                                        </p:tgtEl>
                                        <p:attrNameLst>
                                          <p:attrName>ppt_h</p:attrName>
                                        </p:attrNameLst>
                                      </p:cBhvr>
                                      <p:tavLst>
                                        <p:tav tm="0">
                                          <p:val>
                                            <p:fltVal val="0.0"/>
                                          </p:val>
                                        </p:tav>
                                        <p:tav tm="100000">
                                          <p:val>
                                            <p:strVal val="#ppt_h"/>
                                          </p:val>
                                        </p:tav>
                                      </p:tavLst>
                                    </p:anim>
                                    <p:anim calcmode="lin" valueType="num">
                                      <p:cBhvr>
                                        <p:cTn dur="1000" fill="hold" id="111"/>
                                        <p:tgtEl>
                                          <p:spTgt spid="1048878"/>
                                        </p:tgtEl>
                                        <p:attrNameLst>
                                          <p:attrName>ppt_x</p:attrName>
                                        </p:attrNameLst>
                                      </p:cBhvr>
                                      <p:tavLst>
                                        <p:tav fmla="#ppt_x+(cos(-2*pi*(1-$))*-#ppt_x-sin(-2*pi*(1-$))*(1-#ppt_y))*(1-$)" tm="0">
                                          <p:val>
                                            <p:fltVal val="0.0"/>
                                          </p:val>
                                        </p:tav>
                                        <p:tav tm="100000">
                                          <p:val>
                                            <p:fltVal val="1.0"/>
                                          </p:val>
                                        </p:tav>
                                      </p:tavLst>
                                    </p:anim>
                                    <p:anim calcmode="lin" valueType="num">
                                      <p:cBhvr>
                                        <p:cTn dur="1000" fill="hold" id="112"/>
                                        <p:tgtEl>
                                          <p:spTgt spid="1048878"/>
                                        </p:tgtEl>
                                        <p:attrNameLst>
                                          <p:attrName>ppt_y</p:attrName>
                                        </p:attrNameLst>
                                      </p:cBhvr>
                                      <p:tavLst>
                                        <p:tav fmla="#ppt_y+(sin(-2*pi*(1-$))*-#ppt_x+cos(-2*pi*(1-$))*(1-#ppt_y))*(1-$)" tm="0">
                                          <p:val>
                                            <p:fltVal val="0.0"/>
                                          </p:val>
                                        </p:tav>
                                        <p:tav tm="100000">
                                          <p:val>
                                            <p:fltVal val="1.0"/>
                                          </p:val>
                                        </p:tav>
                                      </p:tavLst>
                                    </p:anim>
                                  </p:childTnLst>
                                </p:cTn>
                              </p:par>
                              <p:par>
                                <p:cTn fill="hold" grpId="6" id="113" nodeType="withEffect" presetClass="entr" presetID="15" presetSubtype="0">
                                  <p:stCondLst>
                                    <p:cond delay="0"/>
                                  </p:stCondLst>
                                  <p:childTnLst>
                                    <p:set>
                                      <p:cBhvr>
                                        <p:cTn dur="1" fill="hold" id="114">
                                          <p:stCondLst>
                                            <p:cond delay="0"/>
                                          </p:stCondLst>
                                        </p:cTn>
                                        <p:tgtEl>
                                          <p:spTgt spid="1048879"/>
                                        </p:tgtEl>
                                        <p:attrNameLst>
                                          <p:attrName>style.visibility</p:attrName>
                                        </p:attrNameLst>
                                      </p:cBhvr>
                                      <p:to>
                                        <p:strVal val="visible"/>
                                      </p:to>
                                    </p:set>
                                    <p:anim calcmode="lin" valueType="num">
                                      <p:cBhvr>
                                        <p:cTn dur="1000" fill="hold" id="115"/>
                                        <p:tgtEl>
                                          <p:spTgt spid="1048879"/>
                                        </p:tgtEl>
                                        <p:attrNameLst>
                                          <p:attrName>ppt_w</p:attrName>
                                        </p:attrNameLst>
                                      </p:cBhvr>
                                      <p:tavLst>
                                        <p:tav tm="0">
                                          <p:val>
                                            <p:fltVal val="0.0"/>
                                          </p:val>
                                        </p:tav>
                                        <p:tav tm="100000">
                                          <p:val>
                                            <p:strVal val="#ppt_w"/>
                                          </p:val>
                                        </p:tav>
                                      </p:tavLst>
                                    </p:anim>
                                    <p:anim calcmode="lin" valueType="num">
                                      <p:cBhvr>
                                        <p:cTn dur="1000" fill="hold" id="116"/>
                                        <p:tgtEl>
                                          <p:spTgt spid="1048879"/>
                                        </p:tgtEl>
                                        <p:attrNameLst>
                                          <p:attrName>ppt_h</p:attrName>
                                        </p:attrNameLst>
                                      </p:cBhvr>
                                      <p:tavLst>
                                        <p:tav tm="0">
                                          <p:val>
                                            <p:fltVal val="0.0"/>
                                          </p:val>
                                        </p:tav>
                                        <p:tav tm="100000">
                                          <p:val>
                                            <p:strVal val="#ppt_h"/>
                                          </p:val>
                                        </p:tav>
                                      </p:tavLst>
                                    </p:anim>
                                    <p:anim calcmode="lin" valueType="num">
                                      <p:cBhvr>
                                        <p:cTn dur="1000" fill="hold" id="117"/>
                                        <p:tgtEl>
                                          <p:spTgt spid="1048879"/>
                                        </p:tgtEl>
                                        <p:attrNameLst>
                                          <p:attrName>ppt_x</p:attrName>
                                        </p:attrNameLst>
                                      </p:cBhvr>
                                      <p:tavLst>
                                        <p:tav fmla="#ppt_x+(cos(-2*pi*(1-$))*-#ppt_x-sin(-2*pi*(1-$))*(1-#ppt_y))*(1-$)" tm="0">
                                          <p:val>
                                            <p:fltVal val="0.0"/>
                                          </p:val>
                                        </p:tav>
                                        <p:tav tm="100000">
                                          <p:val>
                                            <p:fltVal val="1.0"/>
                                          </p:val>
                                        </p:tav>
                                      </p:tavLst>
                                    </p:anim>
                                    <p:anim calcmode="lin" valueType="num">
                                      <p:cBhvr>
                                        <p:cTn dur="1000" fill="hold" id="118"/>
                                        <p:tgtEl>
                                          <p:spTgt spid="1048879"/>
                                        </p:tgtEl>
                                        <p:attrNameLst>
                                          <p:attrName>ppt_y</p:attrName>
                                        </p:attrNameLst>
                                      </p:cBhvr>
                                      <p:tavLst>
                                        <p:tav fmla="#ppt_y+(sin(-2*pi*(1-$))*-#ppt_x+cos(-2*pi*(1-$))*(1-#ppt_y))*(1-$)" tm="0">
                                          <p:val>
                                            <p:fltVal val="0.0"/>
                                          </p:val>
                                        </p:tav>
                                        <p:tav tm="100000">
                                          <p:val>
                                            <p:fltVal val="1.0"/>
                                          </p:val>
                                        </p:tav>
                                      </p:tavLst>
                                    </p:anim>
                                  </p:childTnLst>
                                </p:cTn>
                              </p:par>
                              <p:par>
                                <p:cTn fill="hold" grpId="6" id="119" nodeType="withEffect" presetClass="entr" presetID="15" presetSubtype="0">
                                  <p:stCondLst>
                                    <p:cond delay="0"/>
                                  </p:stCondLst>
                                  <p:childTnLst>
                                    <p:set>
                                      <p:cBhvr>
                                        <p:cTn dur="1" fill="hold" id="120">
                                          <p:stCondLst>
                                            <p:cond delay="0"/>
                                          </p:stCondLst>
                                        </p:cTn>
                                        <p:tgtEl>
                                          <p:spTgt spid="1048880"/>
                                        </p:tgtEl>
                                        <p:attrNameLst>
                                          <p:attrName>style.visibility</p:attrName>
                                        </p:attrNameLst>
                                      </p:cBhvr>
                                      <p:to>
                                        <p:strVal val="visible"/>
                                      </p:to>
                                    </p:set>
                                    <p:anim calcmode="lin" valueType="num">
                                      <p:cBhvr>
                                        <p:cTn dur="1000" fill="hold" id="121"/>
                                        <p:tgtEl>
                                          <p:spTgt spid="1048880"/>
                                        </p:tgtEl>
                                        <p:attrNameLst>
                                          <p:attrName>ppt_w</p:attrName>
                                        </p:attrNameLst>
                                      </p:cBhvr>
                                      <p:tavLst>
                                        <p:tav tm="0">
                                          <p:val>
                                            <p:fltVal val="0.0"/>
                                          </p:val>
                                        </p:tav>
                                        <p:tav tm="100000">
                                          <p:val>
                                            <p:strVal val="#ppt_w"/>
                                          </p:val>
                                        </p:tav>
                                      </p:tavLst>
                                    </p:anim>
                                    <p:anim calcmode="lin" valueType="num">
                                      <p:cBhvr>
                                        <p:cTn dur="1000" fill="hold" id="122"/>
                                        <p:tgtEl>
                                          <p:spTgt spid="1048880"/>
                                        </p:tgtEl>
                                        <p:attrNameLst>
                                          <p:attrName>ppt_h</p:attrName>
                                        </p:attrNameLst>
                                      </p:cBhvr>
                                      <p:tavLst>
                                        <p:tav tm="0">
                                          <p:val>
                                            <p:fltVal val="0.0"/>
                                          </p:val>
                                        </p:tav>
                                        <p:tav tm="100000">
                                          <p:val>
                                            <p:strVal val="#ppt_h"/>
                                          </p:val>
                                        </p:tav>
                                      </p:tavLst>
                                    </p:anim>
                                    <p:anim calcmode="lin" valueType="num">
                                      <p:cBhvr>
                                        <p:cTn dur="1000" fill="hold" id="123"/>
                                        <p:tgtEl>
                                          <p:spTgt spid="1048880"/>
                                        </p:tgtEl>
                                        <p:attrNameLst>
                                          <p:attrName>ppt_x</p:attrName>
                                        </p:attrNameLst>
                                      </p:cBhvr>
                                      <p:tavLst>
                                        <p:tav fmla="#ppt_x+(cos(-2*pi*(1-$))*-#ppt_x-sin(-2*pi*(1-$))*(1-#ppt_y))*(1-$)" tm="0">
                                          <p:val>
                                            <p:fltVal val="0.0"/>
                                          </p:val>
                                        </p:tav>
                                        <p:tav tm="100000">
                                          <p:val>
                                            <p:fltVal val="1.0"/>
                                          </p:val>
                                        </p:tav>
                                      </p:tavLst>
                                    </p:anim>
                                    <p:anim calcmode="lin" valueType="num">
                                      <p:cBhvr>
                                        <p:cTn dur="1000" fill="hold" id="124"/>
                                        <p:tgtEl>
                                          <p:spTgt spid="1048880"/>
                                        </p:tgtEl>
                                        <p:attrNameLst>
                                          <p:attrName>ppt_y</p:attrName>
                                        </p:attrNameLst>
                                      </p:cBhvr>
                                      <p:tavLst>
                                        <p:tav fmla="#ppt_y+(sin(-2*pi*(1-$))*-#ppt_x+cos(-2*pi*(1-$))*(1-#ppt_y))*(1-$)" tm="0">
                                          <p:val>
                                            <p:fltVal val="0.0"/>
                                          </p:val>
                                        </p:tav>
                                        <p:tav tm="100000">
                                          <p:val>
                                            <p:fltVal val="1.0"/>
                                          </p:val>
                                        </p:tav>
                                      </p:tavLst>
                                    </p:anim>
                                  </p:childTnLst>
                                </p:cTn>
                              </p:par>
                              <p:par>
                                <p:cTn fill="hold" grpId="6" id="125" nodeType="withEffect" presetClass="entr" presetID="15" presetSubtype="0">
                                  <p:stCondLst>
                                    <p:cond delay="0"/>
                                  </p:stCondLst>
                                  <p:childTnLst>
                                    <p:set>
                                      <p:cBhvr>
                                        <p:cTn dur="1" fill="hold" id="126">
                                          <p:stCondLst>
                                            <p:cond delay="0"/>
                                          </p:stCondLst>
                                        </p:cTn>
                                        <p:tgtEl>
                                          <p:spTgt spid="1048881"/>
                                        </p:tgtEl>
                                        <p:attrNameLst>
                                          <p:attrName>style.visibility</p:attrName>
                                        </p:attrNameLst>
                                      </p:cBhvr>
                                      <p:to>
                                        <p:strVal val="visible"/>
                                      </p:to>
                                    </p:set>
                                    <p:anim calcmode="lin" valueType="num">
                                      <p:cBhvr>
                                        <p:cTn dur="1000" fill="hold" id="127"/>
                                        <p:tgtEl>
                                          <p:spTgt spid="1048881"/>
                                        </p:tgtEl>
                                        <p:attrNameLst>
                                          <p:attrName>ppt_w</p:attrName>
                                        </p:attrNameLst>
                                      </p:cBhvr>
                                      <p:tavLst>
                                        <p:tav tm="0">
                                          <p:val>
                                            <p:fltVal val="0.0"/>
                                          </p:val>
                                        </p:tav>
                                        <p:tav tm="100000">
                                          <p:val>
                                            <p:strVal val="#ppt_w"/>
                                          </p:val>
                                        </p:tav>
                                      </p:tavLst>
                                    </p:anim>
                                    <p:anim calcmode="lin" valueType="num">
                                      <p:cBhvr>
                                        <p:cTn dur="1000" fill="hold" id="128"/>
                                        <p:tgtEl>
                                          <p:spTgt spid="1048881"/>
                                        </p:tgtEl>
                                        <p:attrNameLst>
                                          <p:attrName>ppt_h</p:attrName>
                                        </p:attrNameLst>
                                      </p:cBhvr>
                                      <p:tavLst>
                                        <p:tav tm="0">
                                          <p:val>
                                            <p:fltVal val="0.0"/>
                                          </p:val>
                                        </p:tav>
                                        <p:tav tm="100000">
                                          <p:val>
                                            <p:strVal val="#ppt_h"/>
                                          </p:val>
                                        </p:tav>
                                      </p:tavLst>
                                    </p:anim>
                                    <p:anim calcmode="lin" valueType="num">
                                      <p:cBhvr>
                                        <p:cTn dur="1000" fill="hold" id="129"/>
                                        <p:tgtEl>
                                          <p:spTgt spid="1048881"/>
                                        </p:tgtEl>
                                        <p:attrNameLst>
                                          <p:attrName>ppt_x</p:attrName>
                                        </p:attrNameLst>
                                      </p:cBhvr>
                                      <p:tavLst>
                                        <p:tav fmla="#ppt_x+(cos(-2*pi*(1-$))*-#ppt_x-sin(-2*pi*(1-$))*(1-#ppt_y))*(1-$)" tm="0">
                                          <p:val>
                                            <p:fltVal val="0.0"/>
                                          </p:val>
                                        </p:tav>
                                        <p:tav tm="100000">
                                          <p:val>
                                            <p:fltVal val="1.0"/>
                                          </p:val>
                                        </p:tav>
                                      </p:tavLst>
                                    </p:anim>
                                    <p:anim calcmode="lin" valueType="num">
                                      <p:cBhvr>
                                        <p:cTn dur="1000" fill="hold" id="130"/>
                                        <p:tgtEl>
                                          <p:spTgt spid="1048881"/>
                                        </p:tgtEl>
                                        <p:attrNameLst>
                                          <p:attrName>ppt_y</p:attrName>
                                        </p:attrNameLst>
                                      </p:cBhvr>
                                      <p:tavLst>
                                        <p:tav fmla="#ppt_y+(sin(-2*pi*(1-$))*-#ppt_x+cos(-2*pi*(1-$))*(1-#ppt_y))*(1-$)" tm="0">
                                          <p:val>
                                            <p:fltVal val="0.0"/>
                                          </p:val>
                                        </p:tav>
                                        <p:tav tm="100000">
                                          <p:val>
                                            <p:fltVal val="1.0"/>
                                          </p:val>
                                        </p:tav>
                                      </p:tavLst>
                                    </p:anim>
                                  </p:childTnLst>
                                </p:cTn>
                              </p:par>
                            </p:childTnLst>
                          </p:cTn>
                        </p:par>
                      </p:childTnLst>
                    </p:cTn>
                  </p:par>
                  <p:par>
                    <p:cTn fill="hold" id="131" nodeType="clickPar">
                      <p:stCondLst>
                        <p:cond delay="indefinite"/>
                      </p:stCondLst>
                      <p:childTnLst>
                        <p:par>
                          <p:cTn fill="hold" id="132" nodeType="withGroup">
                            <p:stCondLst>
                              <p:cond delay="0"/>
                            </p:stCondLst>
                            <p:childTnLst>
                              <p:par>
                                <p:cTn fill="hold" grpId="1" id="133" nodeType="clickEffect" presetClass="entr" presetID="56" presetSubtype="0">
                                  <p:stCondLst>
                                    <p:cond delay="0"/>
                                  </p:stCondLst>
                                  <p:iterate type="lt">
                                    <p:tmPct val="10000"/>
                                  </p:iterate>
                                  <p:childTnLst>
                                    <p:set>
                                      <p:cBhvr>
                                        <p:cTn dur="1" fill="hold" id="134">
                                          <p:stCondLst>
                                            <p:cond delay="0"/>
                                          </p:stCondLst>
                                        </p:cTn>
                                        <p:tgtEl>
                                          <p:spTgt spid="1048874"/>
                                        </p:tgtEl>
                                        <p:attrNameLst>
                                          <p:attrName>style.visibility</p:attrName>
                                        </p:attrNameLst>
                                      </p:cBhvr>
                                      <p:to>
                                        <p:strVal val="visible"/>
                                      </p:to>
                                    </p:set>
                                    <p:anim by="(-#ppt_w*2)" calcmode="lin" valueType="num">
                                      <p:cBhvr rctx="PPT">
                                        <p:cTn autoRev="1" dur="500" fill="hold" id="135">
                                          <p:stCondLst>
                                            <p:cond delay="0"/>
                                          </p:stCondLst>
                                        </p:cTn>
                                        <p:tgtEl>
                                          <p:spTgt spid="1048874"/>
                                        </p:tgtEl>
                                        <p:attrNameLst>
                                          <p:attrName>ppt_w</p:attrName>
                                        </p:attrNameLst>
                                      </p:cBhvr>
                                    </p:anim>
                                    <p:anim by="(#ppt_w*0.50)" calcmode="lin" valueType="num">
                                      <p:cBhvr>
                                        <p:cTn accel="0" autoRev="1" decel="50000" dur="500" fill="hold" id="136">
                                          <p:stCondLst>
                                            <p:cond delay="0"/>
                                          </p:stCondLst>
                                        </p:cTn>
                                        <p:tgtEl>
                                          <p:spTgt spid="1048874"/>
                                        </p:tgtEl>
                                        <p:attrNameLst>
                                          <p:attrName>ppt_x</p:attrName>
                                        </p:attrNameLst>
                                      </p:cBhvr>
                                    </p:anim>
                                    <p:anim calcmode="lin" from="(-#ppt_h/2)" to="(#ppt_y)" valueType="num">
                                      <p:cBhvr>
                                        <p:cTn dur="1000" fill="hold" id="137">
                                          <p:stCondLst>
                                            <p:cond delay="0"/>
                                          </p:stCondLst>
                                        </p:cTn>
                                        <p:tgtEl>
                                          <p:spTgt spid="1048874"/>
                                        </p:tgtEl>
                                        <p:attrNameLst>
                                          <p:attrName>ppt_y</p:attrName>
                                        </p:attrNameLst>
                                      </p:cBhvr>
                                    </p:anim>
                                    <p:animRot by="21600000">
                                      <p:cBhvr>
                                        <p:cTn dur="1000" fill="hold" id="138">
                                          <p:stCondLst>
                                            <p:cond delay="0"/>
                                          </p:stCondLst>
                                        </p:cTn>
                                        <p:tgtEl>
                                          <p:spTgt spid="1048874"/>
                                        </p:tgtEl>
                                        <p:attrNameLst>
                                          <p:attrName>r</p:attrName>
                                        </p:attrNameLst>
                                      </p:cBhvr>
                                    </p:animRot>
                                  </p:childTnLst>
                                </p:cTn>
                              </p:par>
                            </p:childTnLst>
                          </p:cTn>
                        </p:par>
                      </p:childTnLst>
                    </p:cTn>
                  </p:par>
                  <p:par>
                    <p:cTn fill="hold" id="139" nodeType="clickPar">
                      <p:stCondLst>
                        <p:cond delay="indefinite"/>
                      </p:stCondLst>
                      <p:childTnLst>
                        <p:par>
                          <p:cTn fill="hold" id="140" nodeType="withGroup">
                            <p:stCondLst>
                              <p:cond delay="0"/>
                            </p:stCondLst>
                            <p:childTnLst>
                              <p:par>
                                <p:cTn fill="hold" grpId="0" id="141" nodeType="clickEffect" presetClass="entr" presetID="56" presetSubtype="0">
                                  <p:stCondLst>
                                    <p:cond delay="0"/>
                                  </p:stCondLst>
                                  <p:iterate type="lt">
                                    <p:tmPct val="10000"/>
                                  </p:iterate>
                                  <p:childTnLst>
                                    <p:set>
                                      <p:cBhvr>
                                        <p:cTn dur="1" fill="hold" id="142">
                                          <p:stCondLst>
                                            <p:cond delay="0"/>
                                          </p:stCondLst>
                                        </p:cTn>
                                        <p:tgtEl>
                                          <p:spTgt spid="1048885"/>
                                        </p:tgtEl>
                                        <p:attrNameLst>
                                          <p:attrName>style.visibility</p:attrName>
                                        </p:attrNameLst>
                                      </p:cBhvr>
                                      <p:to>
                                        <p:strVal val="visible"/>
                                      </p:to>
                                    </p:set>
                                    <p:anim by="(-#ppt_w*2)" calcmode="lin" valueType="num">
                                      <p:cBhvr rctx="PPT">
                                        <p:cTn autoRev="1" dur="500" fill="hold" id="143">
                                          <p:stCondLst>
                                            <p:cond delay="0"/>
                                          </p:stCondLst>
                                        </p:cTn>
                                        <p:tgtEl>
                                          <p:spTgt spid="1048885"/>
                                        </p:tgtEl>
                                        <p:attrNameLst>
                                          <p:attrName>ppt_w</p:attrName>
                                        </p:attrNameLst>
                                      </p:cBhvr>
                                    </p:anim>
                                    <p:anim by="(#ppt_w*0.50)" calcmode="lin" valueType="num">
                                      <p:cBhvr>
                                        <p:cTn accel="0" autoRev="1" decel="50000" dur="500" fill="hold" id="144">
                                          <p:stCondLst>
                                            <p:cond delay="0"/>
                                          </p:stCondLst>
                                        </p:cTn>
                                        <p:tgtEl>
                                          <p:spTgt spid="1048885"/>
                                        </p:tgtEl>
                                        <p:attrNameLst>
                                          <p:attrName>ppt_x</p:attrName>
                                        </p:attrNameLst>
                                      </p:cBhvr>
                                    </p:anim>
                                    <p:anim calcmode="lin" from="(-#ppt_h/2)" to="(#ppt_y)" valueType="num">
                                      <p:cBhvr>
                                        <p:cTn dur="1000" fill="hold" id="145">
                                          <p:stCondLst>
                                            <p:cond delay="0"/>
                                          </p:stCondLst>
                                        </p:cTn>
                                        <p:tgtEl>
                                          <p:spTgt spid="1048885"/>
                                        </p:tgtEl>
                                        <p:attrNameLst>
                                          <p:attrName>ppt_y</p:attrName>
                                        </p:attrNameLst>
                                      </p:cBhvr>
                                    </p:anim>
                                    <p:animRot by="21600000">
                                      <p:cBhvr>
                                        <p:cTn dur="1000" fill="hold" id="146">
                                          <p:stCondLst>
                                            <p:cond delay="0"/>
                                          </p:stCondLst>
                                        </p:cTn>
                                        <p:tgtEl>
                                          <p:spTgt spid="1048885"/>
                                        </p:tgtEl>
                                        <p:attrNameLst>
                                          <p:attrName>r</p:attrName>
                                        </p:attrNameLst>
                                      </p:cBhvr>
                                    </p:animRot>
                                  </p:childTnLst>
                                </p:cTn>
                              </p:par>
                            </p:childTnLst>
                          </p:cTn>
                        </p:par>
                      </p:childTnLst>
                    </p:cTn>
                  </p:par>
                  <p:par>
                    <p:cTn fill="hold" id="147" nodeType="clickPar">
                      <p:stCondLst>
                        <p:cond delay="indefinite"/>
                      </p:stCondLst>
                      <p:childTnLst>
                        <p:par>
                          <p:cTn fill="hold" id="148" nodeType="withGroup">
                            <p:stCondLst>
                              <p:cond delay="0"/>
                            </p:stCondLst>
                            <p:childTnLst>
                              <p:par>
                                <p:cTn fill="hold" grpId="0" id="149" nodeType="clickEffect" presetClass="entr" presetID="56" presetSubtype="0">
                                  <p:stCondLst>
                                    <p:cond delay="0"/>
                                  </p:stCondLst>
                                  <p:iterate type="lt">
                                    <p:tmPct val="10000"/>
                                  </p:iterate>
                                  <p:childTnLst>
                                    <p:set>
                                      <p:cBhvr>
                                        <p:cTn dur="1" fill="hold" id="150">
                                          <p:stCondLst>
                                            <p:cond delay="0"/>
                                          </p:stCondLst>
                                        </p:cTn>
                                        <p:tgtEl>
                                          <p:spTgt spid="1048884"/>
                                        </p:tgtEl>
                                        <p:attrNameLst>
                                          <p:attrName>style.visibility</p:attrName>
                                        </p:attrNameLst>
                                      </p:cBhvr>
                                      <p:to>
                                        <p:strVal val="visible"/>
                                      </p:to>
                                    </p:set>
                                    <p:anim by="(-#ppt_w*2)" calcmode="lin" valueType="num">
                                      <p:cBhvr rctx="PPT">
                                        <p:cTn autoRev="1" dur="500" fill="hold" id="151">
                                          <p:stCondLst>
                                            <p:cond delay="0"/>
                                          </p:stCondLst>
                                        </p:cTn>
                                        <p:tgtEl>
                                          <p:spTgt spid="1048884"/>
                                        </p:tgtEl>
                                        <p:attrNameLst>
                                          <p:attrName>ppt_w</p:attrName>
                                        </p:attrNameLst>
                                      </p:cBhvr>
                                    </p:anim>
                                    <p:anim by="(#ppt_w*0.50)" calcmode="lin" valueType="num">
                                      <p:cBhvr>
                                        <p:cTn accel="0" autoRev="1" decel="50000" dur="500" fill="hold" id="152">
                                          <p:stCondLst>
                                            <p:cond delay="0"/>
                                          </p:stCondLst>
                                        </p:cTn>
                                        <p:tgtEl>
                                          <p:spTgt spid="1048884"/>
                                        </p:tgtEl>
                                        <p:attrNameLst>
                                          <p:attrName>ppt_x</p:attrName>
                                        </p:attrNameLst>
                                      </p:cBhvr>
                                    </p:anim>
                                    <p:anim calcmode="lin" from="(-#ppt_h/2)" to="(#ppt_y)" valueType="num">
                                      <p:cBhvr>
                                        <p:cTn dur="1000" fill="hold" id="153">
                                          <p:stCondLst>
                                            <p:cond delay="0"/>
                                          </p:stCondLst>
                                        </p:cTn>
                                        <p:tgtEl>
                                          <p:spTgt spid="1048884"/>
                                        </p:tgtEl>
                                        <p:attrNameLst>
                                          <p:attrName>ppt_y</p:attrName>
                                        </p:attrNameLst>
                                      </p:cBhvr>
                                    </p:anim>
                                    <p:animRot by="21600000">
                                      <p:cBhvr>
                                        <p:cTn dur="1000" fill="hold" id="154">
                                          <p:stCondLst>
                                            <p:cond delay="0"/>
                                          </p:stCondLst>
                                        </p:cTn>
                                        <p:tgtEl>
                                          <p:spTgt spid="1048884"/>
                                        </p:tgtEl>
                                        <p:attrNameLst>
                                          <p:attrName>r</p:attrName>
                                        </p:attrNameLst>
                                      </p:cBhvr>
                                    </p:animRot>
                                  </p:childTnLst>
                                </p:cTn>
                              </p:par>
                            </p:childTnLst>
                          </p:cTn>
                        </p:par>
                      </p:childTnLst>
                    </p:cTn>
                  </p:par>
                  <p:par>
                    <p:cTn fill="hold" id="155" nodeType="clickPar">
                      <p:stCondLst>
                        <p:cond delay="indefinite"/>
                      </p:stCondLst>
                      <p:childTnLst>
                        <p:par>
                          <p:cTn fill="hold" id="156" nodeType="withGroup">
                            <p:stCondLst>
                              <p:cond delay="0"/>
                            </p:stCondLst>
                            <p:childTnLst>
                              <p:par>
                                <p:cTn fill="hold" grpId="0" id="157" nodeType="clickEffect" presetClass="entr" presetID="56" presetSubtype="0">
                                  <p:stCondLst>
                                    <p:cond delay="0"/>
                                  </p:stCondLst>
                                  <p:iterate type="lt">
                                    <p:tmPct val="10000"/>
                                  </p:iterate>
                                  <p:childTnLst>
                                    <p:set>
                                      <p:cBhvr>
                                        <p:cTn dur="1" fill="hold" id="158">
                                          <p:stCondLst>
                                            <p:cond delay="0"/>
                                          </p:stCondLst>
                                        </p:cTn>
                                        <p:tgtEl>
                                          <p:spTgt spid="1048882"/>
                                        </p:tgtEl>
                                        <p:attrNameLst>
                                          <p:attrName>style.visibility</p:attrName>
                                        </p:attrNameLst>
                                      </p:cBhvr>
                                      <p:to>
                                        <p:strVal val="visible"/>
                                      </p:to>
                                    </p:set>
                                    <p:anim by="(-#ppt_w*2)" calcmode="lin" valueType="num">
                                      <p:cBhvr rctx="PPT">
                                        <p:cTn autoRev="1" dur="500" fill="hold" id="159">
                                          <p:stCondLst>
                                            <p:cond delay="0"/>
                                          </p:stCondLst>
                                        </p:cTn>
                                        <p:tgtEl>
                                          <p:spTgt spid="1048882"/>
                                        </p:tgtEl>
                                        <p:attrNameLst>
                                          <p:attrName>ppt_w</p:attrName>
                                        </p:attrNameLst>
                                      </p:cBhvr>
                                    </p:anim>
                                    <p:anim by="(#ppt_w*0.50)" calcmode="lin" valueType="num">
                                      <p:cBhvr>
                                        <p:cTn accel="0" autoRev="1" decel="50000" dur="500" fill="hold" id="160">
                                          <p:stCondLst>
                                            <p:cond delay="0"/>
                                          </p:stCondLst>
                                        </p:cTn>
                                        <p:tgtEl>
                                          <p:spTgt spid="1048882"/>
                                        </p:tgtEl>
                                        <p:attrNameLst>
                                          <p:attrName>ppt_x</p:attrName>
                                        </p:attrNameLst>
                                      </p:cBhvr>
                                    </p:anim>
                                    <p:anim calcmode="lin" from="(-#ppt_h/2)" to="(#ppt_y)" valueType="num">
                                      <p:cBhvr>
                                        <p:cTn dur="1000" fill="hold" id="161">
                                          <p:stCondLst>
                                            <p:cond delay="0"/>
                                          </p:stCondLst>
                                        </p:cTn>
                                        <p:tgtEl>
                                          <p:spTgt spid="1048882"/>
                                        </p:tgtEl>
                                        <p:attrNameLst>
                                          <p:attrName>ppt_y</p:attrName>
                                        </p:attrNameLst>
                                      </p:cBhvr>
                                    </p:anim>
                                    <p:animRot by="21600000">
                                      <p:cBhvr>
                                        <p:cTn dur="1000" fill="hold" id="162">
                                          <p:stCondLst>
                                            <p:cond delay="0"/>
                                          </p:stCondLst>
                                        </p:cTn>
                                        <p:tgtEl>
                                          <p:spTgt spid="1048882"/>
                                        </p:tgtEl>
                                        <p:attrNameLst>
                                          <p:attrName>r</p:attrName>
                                        </p:attrNameLst>
                                      </p:cBhvr>
                                    </p:animRot>
                                  </p:childTnLst>
                                </p:cTn>
                              </p:par>
                            </p:childTnLst>
                          </p:cTn>
                        </p:par>
                      </p:childTnLst>
                    </p:cTn>
                  </p:par>
                  <p:par>
                    <p:cTn fill="hold" id="163" nodeType="clickPar">
                      <p:stCondLst>
                        <p:cond delay="indefinite"/>
                      </p:stCondLst>
                      <p:childTnLst>
                        <p:par>
                          <p:cTn fill="hold" id="164" nodeType="withGroup">
                            <p:stCondLst>
                              <p:cond delay="0"/>
                            </p:stCondLst>
                            <p:childTnLst>
                              <p:par>
                                <p:cTn fill="hold" grpId="0" id="165" nodeType="clickEffect" presetClass="entr" presetID="56" presetSubtype="0">
                                  <p:stCondLst>
                                    <p:cond delay="0"/>
                                  </p:stCondLst>
                                  <p:iterate type="lt">
                                    <p:tmPct val="10000"/>
                                  </p:iterate>
                                  <p:childTnLst>
                                    <p:set>
                                      <p:cBhvr>
                                        <p:cTn dur="1" fill="hold" id="166">
                                          <p:stCondLst>
                                            <p:cond delay="0"/>
                                          </p:stCondLst>
                                        </p:cTn>
                                        <p:tgtEl>
                                          <p:spTgt spid="1048883"/>
                                        </p:tgtEl>
                                        <p:attrNameLst>
                                          <p:attrName>style.visibility</p:attrName>
                                        </p:attrNameLst>
                                      </p:cBhvr>
                                      <p:to>
                                        <p:strVal val="visible"/>
                                      </p:to>
                                    </p:set>
                                    <p:anim by="(-#ppt_w*2)" calcmode="lin" valueType="num">
                                      <p:cBhvr rctx="PPT">
                                        <p:cTn autoRev="1" dur="500" fill="hold" id="167">
                                          <p:stCondLst>
                                            <p:cond delay="0"/>
                                          </p:stCondLst>
                                        </p:cTn>
                                        <p:tgtEl>
                                          <p:spTgt spid="1048883"/>
                                        </p:tgtEl>
                                        <p:attrNameLst>
                                          <p:attrName>ppt_w</p:attrName>
                                        </p:attrNameLst>
                                      </p:cBhvr>
                                    </p:anim>
                                    <p:anim by="(#ppt_w*0.50)" calcmode="lin" valueType="num">
                                      <p:cBhvr>
                                        <p:cTn accel="0" autoRev="1" decel="50000" dur="500" fill="hold" id="168">
                                          <p:stCondLst>
                                            <p:cond delay="0"/>
                                          </p:stCondLst>
                                        </p:cTn>
                                        <p:tgtEl>
                                          <p:spTgt spid="1048883"/>
                                        </p:tgtEl>
                                        <p:attrNameLst>
                                          <p:attrName>ppt_x</p:attrName>
                                        </p:attrNameLst>
                                      </p:cBhvr>
                                    </p:anim>
                                    <p:anim calcmode="lin" from="(-#ppt_h/2)" to="(#ppt_y)" valueType="num">
                                      <p:cBhvr>
                                        <p:cTn dur="1000" fill="hold" id="169">
                                          <p:stCondLst>
                                            <p:cond delay="0"/>
                                          </p:stCondLst>
                                        </p:cTn>
                                        <p:tgtEl>
                                          <p:spTgt spid="1048883"/>
                                        </p:tgtEl>
                                        <p:attrNameLst>
                                          <p:attrName>ppt_y</p:attrName>
                                        </p:attrNameLst>
                                      </p:cBhvr>
                                    </p:anim>
                                    <p:animRot by="21600000">
                                      <p:cBhvr>
                                        <p:cTn dur="1000" fill="hold" id="170">
                                          <p:stCondLst>
                                            <p:cond delay="0"/>
                                          </p:stCondLst>
                                        </p:cTn>
                                        <p:tgtEl>
                                          <p:spTgt spid="1048883"/>
                                        </p:tgtEl>
                                        <p:attrNameLst>
                                          <p:attrName>r</p:attrName>
                                        </p:attrNameLst>
                                      </p:cBhvr>
                                    </p:animRot>
                                  </p:childTnLst>
                                </p:cTn>
                              </p:par>
                            </p:childTnLst>
                          </p:cTn>
                        </p:par>
                      </p:childTnLst>
                    </p:cTn>
                  </p:par>
                  <p:par>
                    <p:cTn fill="hold" id="171" nodeType="clickPar">
                      <p:stCondLst>
                        <p:cond delay="indefinite"/>
                      </p:stCondLst>
                      <p:childTnLst>
                        <p:par>
                          <p:cTn fill="hold" id="172" nodeType="withGroup">
                            <p:stCondLst>
                              <p:cond delay="0"/>
                            </p:stCondLst>
                            <p:childTnLst>
                              <p:par>
                                <p:cTn fill="hold" grpId="1" id="173" nodeType="clickEffect" presetClass="entr" presetID="45" presetSubtype="0">
                                  <p:stCondLst>
                                    <p:cond delay="0"/>
                                  </p:stCondLst>
                                  <p:childTnLst>
                                    <p:set>
                                      <p:cBhvr>
                                        <p:cTn dur="1" fill="hold" id="174">
                                          <p:stCondLst>
                                            <p:cond delay="0"/>
                                          </p:stCondLst>
                                        </p:cTn>
                                        <p:tgtEl>
                                          <p:spTgt spid="1048873"/>
                                        </p:tgtEl>
                                        <p:attrNameLst>
                                          <p:attrName>style.visibility</p:attrName>
                                        </p:attrNameLst>
                                      </p:cBhvr>
                                      <p:to>
                                        <p:strVal val="visible"/>
                                      </p:to>
                                    </p:set>
                                    <p:animEffect transition="in" filter="fade">
                                      <p:cBhvr>
                                        <p:cTn dur="2000" id="175"/>
                                        <p:tgtEl>
                                          <p:spTgt spid="1048873"/>
                                        </p:tgtEl>
                                      </p:cBhvr>
                                    </p:animEffect>
                                    <p:anim calcmode="lin" valueType="num">
                                      <p:cBhvr>
                                        <p:cTn dur="2000" fill="hold" id="176"/>
                                        <p:tgtEl>
                                          <p:spTgt spid="1048873"/>
                                        </p:tgtEl>
                                        <p:attrNameLst>
                                          <p:attrName>ppt_w</p:attrName>
                                        </p:attrNameLst>
                                      </p:cBhvr>
                                      <p:tavLst>
                                        <p:tav fmla="#ppt_w*sin(2.5*pi*$)" tm="0">
                                          <p:val>
                                            <p:fltVal val="0.0"/>
                                          </p:val>
                                        </p:tav>
                                        <p:tav tm="100000">
                                          <p:val>
                                            <p:fltVal val="1.0"/>
                                          </p:val>
                                        </p:tav>
                                      </p:tavLst>
                                    </p:anim>
                                    <p:anim calcmode="lin" valueType="num">
                                      <p:cBhvr>
                                        <p:cTn dur="2000" fill="hold" id="177"/>
                                        <p:tgtEl>
                                          <p:spTgt spid="10488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73" grpId="0" uiExpand="0" build="whole"/>
      <p:bldP spid="1048873" grpId="1" uiExpand="0" build="whole"/>
      <p:bldP spid="1048874" grpId="0" uiExpand="0" build="whole"/>
      <p:bldP spid="1048874" grpId="1" uiExpand="0" build="whole"/>
      <p:bldP spid="1048875" grpId="0" uiExpand="0" build="whole"/>
      <p:bldP spid="1048875" grpId="1" uiExpand="0" build="whole"/>
      <p:bldP spid="1048875" grpId="2" uiExpand="0" build="whole"/>
      <p:bldP spid="1048875" grpId="3" uiExpand="0" build="whole"/>
      <p:bldP spid="1048875" grpId="4" uiExpand="0" build="whole"/>
      <p:bldP spid="1048875" grpId="5" uiExpand="0" build="whole"/>
      <p:bldP spid="1048875" grpId="6" uiExpand="0" build="whole"/>
      <p:bldP spid="1048876" grpId="0" uiExpand="0" build="whole"/>
      <p:bldP spid="1048876" grpId="1" uiExpand="0" build="whole"/>
      <p:bldP spid="1048876" grpId="2" uiExpand="0" build="whole"/>
      <p:bldP spid="1048876" grpId="3" uiExpand="0" build="whole"/>
      <p:bldP spid="1048876" grpId="4" uiExpand="0" build="whole"/>
      <p:bldP spid="1048876" grpId="5" uiExpand="0" build="whole"/>
      <p:bldP spid="1048876" grpId="6" uiExpand="0" build="whole"/>
      <p:bldP spid="1048877" grpId="0" uiExpand="0" build="whole"/>
      <p:bldP spid="1048877" grpId="1" uiExpand="0" build="whole"/>
      <p:bldP spid="1048877" grpId="2" uiExpand="0" build="whole"/>
      <p:bldP spid="1048877" grpId="3" uiExpand="0" build="whole"/>
      <p:bldP spid="1048877" grpId="4" uiExpand="0" build="whole"/>
      <p:bldP spid="1048877" grpId="5" uiExpand="0" build="whole"/>
      <p:bldP spid="1048877" grpId="6" uiExpand="0" build="whole"/>
      <p:bldP spid="1048878" grpId="0" uiExpand="0" build="whole"/>
      <p:bldP spid="1048878" grpId="1" uiExpand="0" build="whole"/>
      <p:bldP spid="1048878" grpId="2" uiExpand="0" build="whole"/>
      <p:bldP spid="1048878" grpId="3" uiExpand="0" build="whole"/>
      <p:bldP spid="1048878" grpId="4" uiExpand="0" build="whole"/>
      <p:bldP spid="1048878" grpId="5" uiExpand="0" build="whole"/>
      <p:bldP spid="1048878" grpId="6" uiExpand="0" build="whole"/>
      <p:bldP spid="1048879" grpId="0" uiExpand="0" build="whole"/>
      <p:bldP spid="1048879" grpId="1" uiExpand="0" build="whole"/>
      <p:bldP spid="1048879" grpId="2" uiExpand="0" build="whole"/>
      <p:bldP spid="1048879" grpId="3" uiExpand="0" build="whole"/>
      <p:bldP spid="1048879" grpId="4" uiExpand="0" build="whole"/>
      <p:bldP spid="1048879" grpId="5" uiExpand="0" build="whole"/>
      <p:bldP spid="1048879" grpId="6" uiExpand="0" build="whole"/>
      <p:bldP spid="1048880" grpId="0" uiExpand="0" build="whole"/>
      <p:bldP spid="1048880" grpId="1" uiExpand="0" build="whole"/>
      <p:bldP spid="1048880" grpId="2" uiExpand="0" build="whole"/>
      <p:bldP spid="1048880" grpId="3" uiExpand="0" build="whole"/>
      <p:bldP spid="1048880" grpId="4" uiExpand="0" build="whole"/>
      <p:bldP spid="1048880" grpId="5" uiExpand="0" build="whole"/>
      <p:bldP spid="1048880" grpId="6" uiExpand="0" build="whole"/>
      <p:bldP spid="1048881" grpId="0" uiExpand="0" build="whole"/>
      <p:bldP spid="1048881" grpId="1" uiExpand="0" build="whole"/>
      <p:bldP spid="1048881" grpId="2" uiExpand="0" build="whole"/>
      <p:bldP spid="1048881" grpId="3" uiExpand="0" build="whole"/>
      <p:bldP spid="1048881" grpId="4" uiExpand="0" build="whole"/>
      <p:bldP spid="1048881" grpId="5" uiExpand="0" build="whole"/>
      <p:bldP spid="1048881" grpId="6" uiExpand="0" build="whole"/>
      <p:bldP spid="1048882" grpId="0" uiExpand="0" build="whole"/>
      <p:bldP spid="1048883" grpId="0" uiExpand="0" build="whole"/>
      <p:bldP spid="1048884" grpId="0" uiExpand="0" build="whole"/>
      <p:bldP spid="1048885" grpId="0" uiExpand="0" build="whole"/>
    </p:bldLst>
  </p:timing>
</p:sld>
</file>

<file path=ppt/slides/slide14.xml><?xml version="1.0" encoding="utf-8"?>
<p:sld xmlns:a="http://schemas.openxmlformats.org/drawingml/2006/main" xmlns:r="http://schemas.openxmlformats.org/officeDocument/2006/relationships" xmlns:p="http://schemas.openxmlformats.org/presentationml/2006/main" showMasterSp="1">
  <p:cSld>
    <p:spTree>
      <p:nvGrpSpPr>
        <p:cNvPr id="193" name=""/>
        <p:cNvGrpSpPr/>
        <p:nvPr/>
      </p:nvGrpSpPr>
      <p:grpSpPr>
        <a:xfrm rot="0">
          <a:off x="0" y="0"/>
          <a:ext cx="0" cy="0"/>
          <a:chOff x="0" y="0"/>
          <a:chExt cx="0" cy="0"/>
        </a:xfrm>
      </p:grpSpPr>
      <p:pic>
        <p:nvPicPr>
          <p:cNvPr id="2097262" name=""/>
          <p:cNvPicPr>
            <a:picLocks/>
          </p:cNvPicPr>
          <p:nvPr/>
        </p:nvPicPr>
        <p:blipFill>
          <a:blip xmlns:r="http://schemas.openxmlformats.org/officeDocument/2006/relationships" r:embed="rId1">
            <a:clrChange>
              <a:clrFrom>
                <a:srgbClr val="FFFFFF"/>
              </a:clrFrom>
              <a:clrTo>
                <a:srgbClr val="FFFFFF">
                  <a:alpha val="0"/>
                </a:srgbClr>
              </a:clrTo>
            </a:clrChange>
          </a:blip>
          <a:srcRect l="0" t="0" r="0" b="0"/>
          <a:stretch>
            <a:fillRect/>
          </a:stretch>
        </p:blipFill>
        <p:spPr>
          <a:xfrm rot="0">
            <a:off x="1803400" y="1427162"/>
            <a:ext cx="5537200" cy="5394325"/>
          </a:xfrm>
          <a:prstGeom prst="rect"/>
          <a:noFill/>
          <a:ln>
            <a:noFill/>
          </a:ln>
        </p:spPr>
      </p:pic>
      <p:sp>
        <p:nvSpPr>
          <p:cNvPr id="1048896" name=""/>
          <p:cNvSpPr/>
          <p:nvPr/>
        </p:nvSpPr>
        <p:spPr>
          <a:xfrm rot="0">
            <a:off x="890587" y="839787"/>
            <a:ext cx="7086600" cy="48736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lvl="0"/>
            <a:r>
              <a:rPr altLang="en-US" sz="2400" lang="zh-CN">
                <a:solidFill>
                  <a:schemeClr val="lt2"/>
                </a:solidFill>
              </a:rPr>
              <a:t>一、学会识别和使用手提式灭火器</a:t>
            </a:r>
          </a:p>
        </p:txBody>
      </p:sp>
      <p:sp>
        <p:nvSpPr>
          <p:cNvPr id="1048897" name=""/>
          <p:cNvSpPr/>
          <p:nvPr/>
        </p:nvSpPr>
        <p:spPr bwMode="auto">
          <a:xfrm rot="0" flipV="1">
            <a:off x="-3175" y="-1587"/>
            <a:ext cx="2019300" cy="841375"/>
          </a:xfrm>
          <a:custGeom>
            <a:avLst/>
            <a:ahLst/>
            <a:rect l="0" t="0" r="r" b="b"/>
            <a:pathLst>
              <a:path w="2320" h="792">
                <a:moveTo>
                  <a:pt x="88" y="696"/>
                </a:moveTo>
                <a:lnTo>
                  <a:pt x="88" y="0"/>
                </a:lnTo>
                <a:lnTo>
                  <a:pt x="0" y="0"/>
                </a:lnTo>
                <a:lnTo>
                  <a:pt x="0" y="792"/>
                </a:lnTo>
                <a:lnTo>
                  <a:pt x="2320" y="792"/>
                </a:lnTo>
                <a:lnTo>
                  <a:pt x="2320" y="696"/>
                </a:lnTo>
                <a:lnTo>
                  <a:pt x="88" y="696"/>
                </a:lnTo>
              </a:path>
            </a:pathLst>
          </a:custGeom>
          <a:solidFill>
            <a:srgbClr val="1A50B2">
              <a:alpha val="50195"/>
            </a:srgbClr>
          </a:solidFill>
          <a:ln>
            <a:noFill/>
          </a:ln>
        </p:spPr>
      </p:sp>
      <p:sp>
        <p:nvSpPr>
          <p:cNvPr id="1048898" name=""/>
          <p:cNvSpPr/>
          <p:nvPr/>
        </p:nvSpPr>
        <p:spPr bwMode="auto">
          <a:xfrm rot="10800000">
            <a:off x="6788150" y="-1587"/>
            <a:ext cx="2368550" cy="841375"/>
          </a:xfrm>
          <a:custGeom>
            <a:avLst/>
            <a:ahLst/>
            <a:rect l="0" t="0" r="r" b="b"/>
            <a:pathLst>
              <a:path w="2320" h="792">
                <a:moveTo>
                  <a:pt x="88" y="696"/>
                </a:moveTo>
                <a:lnTo>
                  <a:pt x="88" y="0"/>
                </a:lnTo>
                <a:lnTo>
                  <a:pt x="0" y="0"/>
                </a:lnTo>
                <a:lnTo>
                  <a:pt x="0" y="792"/>
                </a:lnTo>
                <a:lnTo>
                  <a:pt x="2320" y="792"/>
                </a:lnTo>
                <a:lnTo>
                  <a:pt x="2320" y="696"/>
                </a:lnTo>
                <a:lnTo>
                  <a:pt x="88" y="696"/>
                </a:lnTo>
              </a:path>
            </a:pathLst>
          </a:custGeom>
          <a:solidFill>
            <a:srgbClr val="1A50B2">
              <a:alpha val="50195"/>
            </a:srgbClr>
          </a:solidFill>
          <a:ln>
            <a:noFill/>
          </a:ln>
        </p:spPr>
      </p:sp>
      <p:pic>
        <p:nvPicPr>
          <p:cNvPr id="2097263" name=""/>
          <p:cNvPicPr>
            <a:picLocks/>
          </p:cNvPicPr>
          <p:nvPr/>
        </p:nvPicPr>
        <p:blipFill>
          <a:blip xmlns:r="http://schemas.openxmlformats.org/officeDocument/2006/relationships" r:embed="rId2"/>
          <a:srcRect l="0" t="0" r="0" b="0"/>
          <a:stretch>
            <a:fillRect/>
          </a:stretch>
        </p:blipFill>
        <p:spPr>
          <a:xfrm rot="0">
            <a:off x="2017712" y="268287"/>
            <a:ext cx="4767262" cy="517525"/>
          </a:xfrm>
          <a:prstGeom prst="rect"/>
          <a:noFill/>
          <a:ln>
            <a:noFill/>
          </a:ln>
        </p:spPr>
      </p:pic>
      <p:sp>
        <p:nvSpPr>
          <p:cNvPr id="1048899" name=""/>
          <p:cNvSpPr/>
          <p:nvPr/>
        </p:nvSpPr>
        <p:spPr bwMode="auto">
          <a:xfrm rot="0">
            <a:off x="-3175" y="4378325"/>
            <a:ext cx="2568575" cy="2509837"/>
          </a:xfrm>
          <a:custGeom>
            <a:avLst/>
            <a:ah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path>
            </a:pathLst>
          </a:custGeom>
          <a:solidFill>
            <a:srgbClr val="92D050">
              <a:alpha val="100000"/>
            </a:srgbClr>
          </a:solidFill>
          <a:ln>
            <a:noFill/>
          </a:ln>
        </p:spPr>
      </p:sp>
      <p:sp>
        <p:nvSpPr>
          <p:cNvPr id="1048900" name=""/>
          <p:cNvSpPr/>
          <p:nvPr/>
        </p:nvSpPr>
        <p:spPr>
          <a:xfrm rot="0">
            <a:off x="219075" y="4378325"/>
            <a:ext cx="2124075" cy="2266950"/>
          </a:xfrm>
          <a:prstGeom prst="ellipse"/>
          <a:solidFill>
            <a:srgbClr val="00B0F0"/>
          </a:solidFill>
          <a:ln w="28575" cap="flat" cmpd="sng">
            <a:solidFill>
              <a:srgbClr val="FFFFFF">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en-US" b="1" sz="1600" lang="zh-CN"/>
          </a:p>
          <a:p>
            <a:pPr algn="ctr" eaLnBrk="1" hangingPunct="1" latinLnBrk="1" lvl="0"/>
            <a:r>
              <a:rPr altLang="en-US" b="1" sz="1600" lang="zh-CN"/>
              <a:t>灭火器的压力表，</a:t>
            </a:r>
          </a:p>
          <a:p>
            <a:pPr algn="ctr" eaLnBrk="1" hangingPunct="1" latinLnBrk="1" lvl="0"/>
            <a:r>
              <a:rPr altLang="en-US" b="1" sz="1600" lang="zh-CN"/>
              <a:t> 指针指向绿区表示压力</a:t>
            </a:r>
          </a:p>
          <a:p>
            <a:pPr algn="ctr" eaLnBrk="1" hangingPunct="1" latinLnBrk="1" lvl="0"/>
            <a:r>
              <a:rPr altLang="en-US" b="1" sz="1600" lang="zh-CN"/>
              <a:t>正常；指向红区为压力</a:t>
            </a:r>
          </a:p>
          <a:p>
            <a:pPr algn="ctr" eaLnBrk="1" hangingPunct="1" latinLnBrk="1" lvl="0"/>
            <a:r>
              <a:rPr altLang="en-US" b="1" sz="1600" lang="zh-CN"/>
              <a:t>不足；指向黄区为</a:t>
            </a:r>
          </a:p>
          <a:p>
            <a:pPr algn="ctr" eaLnBrk="1" hangingPunct="1" latinLnBrk="1" lvl="0"/>
            <a:r>
              <a:rPr altLang="en-US" b="1" sz="1600" lang="zh-CN"/>
              <a:t>压力过高；</a:t>
            </a:r>
          </a:p>
        </p:txBody>
      </p:sp>
    </p:spTree>
    <p:custDataLst>
      <p:tags r:id="rId3"/>
    </p:custDataLst>
  </p:cSld>
  <p:clrMapOvr>
    <a:masterClrMapping/>
  </p:clrMapOvr>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15" presetSubtype="0">
                                  <p:stCondLst>
                                    <p:cond delay="0"/>
                                  </p:stCondLst>
                                  <p:childTnLst>
                                    <p:set>
                                      <p:cBhvr>
                                        <p:cTn dur="1" fill="hold" id="6">
                                          <p:stCondLst>
                                            <p:cond delay="0"/>
                                          </p:stCondLst>
                                        </p:cTn>
                                        <p:tgtEl>
                                          <p:spTgt spid="2097263"/>
                                        </p:tgtEl>
                                        <p:attrNameLst>
                                          <p:attrName>style.visibility</p:attrName>
                                        </p:attrNameLst>
                                      </p:cBhvr>
                                      <p:to>
                                        <p:strVal val="visible"/>
                                      </p:to>
                                    </p:set>
                                    <p:anim calcmode="lin" valueType="num">
                                      <p:cBhvr>
                                        <p:cTn dur="1000" fill="hold" id="7"/>
                                        <p:tgtEl>
                                          <p:spTgt spid="2097263"/>
                                        </p:tgtEl>
                                        <p:attrNameLst>
                                          <p:attrName>ppt_w</p:attrName>
                                        </p:attrNameLst>
                                      </p:cBhvr>
                                      <p:tavLst>
                                        <p:tav tm="0">
                                          <p:val>
                                            <p:fltVal val="0.0"/>
                                          </p:val>
                                        </p:tav>
                                        <p:tav tm="100000">
                                          <p:val>
                                            <p:strVal val="#ppt_w"/>
                                          </p:val>
                                        </p:tav>
                                      </p:tavLst>
                                    </p:anim>
                                    <p:anim calcmode="lin" valueType="num">
                                      <p:cBhvr>
                                        <p:cTn dur="1000" fill="hold" id="8"/>
                                        <p:tgtEl>
                                          <p:spTgt spid="2097263"/>
                                        </p:tgtEl>
                                        <p:attrNameLst>
                                          <p:attrName>ppt_h</p:attrName>
                                        </p:attrNameLst>
                                      </p:cBhvr>
                                      <p:tavLst>
                                        <p:tav tm="0">
                                          <p:val>
                                            <p:fltVal val="0.0"/>
                                          </p:val>
                                        </p:tav>
                                        <p:tav tm="100000">
                                          <p:val>
                                            <p:strVal val="#ppt_h"/>
                                          </p:val>
                                        </p:tav>
                                      </p:tavLst>
                                    </p:anim>
                                    <p:anim calcmode="lin" valueType="num">
                                      <p:cBhvr>
                                        <p:cTn dur="1000" fill="hold" id="9"/>
                                        <p:tgtEl>
                                          <p:spTgt spid="2097263"/>
                                        </p:tgtEl>
                                        <p:attrNameLst>
                                          <p:attrName>ppt_x</p:attrName>
                                        </p:attrNameLst>
                                      </p:cBhvr>
                                      <p:tavLst>
                                        <p:tav fmla="#ppt_x+(cos(-2*pi*(1-$))*-#ppt_x-sin(-2*pi*(1-$))*(1-#ppt_y))*(1-$)" tm="0">
                                          <p:val>
                                            <p:fltVal val="0.0"/>
                                          </p:val>
                                        </p:tav>
                                        <p:tav tm="100000">
                                          <p:val>
                                            <p:fltVal val="1.0"/>
                                          </p:val>
                                        </p:tav>
                                      </p:tavLst>
                                    </p:anim>
                                    <p:anim calcmode="lin" valueType="num">
                                      <p:cBhvr>
                                        <p:cTn dur="1000" fill="hold" id="10"/>
                                        <p:tgtEl>
                                          <p:spTgt spid="2097263"/>
                                        </p:tgtEl>
                                        <p:attrNameLst>
                                          <p:attrName>ppt_y</p:attrName>
                                        </p:attrNameLst>
                                      </p:cBhvr>
                                      <p:tavLst>
                                        <p:tav fmla="#ppt_y+(sin(-2*pi*(1-$))*-#ppt_x+cos(-2*pi*(1-$))*(1-#ppt_y))*(1-$)" tm="0">
                                          <p:val>
                                            <p:fltVal val="0.0"/>
                                          </p:val>
                                        </p:tav>
                                        <p:tav tm="100000">
                                          <p:val>
                                            <p:fltVal val="1.0"/>
                                          </p:val>
                                        </p:tav>
                                      </p:tavLst>
                                    </p:anim>
                                  </p:childTnLst>
                                </p:cTn>
                              </p:par>
                            </p:childTnLst>
                          </p:cTn>
                        </p:par>
                      </p:childTnLst>
                    </p:cTn>
                  </p:par>
                  <p:par>
                    <p:cTn fill="hold" id="11" nodeType="clickPar">
                      <p:stCondLst>
                        <p:cond delay="indefinite"/>
                      </p:stCondLst>
                      <p:childTnLst>
                        <p:par>
                          <p:cTn fill="hold" id="12" nodeType="withGroup">
                            <p:stCondLst>
                              <p:cond delay="0"/>
                            </p:stCondLst>
                            <p:childTnLst>
                              <p:par>
                                <p:cTn fill="hold" grpId="0" id="13" nodeType="clickEffect" presetClass="entr" presetID="35" presetSubtype="0">
                                  <p:stCondLst>
                                    <p:cond delay="0"/>
                                  </p:stCondLst>
                                  <p:childTnLst>
                                    <p:set>
                                      <p:cBhvr>
                                        <p:cTn dur="1" fill="hold" id="14">
                                          <p:stCondLst>
                                            <p:cond delay="0"/>
                                          </p:stCondLst>
                                        </p:cTn>
                                        <p:tgtEl>
                                          <p:spTgt spid="1048896"/>
                                        </p:tgtEl>
                                        <p:attrNameLst>
                                          <p:attrName>style.visibility</p:attrName>
                                        </p:attrNameLst>
                                      </p:cBhvr>
                                      <p:to>
                                        <p:strVal val="visible"/>
                                      </p:to>
                                    </p:set>
                                    <p:animEffect transition="in" filter="fade">
                                      <p:cBhvr>
                                        <p:cTn dur="2000" id="15"/>
                                        <p:tgtEl>
                                          <p:spTgt spid="1048896"/>
                                        </p:tgtEl>
                                      </p:cBhvr>
                                    </p:animEffect>
                                    <p:anim calcmode="lin" valueType="num">
                                      <p:cBhvr>
                                        <p:cTn dur="2000" fill="hold" id="16"/>
                                        <p:tgtEl>
                                          <p:spTgt spid="1048896"/>
                                        </p:tgtEl>
                                        <p:attrNameLst>
                                          <p:attrName>style.rotation</p:attrName>
                                        </p:attrNameLst>
                                      </p:cBhvr>
                                      <p:tavLst>
                                        <p:tav tm="0">
                                          <p:val>
                                            <p:fltVal val="720.0"/>
                                          </p:val>
                                        </p:tav>
                                        <p:tav tm="100000">
                                          <p:val>
                                            <p:fltVal val="0.0"/>
                                          </p:val>
                                        </p:tav>
                                      </p:tavLst>
                                    </p:anim>
                                    <p:anim calcmode="lin" valueType="num">
                                      <p:cBhvr>
                                        <p:cTn dur="2000" fill="hold" id="17"/>
                                        <p:tgtEl>
                                          <p:spTgt spid="1048896"/>
                                        </p:tgtEl>
                                        <p:attrNameLst>
                                          <p:attrName>ppt_h</p:attrName>
                                        </p:attrNameLst>
                                      </p:cBhvr>
                                      <p:tavLst>
                                        <p:tav tm="0">
                                          <p:val>
                                            <p:fltVal val="0.0"/>
                                          </p:val>
                                        </p:tav>
                                        <p:tav tm="100000">
                                          <p:val>
                                            <p:strVal val="#ppt_h"/>
                                          </p:val>
                                        </p:tav>
                                      </p:tavLst>
                                    </p:anim>
                                    <p:anim calcmode="lin" valueType="num">
                                      <p:cBhvr>
                                        <p:cTn dur="2000" fill="hold" id="18"/>
                                        <p:tgtEl>
                                          <p:spTgt spid="1048896"/>
                                        </p:tgtEl>
                                        <p:attrNameLst>
                                          <p:attrName>ppt_w</p:attrName>
                                        </p:attrNameLst>
                                      </p:cBhvr>
                                      <p:tavLst>
                                        <p:tav tm="0">
                                          <p:val>
                                            <p:fltVal val="0.0"/>
                                          </p:val>
                                        </p:tav>
                                        <p:tav tm="100000">
                                          <p:val>
                                            <p:strVal val="#ppt_w"/>
                                          </p:val>
                                        </p:tav>
                                      </p:tavLst>
                                    </p:anim>
                                  </p:childTnLst>
                                </p:cTn>
                              </p:par>
                            </p:childTnLst>
                          </p:cTn>
                        </p:par>
                      </p:childTnLst>
                    </p:cTn>
                  </p:par>
                  <p:par>
                    <p:cTn fill="hold" id="19" nodeType="clickPar">
                      <p:stCondLst>
                        <p:cond delay="indefinite"/>
                      </p:stCondLst>
                      <p:childTnLst>
                        <p:par>
                          <p:cTn fill="hold" id="20" nodeType="withGroup">
                            <p:stCondLst>
                              <p:cond delay="0"/>
                            </p:stCondLst>
                            <p:childTnLst>
                              <p:par>
                                <p:cTn fill="hold" id="21" nodeType="clickEffect" presetClass="entr" presetID="13" presetSubtype="16">
                                  <p:stCondLst>
                                    <p:cond delay="0"/>
                                  </p:stCondLst>
                                  <p:childTnLst>
                                    <p:set>
                                      <p:cBhvr>
                                        <p:cTn dur="1" fill="hold" id="22">
                                          <p:stCondLst>
                                            <p:cond delay="0"/>
                                          </p:stCondLst>
                                        </p:cTn>
                                        <p:tgtEl>
                                          <p:spTgt spid="2097262"/>
                                        </p:tgtEl>
                                        <p:attrNameLst>
                                          <p:attrName>style.visibility</p:attrName>
                                        </p:attrNameLst>
                                      </p:cBhvr>
                                      <p:to>
                                        <p:strVal val="visible"/>
                                      </p:to>
                                    </p:set>
                                    <p:animEffect transition="in" filter="plus(in)">
                                      <p:cBhvr>
                                        <p:cTn dur="2000" id="23"/>
                                        <p:tgtEl>
                                          <p:spTgt spid="2097262"/>
                                        </p:tgtEl>
                                      </p:cBhvr>
                                    </p:animEffect>
                                  </p:childTnLst>
                                </p:cTn>
                              </p:par>
                            </p:childTnLst>
                          </p:cTn>
                        </p:par>
                      </p:childTnLst>
                    </p:cTn>
                  </p:par>
                  <p:par>
                    <p:cTn fill="hold" id="24" nodeType="clickPar">
                      <p:stCondLst>
                        <p:cond delay="indefinite"/>
                      </p:stCondLst>
                      <p:childTnLst>
                        <p:par>
                          <p:cTn fill="hold" id="25" nodeType="withGroup">
                            <p:stCondLst>
                              <p:cond delay="0"/>
                            </p:stCondLst>
                            <p:childTnLst>
                              <p:par>
                                <p:cTn fill="hold" id="26" nodeType="clickEffect" presetClass="entr" presetID="55" presetSubtype="0">
                                  <p:stCondLst>
                                    <p:cond delay="0"/>
                                  </p:stCondLst>
                                  <p:childTnLst>
                                    <p:set>
                                      <p:cBhvr>
                                        <p:cTn dur="1" fill="hold" id="27">
                                          <p:stCondLst>
                                            <p:cond delay="0"/>
                                          </p:stCondLst>
                                        </p:cTn>
                                        <p:tgtEl>
                                          <p:spTgt spid="1048899"/>
                                        </p:tgtEl>
                                        <p:attrNameLst>
                                          <p:attrName>style.visibility</p:attrName>
                                        </p:attrNameLst>
                                      </p:cBhvr>
                                      <p:to>
                                        <p:strVal val="visible"/>
                                      </p:to>
                                    </p:set>
                                    <p:anim calcmode="lin" valueType="num">
                                      <p:cBhvr>
                                        <p:cTn dur="1000" fill="hold" id="28"/>
                                        <p:tgtEl>
                                          <p:spTgt spid="1048899"/>
                                        </p:tgtEl>
                                        <p:attrNameLst>
                                          <p:attrName>ppt_w</p:attrName>
                                        </p:attrNameLst>
                                      </p:cBhvr>
                                      <p:tavLst>
                                        <p:tav tm="0">
                                          <p:val>
                                            <p:strVal val="#ppt_w*0.70"/>
                                          </p:val>
                                        </p:tav>
                                        <p:tav tm="100000">
                                          <p:val>
                                            <p:strVal val="#ppt_w"/>
                                          </p:val>
                                        </p:tav>
                                      </p:tavLst>
                                    </p:anim>
                                    <p:anim calcmode="lin" valueType="num">
                                      <p:cBhvr>
                                        <p:cTn dur="1000" fill="hold" id="29"/>
                                        <p:tgtEl>
                                          <p:spTgt spid="1048899"/>
                                        </p:tgtEl>
                                        <p:attrNameLst>
                                          <p:attrName>ppt_h</p:attrName>
                                        </p:attrNameLst>
                                      </p:cBhvr>
                                      <p:tavLst>
                                        <p:tav tm="0">
                                          <p:val>
                                            <p:strVal val="#ppt_h"/>
                                          </p:val>
                                        </p:tav>
                                        <p:tav tm="100000">
                                          <p:val>
                                            <p:strVal val="#ppt_h"/>
                                          </p:val>
                                        </p:tav>
                                      </p:tavLst>
                                    </p:anim>
                                    <p:animEffect transition="in" filter="fade">
                                      <p:cBhvr>
                                        <p:cTn dur="1000" id="30"/>
                                        <p:tgtEl>
                                          <p:spTgt spid="1048899"/>
                                        </p:tgtEl>
                                      </p:cBhvr>
                                    </p:animEffect>
                                  </p:childTnLst>
                                </p:cTn>
                              </p:par>
                            </p:childTnLst>
                          </p:cTn>
                        </p:par>
                      </p:childTnLst>
                    </p:cTn>
                  </p:par>
                  <p:par>
                    <p:cTn fill="hold" id="31" nodeType="clickPar">
                      <p:stCondLst>
                        <p:cond delay="indefinite"/>
                      </p:stCondLst>
                      <p:childTnLst>
                        <p:par>
                          <p:cTn fill="hold" id="32" nodeType="withGroup">
                            <p:stCondLst>
                              <p:cond delay="0"/>
                            </p:stCondLst>
                            <p:childTnLst>
                              <p:par>
                                <p:cTn fill="hold" grpId="3" id="33" nodeType="clickEffect" presetClass="emph" presetID="34" presetSubtype="0">
                                  <p:stCondLst>
                                    <p:cond delay="0"/>
                                  </p:stCondLst>
                                  <p:iterate type="lt">
                                    <p:tmPct val="10000"/>
                                  </p:iterate>
                                  <p:childTnLst>
                                    <p:animMotion origin="layout" path="M 0.0 0.0 L 0.0 -0.07213" pathEditMode="relative">
                                      <p:cBhvr>
                                        <p:cTn accel="50000" autoRev="1" decel="50000" dur="250" fill="hold" id="34">
                                          <p:stCondLst>
                                            <p:cond delay="0"/>
                                          </p:stCondLst>
                                        </p:cTn>
                                        <p:tgtEl>
                                          <p:spTgt spid="1048900"/>
                                        </p:tgtEl>
                                        <p:attrNameLst>
                                          <p:attrName>ppt_x,ppt_y</p:attrName>
                                        </p:attrNameLst>
                                      </p:cBhvr>
                                    </p:animMotion>
                                    <p:animRot by="1500000">
                                      <p:cBhvr>
                                        <p:cTn dur="125" fill="hold" id="35">
                                          <p:stCondLst>
                                            <p:cond delay="0"/>
                                          </p:stCondLst>
                                        </p:cTn>
                                        <p:tgtEl>
                                          <p:spTgt spid="1048900"/>
                                        </p:tgtEl>
                                        <p:attrNameLst>
                                          <p:attrName>r</p:attrName>
                                        </p:attrNameLst>
                                      </p:cBhvr>
                                    </p:animRot>
                                    <p:animRot by="-1500000">
                                      <p:cBhvr>
                                        <p:cTn dur="125" fill="hold" id="36">
                                          <p:stCondLst>
                                            <p:cond delay="125"/>
                                          </p:stCondLst>
                                        </p:cTn>
                                        <p:tgtEl>
                                          <p:spTgt spid="1048900"/>
                                        </p:tgtEl>
                                        <p:attrNameLst>
                                          <p:attrName>r</p:attrName>
                                        </p:attrNameLst>
                                      </p:cBhvr>
                                    </p:animRot>
                                    <p:animRot by="-1500000">
                                      <p:cBhvr>
                                        <p:cTn dur="125" fill="hold" id="37">
                                          <p:stCondLst>
                                            <p:cond delay="250"/>
                                          </p:stCondLst>
                                        </p:cTn>
                                        <p:tgtEl>
                                          <p:spTgt spid="1048900"/>
                                        </p:tgtEl>
                                        <p:attrNameLst>
                                          <p:attrName>r</p:attrName>
                                        </p:attrNameLst>
                                      </p:cBhvr>
                                    </p:animRot>
                                    <p:animRot by="1500000">
                                      <p:cBhvr>
                                        <p:cTn dur="125" fill="hold" id="38">
                                          <p:stCondLst>
                                            <p:cond delay="375"/>
                                          </p:stCondLst>
                                        </p:cTn>
                                        <p:tgtEl>
                                          <p:spTgt spid="1048900"/>
                                        </p:tgtEl>
                                        <p:attrNameLst>
                                          <p:attrName>r</p:attrName>
                                        </p:attrNameLst>
                                      </p:cBhvr>
                                    </p:animRot>
                                  </p:childTnLst>
                                </p:cTn>
                              </p:par>
                            </p:childTnLst>
                          </p:cTn>
                        </p:par>
                      </p:childTnLst>
                    </p:cTn>
                  </p:par>
                  <p:par>
                    <p:cTn fill="hold" id="39" nodeType="clickPar">
                      <p:stCondLst>
                        <p:cond delay="indefinite"/>
                      </p:stCondLst>
                      <p:childTnLst>
                        <p:par>
                          <p:cTn fill="hold" id="40" nodeType="withGroup">
                            <p:stCondLst>
                              <p:cond delay="0"/>
                            </p:stCondLst>
                            <p:childTnLst>
                              <p:par>
                                <p:cTn fill="hold" grpId="4" id="41" nodeType="clickEffect" presetClass="entr" presetID="45" presetSubtype="0">
                                  <p:stCondLst>
                                    <p:cond delay="0"/>
                                  </p:stCondLst>
                                  <p:iterate type="lt">
                                    <p:tmAbs val="0"/>
                                  </p:iterate>
                                  <p:childTnLst>
                                    <p:set>
                                      <p:cBhvr>
                                        <p:cTn dur="1" fill="hold" id="42">
                                          <p:stCondLst>
                                            <p:cond delay="0"/>
                                          </p:stCondLst>
                                        </p:cTn>
                                        <p:tgtEl>
                                          <p:spTgt spid="1048900"/>
                                        </p:tgtEl>
                                        <p:attrNameLst>
                                          <p:attrName>style.visibility</p:attrName>
                                        </p:attrNameLst>
                                      </p:cBhvr>
                                      <p:to>
                                        <p:strVal val="visible"/>
                                      </p:to>
                                    </p:set>
                                    <p:animEffect transition="in" filter="fade">
                                      <p:cBhvr>
                                        <p:cTn dur="2000" id="43"/>
                                        <p:tgtEl>
                                          <p:spTgt spid="1048900"/>
                                        </p:tgtEl>
                                      </p:cBhvr>
                                    </p:animEffect>
                                    <p:anim calcmode="lin" valueType="num">
                                      <p:cBhvr>
                                        <p:cTn dur="2000" fill="hold" id="44"/>
                                        <p:tgtEl>
                                          <p:spTgt spid="1048900"/>
                                        </p:tgtEl>
                                        <p:attrNameLst>
                                          <p:attrName>ppt_w</p:attrName>
                                        </p:attrNameLst>
                                      </p:cBhvr>
                                      <p:tavLst>
                                        <p:tav fmla="#ppt_w*sin(2.5*pi*$)" tm="0">
                                          <p:val>
                                            <p:fltVal val="0.0"/>
                                          </p:val>
                                        </p:tav>
                                        <p:tav tm="100000">
                                          <p:val>
                                            <p:fltVal val="1.0"/>
                                          </p:val>
                                        </p:tav>
                                      </p:tavLst>
                                    </p:anim>
                                    <p:anim calcmode="lin" valueType="num">
                                      <p:cBhvr>
                                        <p:cTn dur="2000" fill="hold" id="45"/>
                                        <p:tgtEl>
                                          <p:spTgt spid="10489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6" grpId="0" uiExpand="0" build="whole"/>
      <p:bldP spid="1048900" grpId="0" uiExpand="0" build="whole" animBg="1"/>
      <p:bldP spid="1048900" grpId="1" uiExpand="0" build="whole" animBg="1"/>
      <p:bldP spid="1048900" grpId="2" uiExpand="0" build="whole" animBg="1"/>
      <p:bldP spid="1048900" grpId="3" uiExpand="0" build="whole" animBg="1"/>
      <p:bldP spid="1048900" grpId="4" uiExpand="0" build="whole"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1">
  <p:cSld>
    <p:spTree>
      <p:nvGrpSpPr>
        <p:cNvPr id="194" name=""/>
        <p:cNvGrpSpPr/>
        <p:nvPr/>
      </p:nvGrpSpPr>
      <p:grpSpPr>
        <a:xfrm rot="0">
          <a:off x="0" y="0"/>
          <a:ext cx="0" cy="0"/>
          <a:chOff x="0" y="0"/>
          <a:chExt cx="0" cy="0"/>
        </a:xfrm>
      </p:grpSpPr>
      <p:sp>
        <p:nvSpPr>
          <p:cNvPr id="1048901" name=""/>
          <p:cNvSpPr/>
          <p:nvPr>
            <p:ph type="title" sz="full" idx="0"/>
          </p:nvPr>
        </p:nvSpPr>
        <p:spPr>
          <a:xfrm rot="0">
            <a:off x="304800" y="304800"/>
            <a:ext cx="8229600" cy="1143000"/>
          </a:xfrm>
          <a:prstGeom prst="rect"/>
          <a:noFill/>
          <a:ln>
            <a:noFill/>
          </a:ln>
        </p:spPr>
        <p:txBody>
          <a:bodyPr anchor="ctr" bIns="45720" lIns="91440" rIns="91440" tIns="45720" vert="horz"/>
          <a:lstStyle>
            <a:lvl1pPr algn="l" fontAlgn="base" indent="0" latinLnBrk="1" marL="0" rtl="0">
              <a:lnSpc>
                <a:spcPct val="90000"/>
              </a:lnSpc>
              <a:spcBef>
                <a:spcPct val="0"/>
              </a:spcBef>
              <a:spcAft>
                <a:spcPct val="0"/>
              </a:spcAft>
              <a:buFontTx/>
              <a:buNone/>
              <a:defRPr baseline="0" b="1" sz="3200" i="0" u="none">
                <a:solidFill>
                  <a:schemeClr val="accent1"/>
                </a:solidFill>
                <a:latin typeface="黑体" pitchFamily="49" charset="-122"/>
                <a:ea typeface="黑体" pitchFamily="49" charset="-122"/>
                <a:sym typeface="Arial" pitchFamily="34" charset="0"/>
              </a:defRPr>
            </a:lvl1pPr>
          </a:lstStyle>
          <a:p>
            <a:pPr eaLnBrk="1" hangingPunct="1" latinLnBrk="1" lvl="0"/>
            <a:r>
              <a:rPr altLang="en-US" lang="zh-CN">
                <a:solidFill>
                  <a:srgbClr val="000000"/>
                </a:solidFill>
              </a:rPr>
              <a:t>灭火器使用方法</a:t>
            </a:r>
          </a:p>
        </p:txBody>
      </p:sp>
      <p:pic>
        <p:nvPicPr>
          <p:cNvPr id="2097264" name="" descr="xin_3ed20148000f11d9b5100050bae9b4b0"/>
          <p:cNvPicPr>
            <a:picLocks/>
          </p:cNvPicPr>
          <p:nvPr/>
        </p:nvPicPr>
        <p:blipFill>
          <a:blip xmlns:r="http://schemas.openxmlformats.org/officeDocument/2006/relationships" r:embed="rId1"/>
          <a:srcRect l="0" t="0" r="0" b="0"/>
          <a:stretch>
            <a:fillRect/>
          </a:stretch>
        </p:blipFill>
        <p:spPr>
          <a:xfrm rot="0">
            <a:off x="1285875" y="1752600"/>
            <a:ext cx="1905000" cy="1800225"/>
          </a:xfrm>
          <a:prstGeom prst="rect"/>
          <a:noFill/>
          <a:ln>
            <a:noFill/>
          </a:ln>
        </p:spPr>
      </p:pic>
      <p:pic>
        <p:nvPicPr>
          <p:cNvPr id="2097265" name="" descr="xin_3ed2014a000f11d9b5100050bae9b4b0"/>
          <p:cNvPicPr>
            <a:picLocks/>
          </p:cNvPicPr>
          <p:nvPr/>
        </p:nvPicPr>
        <p:blipFill>
          <a:blip xmlns:r="http://schemas.openxmlformats.org/officeDocument/2006/relationships" r:embed="rId2"/>
          <a:srcRect l="0" t="0" r="0" b="0"/>
          <a:stretch>
            <a:fillRect/>
          </a:stretch>
        </p:blipFill>
        <p:spPr>
          <a:xfrm rot="0">
            <a:off x="3733800" y="1752600"/>
            <a:ext cx="3810000" cy="1781175"/>
          </a:xfrm>
          <a:prstGeom prst="rect"/>
          <a:noFill/>
          <a:ln>
            <a:noFill/>
          </a:ln>
        </p:spPr>
      </p:pic>
      <p:pic>
        <p:nvPicPr>
          <p:cNvPr id="2097266" name="" descr="xin_3ed2014b000f11d9b5100050bae9b4b0"/>
          <p:cNvPicPr>
            <a:picLocks/>
          </p:cNvPicPr>
          <p:nvPr/>
        </p:nvPicPr>
        <p:blipFill>
          <a:blip xmlns:r="http://schemas.openxmlformats.org/officeDocument/2006/relationships" r:embed="rId3"/>
          <a:srcRect l="0" t="0" r="0" b="0"/>
          <a:stretch>
            <a:fillRect/>
          </a:stretch>
        </p:blipFill>
        <p:spPr>
          <a:xfrm rot="0">
            <a:off x="1428750" y="3841750"/>
            <a:ext cx="1905000" cy="1943100"/>
          </a:xfrm>
          <a:prstGeom prst="rect"/>
          <a:noFill/>
          <a:ln>
            <a:noFill/>
          </a:ln>
        </p:spPr>
      </p:pic>
      <p:pic>
        <p:nvPicPr>
          <p:cNvPr id="2097267" name="" descr="xin_3ed2014c000f11d9b5100050bae9b4b0"/>
          <p:cNvPicPr>
            <a:picLocks/>
          </p:cNvPicPr>
          <p:nvPr/>
        </p:nvPicPr>
        <p:blipFill>
          <a:blip xmlns:r="http://schemas.openxmlformats.org/officeDocument/2006/relationships" r:embed="rId4"/>
          <a:srcRect l="0" t="0" r="0" b="0"/>
          <a:stretch>
            <a:fillRect/>
          </a:stretch>
        </p:blipFill>
        <p:spPr>
          <a:xfrm rot="0">
            <a:off x="3805237" y="3841750"/>
            <a:ext cx="1905000" cy="1762125"/>
          </a:xfrm>
          <a:prstGeom prst="rect"/>
          <a:noFill/>
          <a:ln>
            <a:noFill/>
          </a:ln>
        </p:spPr>
      </p:pic>
      <p:pic>
        <p:nvPicPr>
          <p:cNvPr id="2097268" name="" descr="xin_3ed2014d000f11d9b5100050bae9b4b0"/>
          <p:cNvPicPr>
            <a:picLocks/>
          </p:cNvPicPr>
          <p:nvPr/>
        </p:nvPicPr>
        <p:blipFill>
          <a:blip xmlns:r="http://schemas.openxmlformats.org/officeDocument/2006/relationships" r:embed="rId5"/>
          <a:srcRect l="0" t="0" r="0" b="0"/>
          <a:stretch>
            <a:fillRect/>
          </a:stretch>
        </p:blipFill>
        <p:spPr>
          <a:xfrm rot="0">
            <a:off x="5965825" y="3841750"/>
            <a:ext cx="1905000" cy="1933575"/>
          </a:xfrm>
          <a:prstGeom prst="rect"/>
          <a:noFill/>
          <a:ln>
            <a:noFill/>
          </a:ln>
        </p:spPr>
      </p:pic>
      <p:sp>
        <p:nvSpPr>
          <p:cNvPr id="1048902" name="" descr="02"/>
          <p:cNvSpPr/>
          <p:nvPr/>
        </p:nvSpPr>
        <p:spPr>
          <a:xfrm rot="0">
            <a:off x="5638800" y="381000"/>
            <a:ext cx="1677987" cy="1143000"/>
          </a:xfrm>
          <a:prstGeom prst="roundRect"/>
          <a:blipFill rotWithShape="1">
            <a:blip xmlns:r="http://schemas.openxmlformats.org/officeDocument/2006/relationships" r:embed="rId6">
              <a:alphaModFix amt="100000"/>
            </a:blip>
            <a:srcRect/>
            <a:stretch>
              <a:fillRect/>
            </a:stretch>
          </a:blipFill>
          <a:ln w="9525" cap="flat" cmpd="sng">
            <a:solidFill>
              <a:schemeClr val="dk1">
                <a:alpha val="100000"/>
              </a:schemeClr>
            </a:solidFill>
            <a:prstDash val="solid"/>
            <a:round/>
          </a:ln>
        </p:spPr>
        <p:txBody>
          <a:bodyPr anchor="t"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903" name="" descr="03"/>
          <p:cNvSpPr/>
          <p:nvPr/>
        </p:nvSpPr>
        <p:spPr>
          <a:xfrm rot="0">
            <a:off x="7543800" y="381000"/>
            <a:ext cx="1600200" cy="1143000"/>
          </a:xfrm>
          <a:prstGeom prst="roundRect"/>
          <a:blipFill rotWithShape="1">
            <a:blip xmlns:r="http://schemas.openxmlformats.org/officeDocument/2006/relationships" r:embed="rId7">
              <a:alphaModFix amt="100000"/>
            </a:blip>
            <a:srcRect/>
            <a:stretch>
              <a:fillRect/>
            </a:stretch>
          </a:blipFill>
          <a:ln w="9525" cap="flat" cmpd="sng">
            <a:solidFill>
              <a:schemeClr val="dk1">
                <a:alpha val="100000"/>
              </a:schemeClr>
            </a:solidFill>
            <a:prstDash val="solid"/>
            <a:round/>
          </a:ln>
        </p:spPr>
        <p:txBody>
          <a:bodyPr anchor="t"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nvGrpSpPr>
          <p:cNvPr id="195" name=""/>
          <p:cNvGrpSpPr/>
          <p:nvPr/>
        </p:nvGrpSpPr>
        <p:grpSpPr>
          <a:xfrm rot="0">
            <a:off x="4244975" y="5867400"/>
            <a:ext cx="3411537" cy="917575"/>
            <a:chOff x="2828" y="2025"/>
            <a:chExt cx="2332" cy="611"/>
          </a:xfrm>
        </p:grpSpPr>
        <p:sp>
          <p:nvSpPr>
            <p:cNvPr id="1048904" name=""/>
            <p:cNvSpPr/>
            <p:nvPr/>
          </p:nvSpPr>
          <p:spPr>
            <a:xfrm rot="0">
              <a:off x="2828" y="2025"/>
              <a:ext cx="2332" cy="611"/>
            </a:xfrm>
            <a:prstGeom prst="roundRect">
              <a:avLst>
                <a:gd name="adj" fmla="val 11921"/>
              </a:avLst>
            </a:prstGeom>
            <a:gradFill rotWithShape="1">
              <a:gsLst>
                <a:gs pos="0">
                  <a:srgbClr val="2A2A7E">
                    <a:alpha val="100000"/>
                  </a:srgbClr>
                </a:gs>
                <a:gs pos="100000">
                  <a:schemeClr val="accent2">
                    <a:alpha val="100000"/>
                  </a:schemeClr>
                </a:gs>
              </a:gsLst>
              <a:lin ang="5400000" scaled="1"/>
            </a:gradFill>
            <a:ln w="25400" cap="flat" cmpd="sng">
              <a:solidFill>
                <a:srgbClr val="FEFFFF">
                  <a:alpha val="100000"/>
                </a:srgbClr>
              </a:solidFill>
              <a:prstDash val="solid"/>
              <a:round/>
            </a:ln>
            <a:effectLst>
              <a:outerShdw algn="ctr" dir="2699999" dist="53881" kx="0" sx="100000" sy="100000">
                <a:srgbClr val="000000">
                  <a:alpha val="50000"/>
                </a:srgbClr>
              </a:outer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solidFill>
                  <a:srgbClr val="000000"/>
                </a:solidFill>
              </a:endParaRPr>
            </a:p>
          </p:txBody>
        </p:sp>
        <p:pic>
          <p:nvPicPr>
            <p:cNvPr id="2097269" name="" descr="Picture4"/>
            <p:cNvPicPr>
              <a:picLocks/>
            </p:cNvPicPr>
            <p:nvPr/>
          </p:nvPicPr>
          <p:blipFill>
            <a:blip xmlns:r="http://schemas.openxmlformats.org/officeDocument/2006/relationships" r:embed="rId8"/>
            <a:srcRect l="0" t="0" r="0" b="0"/>
            <a:stretch>
              <a:fillRect/>
            </a:stretch>
          </p:blipFill>
          <p:spPr>
            <a:xfrm rot="0">
              <a:off x="2870" y="2025"/>
              <a:ext cx="500" cy="424"/>
            </a:xfrm>
            <a:prstGeom prst="rect"/>
            <a:noFill/>
            <a:ln>
              <a:noFill/>
            </a:ln>
          </p:spPr>
        </p:pic>
        <p:sp>
          <p:nvSpPr>
            <p:cNvPr id="1048905" name=""/>
            <p:cNvSpPr/>
            <p:nvPr/>
          </p:nvSpPr>
          <p:spPr>
            <a:xfrm rot="0">
              <a:off x="2915" y="2074"/>
              <a:ext cx="2158" cy="552"/>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lnSpc>
                  <a:spcPct val="120000"/>
                </a:lnSpc>
              </a:pPr>
              <a:r>
                <a:rPr altLang="en-US" b="1" lang="zh-CN">
                  <a:solidFill>
                    <a:srgbClr val="FEFFFF"/>
                  </a:solidFill>
                </a:rPr>
                <a:t>干粉灭火器使用中，不能将灭火器颠倒或横卧</a:t>
              </a:r>
            </a:p>
          </p:txBody>
        </p:sp>
      </p:grpSp>
      <p:grpSp>
        <p:nvGrpSpPr>
          <p:cNvPr id="196" name=""/>
          <p:cNvGrpSpPr/>
          <p:nvPr/>
        </p:nvGrpSpPr>
        <p:grpSpPr>
          <a:xfrm rot="0">
            <a:off x="2840037" y="5940425"/>
            <a:ext cx="582612" cy="628650"/>
            <a:chOff x="2457" y="2000"/>
            <a:chExt cx="901" cy="891"/>
          </a:xfrm>
        </p:grpSpPr>
        <p:pic>
          <p:nvPicPr>
            <p:cNvPr id="2097270" name="" descr="circuler_1"/>
            <p:cNvPicPr>
              <a:picLocks/>
            </p:cNvPicPr>
            <p:nvPr/>
          </p:nvPicPr>
          <p:blipFill>
            <a:blip xmlns:r="http://schemas.openxmlformats.org/officeDocument/2006/relationships" r:embed="rId9"/>
            <a:srcRect l="0" t="0" r="0" b="0"/>
            <a:stretch>
              <a:fillRect/>
            </a:stretch>
          </p:blipFill>
          <p:spPr>
            <a:xfrm rot="0">
              <a:off x="2457" y="2000"/>
              <a:ext cx="901" cy="886"/>
            </a:xfrm>
            <a:prstGeom prst="rect"/>
            <a:noFill/>
            <a:ln>
              <a:noFill/>
            </a:ln>
          </p:spPr>
        </p:pic>
        <p:grpSp>
          <p:nvGrpSpPr>
            <p:cNvPr id="197" name=""/>
            <p:cNvGrpSpPr/>
            <p:nvPr/>
          </p:nvGrpSpPr>
          <p:grpSpPr>
            <a:xfrm rot="0">
              <a:off x="2458" y="1996"/>
              <a:ext cx="896" cy="890"/>
              <a:chOff x="2840736" y="5937504"/>
              <a:chExt cx="579120" cy="627888"/>
            </a:xfrm>
          </p:grpSpPr>
          <p:pic>
            <p:nvPicPr>
              <p:cNvPr id="2097271" name=""/>
              <p:cNvPicPr>
                <a:picLocks/>
              </p:cNvPicPr>
              <p:nvPr/>
            </p:nvPicPr>
            <p:blipFill>
              <a:blip xmlns:r="http://schemas.openxmlformats.org/officeDocument/2006/relationships" r:embed="rId10"/>
              <a:srcRect l="0" t="0" r="0" b="0"/>
              <a:stretch>
                <a:fillRect/>
              </a:stretch>
            </p:blipFill>
            <p:spPr>
              <a:xfrm rot="0">
                <a:off x="2840736" y="5937504"/>
                <a:ext cx="579120" cy="627888"/>
              </a:xfrm>
              <a:prstGeom prst="rect"/>
              <a:noFill/>
              <a:ln>
                <a:noFill/>
              </a:ln>
            </p:spPr>
          </p:pic>
          <p:sp>
            <p:nvSpPr>
              <p:cNvPr id="1048906" name=""/>
              <p:cNvSpPr txBox="1"/>
              <p:nvPr/>
            </p:nvSpPr>
            <p:spPr>
              <a:xfrm rot="0">
                <a:off x="2924791" y="6032179"/>
                <a:ext cx="409226" cy="443025"/>
              </a:xfrm>
              <a:prstGeom prst="rect"/>
              <a:no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solidFill>
                    <a:srgbClr val="000000"/>
                  </a:solidFill>
                </a:endParaRPr>
              </a:p>
            </p:txBody>
          </p:sp>
        </p:grpSp>
        <p:sp>
          <p:nvSpPr>
            <p:cNvPr id="1048907" name=""/>
            <p:cNvSpPr/>
            <p:nvPr/>
          </p:nvSpPr>
          <p:spPr>
            <a:xfrm rot="0">
              <a:off x="2550" y="2018"/>
              <a:ext cx="703" cy="308"/>
            </a:xfrm>
            <a:custGeom>
              <a:avLst/>
              <a:gdLst>
                <a:gd name="l" fmla="*/ 0 w 1321"/>
                <a:gd name="t" fmla="*/ 0 h 712"/>
                <a:gd name="r" fmla="*/ 1321 w 1321"/>
                <a:gd name="b" fmla="*/ 712 h 712"/>
              </a:gdLst>
              <a:ahLst/>
              <a:rect l="l" t="t"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path>
              </a:pathLst>
            </a:custGeom>
            <a:gradFill rotWithShape="1">
              <a:gsLst>
                <a:gs pos="0">
                  <a:srgbClr val="FFFFFF">
                    <a:alpha val="100000"/>
                  </a:srgbClr>
                </a:gs>
                <a:gs pos="100000">
                  <a:srgbClr val="DDDDDD">
                    <a:alpha val="100000"/>
                  </a:srgbClr>
                </a:gs>
              </a:gsLst>
              <a:lin ang="5400000" scaled="1"/>
            </a:gradFill>
            <a:ln>
              <a:noFill/>
            </a:ln>
          </p:spPr>
          <p:txBody>
            <a:bodyPr anchor="t"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b="1" lang="zh-CN">
                  <a:solidFill>
                    <a:srgbClr val="000000"/>
                  </a:solidFill>
                </a:rPr>
                <a:t>注意</a:t>
              </a:r>
            </a:p>
          </p:txBody>
        </p:sp>
        <p:grpSp>
          <p:nvGrpSpPr>
            <p:cNvPr id="198" name=""/>
            <p:cNvGrpSpPr/>
            <p:nvPr/>
          </p:nvGrpSpPr>
          <p:grpSpPr>
            <a:xfrm rot="20302576" flipH="1" flipV="1">
              <a:off x="2528" y="2677"/>
              <a:ext cx="713" cy="213"/>
              <a:chOff x="2602" y="1051"/>
              <a:chExt cx="815" cy="280"/>
            </a:xfrm>
          </p:grpSpPr>
          <p:grpSp>
            <p:nvGrpSpPr>
              <p:cNvPr id="199" name=""/>
              <p:cNvGrpSpPr/>
              <p:nvPr/>
            </p:nvGrpSpPr>
            <p:grpSpPr>
              <a:xfrm rot="0">
                <a:off x="2602" y="1051"/>
                <a:ext cx="672" cy="185"/>
                <a:chOff x="1671" y="2569"/>
                <a:chExt cx="1012" cy="279"/>
              </a:xfrm>
            </p:grpSpPr>
            <p:sp>
              <p:nvSpPr>
                <p:cNvPr id="1048908" name=""/>
                <p:cNvSpPr/>
                <p:nvPr/>
              </p:nvSpPr>
              <p:spPr>
                <a:xfrm rot="5263129">
                  <a:off x="1958" y="2281"/>
                  <a:ext cx="227" cy="816"/>
                </a:xfrm>
                <a:prstGeom prst="moon">
                  <a:avLst>
                    <a:gd name="adj" fmla="val 49773"/>
                  </a:avLst>
                </a:prstGeom>
                <a:solidFill>
                  <a:srgbClr val="F8F8F8">
                    <a:alpha val="3922"/>
                  </a:srgbClr>
                </a:soli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solidFill>
                      <a:srgbClr val="000000"/>
                    </a:solidFill>
                  </a:endParaRPr>
                </a:p>
              </p:txBody>
            </p:sp>
            <p:sp>
              <p:nvSpPr>
                <p:cNvPr id="1048909" name=""/>
                <p:cNvSpPr/>
                <p:nvPr/>
              </p:nvSpPr>
              <p:spPr>
                <a:xfrm rot="6078281">
                  <a:off x="1988" y="2266"/>
                  <a:ext cx="227" cy="816"/>
                </a:xfrm>
                <a:prstGeom prst="moon">
                  <a:avLst>
                    <a:gd name="adj" fmla="val 49773"/>
                  </a:avLst>
                </a:prstGeom>
                <a:solidFill>
                  <a:srgbClr val="F8F8F8">
                    <a:alpha val="3922"/>
                  </a:srgbClr>
                </a:soli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solidFill>
                      <a:srgbClr val="000000"/>
                    </a:solidFill>
                  </a:endParaRPr>
                </a:p>
              </p:txBody>
            </p:sp>
            <p:sp>
              <p:nvSpPr>
                <p:cNvPr id="1048910" name=""/>
                <p:cNvSpPr/>
                <p:nvPr/>
              </p:nvSpPr>
              <p:spPr>
                <a:xfrm rot="6373927">
                  <a:off x="2064" y="2288"/>
                  <a:ext cx="227" cy="816"/>
                </a:xfrm>
                <a:prstGeom prst="moon">
                  <a:avLst>
                    <a:gd name="adj" fmla="val 49773"/>
                  </a:avLst>
                </a:prstGeom>
                <a:solidFill>
                  <a:srgbClr val="F8F8F8">
                    <a:alpha val="3922"/>
                  </a:srgbClr>
                </a:soli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solidFill>
                      <a:srgbClr val="000000"/>
                    </a:solidFill>
                  </a:endParaRPr>
                </a:p>
              </p:txBody>
            </p:sp>
            <p:sp>
              <p:nvSpPr>
                <p:cNvPr id="1048911" name=""/>
                <p:cNvSpPr/>
                <p:nvPr/>
              </p:nvSpPr>
              <p:spPr>
                <a:xfrm rot="6906311">
                  <a:off x="2154" y="2318"/>
                  <a:ext cx="227" cy="816"/>
                </a:xfrm>
                <a:prstGeom prst="moon">
                  <a:avLst>
                    <a:gd name="adj" fmla="val 49773"/>
                  </a:avLst>
                </a:prstGeom>
                <a:solidFill>
                  <a:srgbClr val="F8F8F8">
                    <a:alpha val="3922"/>
                  </a:srgbClr>
                </a:soli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solidFill>
                      <a:srgbClr val="000000"/>
                    </a:solidFill>
                  </a:endParaRPr>
                </a:p>
              </p:txBody>
            </p:sp>
          </p:grpSp>
          <p:grpSp>
            <p:nvGrpSpPr>
              <p:cNvPr id="200" name=""/>
              <p:cNvGrpSpPr/>
              <p:nvPr/>
            </p:nvGrpSpPr>
            <p:grpSpPr>
              <a:xfrm rot="1353540">
                <a:off x="2674" y="1110"/>
                <a:ext cx="743" cy="221"/>
                <a:chOff x="1565" y="2569"/>
                <a:chExt cx="1118" cy="332"/>
              </a:xfrm>
            </p:grpSpPr>
            <p:sp>
              <p:nvSpPr>
                <p:cNvPr id="1048912" name=""/>
                <p:cNvSpPr/>
                <p:nvPr/>
              </p:nvSpPr>
              <p:spPr>
                <a:xfrm rot="5263129">
                  <a:off x="1852" y="2266"/>
                  <a:ext cx="227" cy="816"/>
                </a:xfrm>
                <a:prstGeom prst="moon">
                  <a:avLst>
                    <a:gd name="adj" fmla="val 49773"/>
                  </a:avLst>
                </a:prstGeom>
                <a:solidFill>
                  <a:srgbClr val="F8F8F8">
                    <a:alpha val="3922"/>
                  </a:srgbClr>
                </a:soli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solidFill>
                      <a:srgbClr val="000000"/>
                    </a:solidFill>
                  </a:endParaRPr>
                </a:p>
              </p:txBody>
            </p:sp>
            <p:sp>
              <p:nvSpPr>
                <p:cNvPr id="1048913" name=""/>
                <p:cNvSpPr/>
                <p:nvPr/>
              </p:nvSpPr>
              <p:spPr>
                <a:xfrm rot="6078281">
                  <a:off x="1988" y="2266"/>
                  <a:ext cx="227" cy="816"/>
                </a:xfrm>
                <a:prstGeom prst="moon">
                  <a:avLst>
                    <a:gd name="adj" fmla="val 49773"/>
                  </a:avLst>
                </a:prstGeom>
                <a:solidFill>
                  <a:srgbClr val="F8F8F8">
                    <a:alpha val="3922"/>
                  </a:srgbClr>
                </a:soli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solidFill>
                      <a:srgbClr val="000000"/>
                    </a:solidFill>
                  </a:endParaRPr>
                </a:p>
              </p:txBody>
            </p:sp>
            <p:sp>
              <p:nvSpPr>
                <p:cNvPr id="1048914" name=""/>
                <p:cNvSpPr/>
                <p:nvPr/>
              </p:nvSpPr>
              <p:spPr>
                <a:xfrm rot="6373927">
                  <a:off x="1986" y="2305"/>
                  <a:ext cx="322" cy="870"/>
                </a:xfrm>
                <a:prstGeom prst="moon">
                  <a:avLst>
                    <a:gd name="adj" fmla="val 49773"/>
                  </a:avLst>
                </a:prstGeom>
                <a:solidFill>
                  <a:srgbClr val="F8F8F8">
                    <a:alpha val="3922"/>
                  </a:srgbClr>
                </a:soli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solidFill>
                      <a:srgbClr val="000000"/>
                    </a:solidFill>
                  </a:endParaRPr>
                </a:p>
              </p:txBody>
            </p:sp>
            <p:sp>
              <p:nvSpPr>
                <p:cNvPr id="1048915" name=""/>
                <p:cNvSpPr/>
                <p:nvPr/>
              </p:nvSpPr>
              <p:spPr>
                <a:xfrm rot="6906311">
                  <a:off x="2154" y="2318"/>
                  <a:ext cx="227" cy="816"/>
                </a:xfrm>
                <a:prstGeom prst="moon">
                  <a:avLst>
                    <a:gd name="adj" fmla="val 49773"/>
                  </a:avLst>
                </a:prstGeom>
                <a:solidFill>
                  <a:srgbClr val="F8F8F8">
                    <a:alpha val="3922"/>
                  </a:srgbClr>
                </a:soli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solidFill>
                      <a:srgbClr val="000000"/>
                    </a:solidFill>
                  </a:endParaRPr>
                </a:p>
              </p:txBody>
            </p:sp>
          </p:grpSp>
        </p:grpSp>
      </p:grpSp>
      <p:sp>
        <p:nvSpPr>
          <p:cNvPr id="1048916" name=""/>
          <p:cNvSpPr/>
          <p:nvPr/>
        </p:nvSpPr>
        <p:spPr bwMode="auto">
          <a:xfrm rot="16200000">
            <a:off x="3742531" y="6095206"/>
            <a:ext cx="180975" cy="439737"/>
          </a:xfrm>
          <a:custGeom>
            <a:avLst/>
            <a:ahLst/>
            <a:rect l="0" t="0" r="r" b="b"/>
            <a:pathLst>
              <a:path w="142" h="604">
                <a:moveTo>
                  <a:pt x="37" y="1"/>
                </a:moveTo>
                <a:lnTo>
                  <a:pt x="45" y="472"/>
                </a:lnTo>
                <a:lnTo>
                  <a:pt x="0" y="474"/>
                </a:lnTo>
                <a:lnTo>
                  <a:pt x="72" y="604"/>
                </a:lnTo>
                <a:lnTo>
                  <a:pt x="142" y="474"/>
                </a:lnTo>
                <a:lnTo>
                  <a:pt x="100" y="474"/>
                </a:lnTo>
                <a:lnTo>
                  <a:pt x="99" y="0"/>
                </a:lnTo>
                <a:lnTo>
                  <a:pt x="37" y="1"/>
                </a:lnTo>
              </a:path>
            </a:pathLst>
          </a:custGeom>
          <a:solidFill>
            <a:schemeClr val="lt2">
              <a:alpha val="50195"/>
            </a:schemeClr>
          </a:solidFill>
          <a:ln>
            <a:noFill/>
          </a:ln>
        </p:spPr>
      </p:sp>
    </p:spTree>
    <p:custDataLst>
      <p:tags r:id="rId11"/>
    </p:custDataLst>
  </p:cSld>
  <p:clrMapOvr>
    <a:masterClrMapping/>
  </p:clrMapOvr>
  <p:transition spd="med" advClick="1">
    <p:wedge/>
  </p:transition>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Type="clickEffect" presetClass="entr" presetID="55" presetSubtype="0">
                                  <p:stCondLst>
                                    <p:cond delay="0"/>
                                  </p:stCondLst>
                                  <p:childTnLst>
                                    <p:set>
                                      <p:cBhvr>
                                        <p:cTn dur="1" fill="hold" id="6">
                                          <p:stCondLst>
                                            <p:cond delay="0"/>
                                          </p:stCondLst>
                                        </p:cTn>
                                        <p:tgtEl>
                                          <p:spTgt spid="1048901"/>
                                        </p:tgtEl>
                                        <p:attrNameLst>
                                          <p:attrName>style.visibility</p:attrName>
                                        </p:attrNameLst>
                                      </p:cBhvr>
                                      <p:to>
                                        <p:strVal val="visible"/>
                                      </p:to>
                                    </p:set>
                                    <p:anim calcmode="lin" valueType="num">
                                      <p:cBhvr>
                                        <p:cTn dur="1000" fill="hold" id="7"/>
                                        <p:tgtEl>
                                          <p:spTgt spid="1048901"/>
                                        </p:tgtEl>
                                        <p:attrNameLst>
                                          <p:attrName>ppt_w</p:attrName>
                                        </p:attrNameLst>
                                      </p:cBhvr>
                                      <p:tavLst>
                                        <p:tav tm="0">
                                          <p:val>
                                            <p:strVal val="#ppt_w*0.70"/>
                                          </p:val>
                                        </p:tav>
                                        <p:tav tm="100000">
                                          <p:val>
                                            <p:strVal val="#ppt_w"/>
                                          </p:val>
                                        </p:tav>
                                      </p:tavLst>
                                    </p:anim>
                                    <p:anim calcmode="lin" valueType="num">
                                      <p:cBhvr>
                                        <p:cTn dur="1000" fill="hold" id="8"/>
                                        <p:tgtEl>
                                          <p:spTgt spid="1048901"/>
                                        </p:tgtEl>
                                        <p:attrNameLst>
                                          <p:attrName>ppt_h</p:attrName>
                                        </p:attrNameLst>
                                      </p:cBhvr>
                                      <p:tavLst>
                                        <p:tav tm="0">
                                          <p:val>
                                            <p:strVal val="#ppt_h"/>
                                          </p:val>
                                        </p:tav>
                                        <p:tav tm="100000">
                                          <p:val>
                                            <p:strVal val="#ppt_h"/>
                                          </p:val>
                                        </p:tav>
                                      </p:tavLst>
                                    </p:anim>
                                    <p:animEffect transition="in" filter="fade">
                                      <p:cBhvr>
                                        <p:cTn dur="1000" id="9"/>
                                        <p:tgtEl>
                                          <p:spTgt spid="1048901"/>
                                        </p:tgtEl>
                                      </p:cBhvr>
                                    </p:animEffect>
                                  </p:childTnLst>
                                </p:cTn>
                              </p:par>
                            </p:childTnLst>
                          </p:cTn>
                        </p:par>
                      </p:childTnLst>
                    </p:cTn>
                  </p:par>
                  <p:par>
                    <p:cTn fill="hold" id="10" nodeType="clickPar">
                      <p:stCondLst>
                        <p:cond delay="indefinite"/>
                      </p:stCondLst>
                      <p:childTnLst>
                        <p:par>
                          <p:cTn fill="hold" id="11" nodeType="withGroup">
                            <p:stCondLst>
                              <p:cond delay="0"/>
                            </p:stCondLst>
                            <p:childTnLst>
                              <p:par>
                                <p:cTn fill="hold" grpId="0" id="12" nodeType="clickEffect" presetClass="entr" presetID="15" presetSubtype="0">
                                  <p:stCondLst>
                                    <p:cond delay="0"/>
                                  </p:stCondLst>
                                  <p:childTnLst>
                                    <p:set>
                                      <p:cBhvr>
                                        <p:cTn dur="1" fill="hold" id="13">
                                          <p:stCondLst>
                                            <p:cond delay="0"/>
                                          </p:stCondLst>
                                        </p:cTn>
                                        <p:tgtEl>
                                          <p:spTgt spid="1048902"/>
                                        </p:tgtEl>
                                        <p:attrNameLst>
                                          <p:attrName>style.visibility</p:attrName>
                                        </p:attrNameLst>
                                      </p:cBhvr>
                                      <p:to>
                                        <p:strVal val="visible"/>
                                      </p:to>
                                    </p:set>
                                    <p:anim calcmode="lin" valueType="num">
                                      <p:cBhvr>
                                        <p:cTn dur="1000" fill="hold" id="14"/>
                                        <p:tgtEl>
                                          <p:spTgt spid="1048902"/>
                                        </p:tgtEl>
                                        <p:attrNameLst>
                                          <p:attrName>ppt_w</p:attrName>
                                        </p:attrNameLst>
                                      </p:cBhvr>
                                      <p:tavLst>
                                        <p:tav tm="0">
                                          <p:val>
                                            <p:fltVal val="0.0"/>
                                          </p:val>
                                        </p:tav>
                                        <p:tav tm="100000">
                                          <p:val>
                                            <p:strVal val="#ppt_w"/>
                                          </p:val>
                                        </p:tav>
                                      </p:tavLst>
                                    </p:anim>
                                    <p:anim calcmode="lin" valueType="num">
                                      <p:cBhvr>
                                        <p:cTn dur="1000" fill="hold" id="15"/>
                                        <p:tgtEl>
                                          <p:spTgt spid="1048902"/>
                                        </p:tgtEl>
                                        <p:attrNameLst>
                                          <p:attrName>ppt_h</p:attrName>
                                        </p:attrNameLst>
                                      </p:cBhvr>
                                      <p:tavLst>
                                        <p:tav tm="0">
                                          <p:val>
                                            <p:fltVal val="0.0"/>
                                          </p:val>
                                        </p:tav>
                                        <p:tav tm="100000">
                                          <p:val>
                                            <p:strVal val="#ppt_h"/>
                                          </p:val>
                                        </p:tav>
                                      </p:tavLst>
                                    </p:anim>
                                    <p:anim calcmode="lin" valueType="num">
                                      <p:cBhvr>
                                        <p:cTn dur="1000" fill="hold" id="16"/>
                                        <p:tgtEl>
                                          <p:spTgt spid="1048902"/>
                                        </p:tgtEl>
                                        <p:attrNameLst>
                                          <p:attrName>ppt_x</p:attrName>
                                        </p:attrNameLst>
                                      </p:cBhvr>
                                      <p:tavLst>
                                        <p:tav fmla="#ppt_x+(cos(-2*pi*(1-$))*-#ppt_x-sin(-2*pi*(1-$))*(1-#ppt_y))*(1-$)" tm="0">
                                          <p:val>
                                            <p:fltVal val="0.0"/>
                                          </p:val>
                                        </p:tav>
                                        <p:tav tm="100000">
                                          <p:val>
                                            <p:fltVal val="1.0"/>
                                          </p:val>
                                        </p:tav>
                                      </p:tavLst>
                                    </p:anim>
                                    <p:anim calcmode="lin" valueType="num">
                                      <p:cBhvr>
                                        <p:cTn dur="1000" fill="hold" id="17"/>
                                        <p:tgtEl>
                                          <p:spTgt spid="1048902"/>
                                        </p:tgtEl>
                                        <p:attrNameLst>
                                          <p:attrName>ppt_y</p:attrName>
                                        </p:attrNameLst>
                                      </p:cBhvr>
                                      <p:tavLst>
                                        <p:tav fmla="#ppt_y+(sin(-2*pi*(1-$))*-#ppt_x+cos(-2*pi*(1-$))*(1-#ppt_y))*(1-$)" tm="0">
                                          <p:val>
                                            <p:fltVal val="0.0"/>
                                          </p:val>
                                        </p:tav>
                                        <p:tav tm="100000">
                                          <p:val>
                                            <p:fltVal val="1.0"/>
                                          </p:val>
                                        </p:tav>
                                      </p:tavLst>
                                    </p:anim>
                                  </p:childTnLst>
                                </p:cTn>
                              </p:par>
                            </p:childTnLst>
                          </p:cTn>
                        </p:par>
                      </p:childTnLst>
                    </p:cTn>
                  </p:par>
                  <p:par>
                    <p:cTn fill="hold" id="18" nodeType="clickPar">
                      <p:stCondLst>
                        <p:cond delay="indefinite"/>
                      </p:stCondLst>
                      <p:childTnLst>
                        <p:par>
                          <p:cTn fill="hold" id="19" nodeType="withGroup">
                            <p:stCondLst>
                              <p:cond delay="0"/>
                            </p:stCondLst>
                            <p:childTnLst>
                              <p:par>
                                <p:cTn fill="hold" grpId="0" id="20" nodeType="clickEffect" presetClass="entr" presetID="15" presetSubtype="0">
                                  <p:stCondLst>
                                    <p:cond delay="0"/>
                                  </p:stCondLst>
                                  <p:childTnLst>
                                    <p:set>
                                      <p:cBhvr>
                                        <p:cTn dur="1" fill="hold" id="21">
                                          <p:stCondLst>
                                            <p:cond delay="0"/>
                                          </p:stCondLst>
                                        </p:cTn>
                                        <p:tgtEl>
                                          <p:spTgt spid="1048903"/>
                                        </p:tgtEl>
                                        <p:attrNameLst>
                                          <p:attrName>style.visibility</p:attrName>
                                        </p:attrNameLst>
                                      </p:cBhvr>
                                      <p:to>
                                        <p:strVal val="visible"/>
                                      </p:to>
                                    </p:set>
                                    <p:anim calcmode="lin" valueType="num">
                                      <p:cBhvr>
                                        <p:cTn dur="1000" fill="hold" id="22"/>
                                        <p:tgtEl>
                                          <p:spTgt spid="1048903"/>
                                        </p:tgtEl>
                                        <p:attrNameLst>
                                          <p:attrName>ppt_w</p:attrName>
                                        </p:attrNameLst>
                                      </p:cBhvr>
                                      <p:tavLst>
                                        <p:tav tm="0">
                                          <p:val>
                                            <p:fltVal val="0.0"/>
                                          </p:val>
                                        </p:tav>
                                        <p:tav tm="100000">
                                          <p:val>
                                            <p:strVal val="#ppt_w"/>
                                          </p:val>
                                        </p:tav>
                                      </p:tavLst>
                                    </p:anim>
                                    <p:anim calcmode="lin" valueType="num">
                                      <p:cBhvr>
                                        <p:cTn dur="1000" fill="hold" id="23"/>
                                        <p:tgtEl>
                                          <p:spTgt spid="1048903"/>
                                        </p:tgtEl>
                                        <p:attrNameLst>
                                          <p:attrName>ppt_h</p:attrName>
                                        </p:attrNameLst>
                                      </p:cBhvr>
                                      <p:tavLst>
                                        <p:tav tm="0">
                                          <p:val>
                                            <p:fltVal val="0.0"/>
                                          </p:val>
                                        </p:tav>
                                        <p:tav tm="100000">
                                          <p:val>
                                            <p:strVal val="#ppt_h"/>
                                          </p:val>
                                        </p:tav>
                                      </p:tavLst>
                                    </p:anim>
                                    <p:anim calcmode="lin" valueType="num">
                                      <p:cBhvr>
                                        <p:cTn dur="1000" fill="hold" id="24"/>
                                        <p:tgtEl>
                                          <p:spTgt spid="1048903"/>
                                        </p:tgtEl>
                                        <p:attrNameLst>
                                          <p:attrName>ppt_x</p:attrName>
                                        </p:attrNameLst>
                                      </p:cBhvr>
                                      <p:tavLst>
                                        <p:tav fmla="#ppt_x+(cos(-2*pi*(1-$))*-#ppt_x-sin(-2*pi*(1-$))*(1-#ppt_y))*(1-$)" tm="0">
                                          <p:val>
                                            <p:fltVal val="0.0"/>
                                          </p:val>
                                        </p:tav>
                                        <p:tav tm="100000">
                                          <p:val>
                                            <p:fltVal val="1.0"/>
                                          </p:val>
                                        </p:tav>
                                      </p:tavLst>
                                    </p:anim>
                                    <p:anim calcmode="lin" valueType="num">
                                      <p:cBhvr>
                                        <p:cTn dur="1000" fill="hold" id="25"/>
                                        <p:tgtEl>
                                          <p:spTgt spid="1048903"/>
                                        </p:tgtEl>
                                        <p:attrNameLst>
                                          <p:attrName>ppt_y</p:attrName>
                                        </p:attrNameLst>
                                      </p:cBhvr>
                                      <p:tavLst>
                                        <p:tav fmla="#ppt_y+(sin(-2*pi*(1-$))*-#ppt_x+cos(-2*pi*(1-$))*(1-#ppt_y))*(1-$)" tm="0">
                                          <p:val>
                                            <p:fltVal val="0.0"/>
                                          </p:val>
                                        </p:tav>
                                        <p:tav tm="100000">
                                          <p:val>
                                            <p:fltVal val="1.0"/>
                                          </p:val>
                                        </p:tav>
                                      </p:tavLst>
                                    </p:anim>
                                  </p:childTnLst>
                                </p:cTn>
                              </p:par>
                            </p:childTnLst>
                          </p:cTn>
                        </p:par>
                      </p:childTnLst>
                    </p:cTn>
                  </p:par>
                  <p:par>
                    <p:cTn fill="hold" id="26" nodeType="clickPar">
                      <p:stCondLst>
                        <p:cond delay="indefinite"/>
                      </p:stCondLst>
                      <p:childTnLst>
                        <p:par>
                          <p:cTn fill="hold" id="27" nodeType="withGroup">
                            <p:stCondLst>
                              <p:cond delay="0"/>
                            </p:stCondLst>
                            <p:childTnLst>
                              <p:par>
                                <p:cTn fill="hold" id="28" nodeType="clickEffect" presetClass="entr" presetID="30" presetSubtype="0">
                                  <p:stCondLst>
                                    <p:cond delay="0"/>
                                  </p:stCondLst>
                                  <p:childTnLst>
                                    <p:set>
                                      <p:cBhvr>
                                        <p:cTn dur="1" fill="hold" id="29">
                                          <p:stCondLst>
                                            <p:cond delay="0"/>
                                          </p:stCondLst>
                                        </p:cTn>
                                        <p:tgtEl>
                                          <p:spTgt spid="2097264"/>
                                        </p:tgtEl>
                                        <p:attrNameLst>
                                          <p:attrName>style.visibility</p:attrName>
                                        </p:attrNameLst>
                                      </p:cBhvr>
                                      <p:to>
                                        <p:strVal val="visible"/>
                                      </p:to>
                                    </p:set>
                                    <p:animEffect transition="in" filter="fade">
                                      <p:cBhvr>
                                        <p:cTn decel="100000" dur="800" id="30"/>
                                        <p:tgtEl>
                                          <p:spTgt spid="2097264"/>
                                        </p:tgtEl>
                                      </p:cBhvr>
                                    </p:animEffect>
                                    <p:anim calcmode="lin" valueType="num">
                                      <p:cBhvr>
                                        <p:cTn decel="100000" dur="800" fill="hold" id="31"/>
                                        <p:tgtEl>
                                          <p:spTgt spid="2097264"/>
                                        </p:tgtEl>
                                        <p:attrNameLst>
                                          <p:attrName>style.rotation</p:attrName>
                                        </p:attrNameLst>
                                      </p:cBhvr>
                                      <p:tavLst>
                                        <p:tav tm="0">
                                          <p:val>
                                            <p:fltVal val="-90.0"/>
                                          </p:val>
                                        </p:tav>
                                        <p:tav tm="100000">
                                          <p:val>
                                            <p:fltVal val="0.0"/>
                                          </p:val>
                                        </p:tav>
                                      </p:tavLst>
                                    </p:anim>
                                    <p:anim calcmode="lin" valueType="num">
                                      <p:cBhvr>
                                        <p:cTn decel="100000" dur="800" fill="hold" id="32"/>
                                        <p:tgtEl>
                                          <p:spTgt spid="2097264"/>
                                        </p:tgtEl>
                                        <p:attrNameLst>
                                          <p:attrName>ppt_x</p:attrName>
                                        </p:attrNameLst>
                                      </p:cBhvr>
                                      <p:tavLst>
                                        <p:tav tm="0">
                                          <p:val>
                                            <p:strVal val="#ppt_x+0.4"/>
                                          </p:val>
                                        </p:tav>
                                        <p:tav tm="100000">
                                          <p:val>
                                            <p:strVal val="#ppt_x-0.05"/>
                                          </p:val>
                                        </p:tav>
                                      </p:tavLst>
                                    </p:anim>
                                    <p:anim calcmode="lin" valueType="num">
                                      <p:cBhvr>
                                        <p:cTn decel="100000" dur="800" fill="hold" id="33"/>
                                        <p:tgtEl>
                                          <p:spTgt spid="2097264"/>
                                        </p:tgtEl>
                                        <p:attrNameLst>
                                          <p:attrName>ppt_y</p:attrName>
                                        </p:attrNameLst>
                                      </p:cBhvr>
                                      <p:tavLst>
                                        <p:tav tm="0">
                                          <p:val>
                                            <p:strVal val="#ppt_y-0.4"/>
                                          </p:val>
                                        </p:tav>
                                        <p:tav tm="100000">
                                          <p:val>
                                            <p:strVal val="#ppt_y+0.1"/>
                                          </p:val>
                                        </p:tav>
                                      </p:tavLst>
                                    </p:anim>
                                    <p:anim calcmode="lin" valueType="num">
                                      <p:cBhvr>
                                        <p:cTn accel="100000" dur="200" fill="hold" id="34">
                                          <p:stCondLst>
                                            <p:cond delay="800"/>
                                          </p:stCondLst>
                                        </p:cTn>
                                        <p:tgtEl>
                                          <p:spTgt spid="2097264"/>
                                        </p:tgtEl>
                                        <p:attrNameLst>
                                          <p:attrName>ppt_x</p:attrName>
                                        </p:attrNameLst>
                                      </p:cBhvr>
                                      <p:tavLst>
                                        <p:tav tm="0">
                                          <p:val>
                                            <p:strVal val="#ppt_x-0.05"/>
                                          </p:val>
                                        </p:tav>
                                        <p:tav tm="100000">
                                          <p:val>
                                            <p:strVal val="#ppt_x"/>
                                          </p:val>
                                        </p:tav>
                                      </p:tavLst>
                                    </p:anim>
                                    <p:anim calcmode="lin" valueType="num">
                                      <p:cBhvr>
                                        <p:cTn accel="100000" dur="200" fill="hold" id="35">
                                          <p:stCondLst>
                                            <p:cond delay="800"/>
                                          </p:stCondLst>
                                        </p:cTn>
                                        <p:tgtEl>
                                          <p:spTgt spid="2097264"/>
                                        </p:tgtEl>
                                        <p:attrNameLst>
                                          <p:attrName>ppt_y</p:attrName>
                                        </p:attrNameLst>
                                      </p:cBhvr>
                                      <p:tavLst>
                                        <p:tav tm="0">
                                          <p:val>
                                            <p:strVal val="#ppt_y+0.1"/>
                                          </p:val>
                                        </p:tav>
                                        <p:tav tm="100000">
                                          <p:val>
                                            <p:strVal val="#ppt_y"/>
                                          </p:val>
                                        </p:tav>
                                      </p:tavLst>
                                    </p:anim>
                                  </p:childTnLst>
                                </p:cTn>
                              </p:par>
                              <p:par>
                                <p:cTn fill="hold" id="36" nodeType="withEffect" presetClass="entr" presetID="30" presetSubtype="0">
                                  <p:stCondLst>
                                    <p:cond delay="0"/>
                                  </p:stCondLst>
                                  <p:childTnLst>
                                    <p:set>
                                      <p:cBhvr>
                                        <p:cTn dur="1" fill="hold" id="37">
                                          <p:stCondLst>
                                            <p:cond delay="0"/>
                                          </p:stCondLst>
                                        </p:cTn>
                                        <p:tgtEl>
                                          <p:spTgt spid="2097265"/>
                                        </p:tgtEl>
                                        <p:attrNameLst>
                                          <p:attrName>style.visibility</p:attrName>
                                        </p:attrNameLst>
                                      </p:cBhvr>
                                      <p:to>
                                        <p:strVal val="visible"/>
                                      </p:to>
                                    </p:set>
                                    <p:animEffect transition="in" filter="fade">
                                      <p:cBhvr>
                                        <p:cTn decel="100000" dur="800" id="38"/>
                                        <p:tgtEl>
                                          <p:spTgt spid="2097265"/>
                                        </p:tgtEl>
                                      </p:cBhvr>
                                    </p:animEffect>
                                    <p:anim calcmode="lin" valueType="num">
                                      <p:cBhvr>
                                        <p:cTn decel="100000" dur="800" fill="hold" id="39"/>
                                        <p:tgtEl>
                                          <p:spTgt spid="2097265"/>
                                        </p:tgtEl>
                                        <p:attrNameLst>
                                          <p:attrName>style.rotation</p:attrName>
                                        </p:attrNameLst>
                                      </p:cBhvr>
                                      <p:tavLst>
                                        <p:tav tm="0">
                                          <p:val>
                                            <p:fltVal val="-90.0"/>
                                          </p:val>
                                        </p:tav>
                                        <p:tav tm="100000">
                                          <p:val>
                                            <p:fltVal val="0.0"/>
                                          </p:val>
                                        </p:tav>
                                      </p:tavLst>
                                    </p:anim>
                                    <p:anim calcmode="lin" valueType="num">
                                      <p:cBhvr>
                                        <p:cTn decel="100000" dur="800" fill="hold" id="40"/>
                                        <p:tgtEl>
                                          <p:spTgt spid="2097265"/>
                                        </p:tgtEl>
                                        <p:attrNameLst>
                                          <p:attrName>ppt_x</p:attrName>
                                        </p:attrNameLst>
                                      </p:cBhvr>
                                      <p:tavLst>
                                        <p:tav tm="0">
                                          <p:val>
                                            <p:strVal val="#ppt_x+0.4"/>
                                          </p:val>
                                        </p:tav>
                                        <p:tav tm="100000">
                                          <p:val>
                                            <p:strVal val="#ppt_x-0.05"/>
                                          </p:val>
                                        </p:tav>
                                      </p:tavLst>
                                    </p:anim>
                                    <p:anim calcmode="lin" valueType="num">
                                      <p:cBhvr>
                                        <p:cTn decel="100000" dur="800" fill="hold" id="41"/>
                                        <p:tgtEl>
                                          <p:spTgt spid="2097265"/>
                                        </p:tgtEl>
                                        <p:attrNameLst>
                                          <p:attrName>ppt_y</p:attrName>
                                        </p:attrNameLst>
                                      </p:cBhvr>
                                      <p:tavLst>
                                        <p:tav tm="0">
                                          <p:val>
                                            <p:strVal val="#ppt_y-0.4"/>
                                          </p:val>
                                        </p:tav>
                                        <p:tav tm="100000">
                                          <p:val>
                                            <p:strVal val="#ppt_y+0.1"/>
                                          </p:val>
                                        </p:tav>
                                      </p:tavLst>
                                    </p:anim>
                                    <p:anim calcmode="lin" valueType="num">
                                      <p:cBhvr>
                                        <p:cTn accel="100000" dur="200" fill="hold" id="42">
                                          <p:stCondLst>
                                            <p:cond delay="800"/>
                                          </p:stCondLst>
                                        </p:cTn>
                                        <p:tgtEl>
                                          <p:spTgt spid="2097265"/>
                                        </p:tgtEl>
                                        <p:attrNameLst>
                                          <p:attrName>ppt_x</p:attrName>
                                        </p:attrNameLst>
                                      </p:cBhvr>
                                      <p:tavLst>
                                        <p:tav tm="0">
                                          <p:val>
                                            <p:strVal val="#ppt_x-0.05"/>
                                          </p:val>
                                        </p:tav>
                                        <p:tav tm="100000">
                                          <p:val>
                                            <p:strVal val="#ppt_x"/>
                                          </p:val>
                                        </p:tav>
                                      </p:tavLst>
                                    </p:anim>
                                    <p:anim calcmode="lin" valueType="num">
                                      <p:cBhvr>
                                        <p:cTn accel="100000" dur="200" fill="hold" id="43">
                                          <p:stCondLst>
                                            <p:cond delay="800"/>
                                          </p:stCondLst>
                                        </p:cTn>
                                        <p:tgtEl>
                                          <p:spTgt spid="2097265"/>
                                        </p:tgtEl>
                                        <p:attrNameLst>
                                          <p:attrName>ppt_y</p:attrName>
                                        </p:attrNameLst>
                                      </p:cBhvr>
                                      <p:tavLst>
                                        <p:tav tm="0">
                                          <p:val>
                                            <p:strVal val="#ppt_y+0.1"/>
                                          </p:val>
                                        </p:tav>
                                        <p:tav tm="100000">
                                          <p:val>
                                            <p:strVal val="#ppt_y"/>
                                          </p:val>
                                        </p:tav>
                                      </p:tavLst>
                                    </p:anim>
                                  </p:childTnLst>
                                </p:cTn>
                              </p:par>
                              <p:par>
                                <p:cTn fill="hold" id="44" nodeType="withEffect" presetClass="entr" presetID="30" presetSubtype="0">
                                  <p:stCondLst>
                                    <p:cond delay="0"/>
                                  </p:stCondLst>
                                  <p:childTnLst>
                                    <p:set>
                                      <p:cBhvr>
                                        <p:cTn dur="1" fill="hold" id="45">
                                          <p:stCondLst>
                                            <p:cond delay="0"/>
                                          </p:stCondLst>
                                        </p:cTn>
                                        <p:tgtEl>
                                          <p:spTgt spid="2097266"/>
                                        </p:tgtEl>
                                        <p:attrNameLst>
                                          <p:attrName>style.visibility</p:attrName>
                                        </p:attrNameLst>
                                      </p:cBhvr>
                                      <p:to>
                                        <p:strVal val="visible"/>
                                      </p:to>
                                    </p:set>
                                    <p:animEffect transition="in" filter="fade">
                                      <p:cBhvr>
                                        <p:cTn decel="100000" dur="800" id="46"/>
                                        <p:tgtEl>
                                          <p:spTgt spid="2097266"/>
                                        </p:tgtEl>
                                      </p:cBhvr>
                                    </p:animEffect>
                                    <p:anim calcmode="lin" valueType="num">
                                      <p:cBhvr>
                                        <p:cTn decel="100000" dur="800" fill="hold" id="47"/>
                                        <p:tgtEl>
                                          <p:spTgt spid="2097266"/>
                                        </p:tgtEl>
                                        <p:attrNameLst>
                                          <p:attrName>style.rotation</p:attrName>
                                        </p:attrNameLst>
                                      </p:cBhvr>
                                      <p:tavLst>
                                        <p:tav tm="0">
                                          <p:val>
                                            <p:fltVal val="-90.0"/>
                                          </p:val>
                                        </p:tav>
                                        <p:tav tm="100000">
                                          <p:val>
                                            <p:fltVal val="0.0"/>
                                          </p:val>
                                        </p:tav>
                                      </p:tavLst>
                                    </p:anim>
                                    <p:anim calcmode="lin" valueType="num">
                                      <p:cBhvr>
                                        <p:cTn decel="100000" dur="800" fill="hold" id="48"/>
                                        <p:tgtEl>
                                          <p:spTgt spid="2097266"/>
                                        </p:tgtEl>
                                        <p:attrNameLst>
                                          <p:attrName>ppt_x</p:attrName>
                                        </p:attrNameLst>
                                      </p:cBhvr>
                                      <p:tavLst>
                                        <p:tav tm="0">
                                          <p:val>
                                            <p:strVal val="#ppt_x+0.4"/>
                                          </p:val>
                                        </p:tav>
                                        <p:tav tm="100000">
                                          <p:val>
                                            <p:strVal val="#ppt_x-0.05"/>
                                          </p:val>
                                        </p:tav>
                                      </p:tavLst>
                                    </p:anim>
                                    <p:anim calcmode="lin" valueType="num">
                                      <p:cBhvr>
                                        <p:cTn decel="100000" dur="800" fill="hold" id="49"/>
                                        <p:tgtEl>
                                          <p:spTgt spid="2097266"/>
                                        </p:tgtEl>
                                        <p:attrNameLst>
                                          <p:attrName>ppt_y</p:attrName>
                                        </p:attrNameLst>
                                      </p:cBhvr>
                                      <p:tavLst>
                                        <p:tav tm="0">
                                          <p:val>
                                            <p:strVal val="#ppt_y-0.4"/>
                                          </p:val>
                                        </p:tav>
                                        <p:tav tm="100000">
                                          <p:val>
                                            <p:strVal val="#ppt_y+0.1"/>
                                          </p:val>
                                        </p:tav>
                                      </p:tavLst>
                                    </p:anim>
                                    <p:anim calcmode="lin" valueType="num">
                                      <p:cBhvr>
                                        <p:cTn accel="100000" dur="200" fill="hold" id="50">
                                          <p:stCondLst>
                                            <p:cond delay="800"/>
                                          </p:stCondLst>
                                        </p:cTn>
                                        <p:tgtEl>
                                          <p:spTgt spid="2097266"/>
                                        </p:tgtEl>
                                        <p:attrNameLst>
                                          <p:attrName>ppt_x</p:attrName>
                                        </p:attrNameLst>
                                      </p:cBhvr>
                                      <p:tavLst>
                                        <p:tav tm="0">
                                          <p:val>
                                            <p:strVal val="#ppt_x-0.05"/>
                                          </p:val>
                                        </p:tav>
                                        <p:tav tm="100000">
                                          <p:val>
                                            <p:strVal val="#ppt_x"/>
                                          </p:val>
                                        </p:tav>
                                      </p:tavLst>
                                    </p:anim>
                                    <p:anim calcmode="lin" valueType="num">
                                      <p:cBhvr>
                                        <p:cTn accel="100000" dur="200" fill="hold" id="51">
                                          <p:stCondLst>
                                            <p:cond delay="800"/>
                                          </p:stCondLst>
                                        </p:cTn>
                                        <p:tgtEl>
                                          <p:spTgt spid="2097266"/>
                                        </p:tgtEl>
                                        <p:attrNameLst>
                                          <p:attrName>ppt_y</p:attrName>
                                        </p:attrNameLst>
                                      </p:cBhvr>
                                      <p:tavLst>
                                        <p:tav tm="0">
                                          <p:val>
                                            <p:strVal val="#ppt_y+0.1"/>
                                          </p:val>
                                        </p:tav>
                                        <p:tav tm="100000">
                                          <p:val>
                                            <p:strVal val="#ppt_y"/>
                                          </p:val>
                                        </p:tav>
                                      </p:tavLst>
                                    </p:anim>
                                  </p:childTnLst>
                                </p:cTn>
                              </p:par>
                              <p:par>
                                <p:cTn fill="hold" id="52" nodeType="withEffect" presetClass="entr" presetID="30" presetSubtype="0">
                                  <p:stCondLst>
                                    <p:cond delay="0"/>
                                  </p:stCondLst>
                                  <p:childTnLst>
                                    <p:set>
                                      <p:cBhvr>
                                        <p:cTn dur="1" fill="hold" id="53">
                                          <p:stCondLst>
                                            <p:cond delay="0"/>
                                          </p:stCondLst>
                                        </p:cTn>
                                        <p:tgtEl>
                                          <p:spTgt spid="2097267"/>
                                        </p:tgtEl>
                                        <p:attrNameLst>
                                          <p:attrName>style.visibility</p:attrName>
                                        </p:attrNameLst>
                                      </p:cBhvr>
                                      <p:to>
                                        <p:strVal val="visible"/>
                                      </p:to>
                                    </p:set>
                                    <p:animEffect transition="in" filter="fade">
                                      <p:cBhvr>
                                        <p:cTn decel="100000" dur="800" id="54"/>
                                        <p:tgtEl>
                                          <p:spTgt spid="2097267"/>
                                        </p:tgtEl>
                                      </p:cBhvr>
                                    </p:animEffect>
                                    <p:anim calcmode="lin" valueType="num">
                                      <p:cBhvr>
                                        <p:cTn decel="100000" dur="800" fill="hold" id="55"/>
                                        <p:tgtEl>
                                          <p:spTgt spid="2097267"/>
                                        </p:tgtEl>
                                        <p:attrNameLst>
                                          <p:attrName>style.rotation</p:attrName>
                                        </p:attrNameLst>
                                      </p:cBhvr>
                                      <p:tavLst>
                                        <p:tav tm="0">
                                          <p:val>
                                            <p:fltVal val="-90.0"/>
                                          </p:val>
                                        </p:tav>
                                        <p:tav tm="100000">
                                          <p:val>
                                            <p:fltVal val="0.0"/>
                                          </p:val>
                                        </p:tav>
                                      </p:tavLst>
                                    </p:anim>
                                    <p:anim calcmode="lin" valueType="num">
                                      <p:cBhvr>
                                        <p:cTn decel="100000" dur="800" fill="hold" id="56"/>
                                        <p:tgtEl>
                                          <p:spTgt spid="2097267"/>
                                        </p:tgtEl>
                                        <p:attrNameLst>
                                          <p:attrName>ppt_x</p:attrName>
                                        </p:attrNameLst>
                                      </p:cBhvr>
                                      <p:tavLst>
                                        <p:tav tm="0">
                                          <p:val>
                                            <p:strVal val="#ppt_x+0.4"/>
                                          </p:val>
                                        </p:tav>
                                        <p:tav tm="100000">
                                          <p:val>
                                            <p:strVal val="#ppt_x-0.05"/>
                                          </p:val>
                                        </p:tav>
                                      </p:tavLst>
                                    </p:anim>
                                    <p:anim calcmode="lin" valueType="num">
                                      <p:cBhvr>
                                        <p:cTn decel="100000" dur="800" fill="hold" id="57"/>
                                        <p:tgtEl>
                                          <p:spTgt spid="2097267"/>
                                        </p:tgtEl>
                                        <p:attrNameLst>
                                          <p:attrName>ppt_y</p:attrName>
                                        </p:attrNameLst>
                                      </p:cBhvr>
                                      <p:tavLst>
                                        <p:tav tm="0">
                                          <p:val>
                                            <p:strVal val="#ppt_y-0.4"/>
                                          </p:val>
                                        </p:tav>
                                        <p:tav tm="100000">
                                          <p:val>
                                            <p:strVal val="#ppt_y+0.1"/>
                                          </p:val>
                                        </p:tav>
                                      </p:tavLst>
                                    </p:anim>
                                    <p:anim calcmode="lin" valueType="num">
                                      <p:cBhvr>
                                        <p:cTn accel="100000" dur="200" fill="hold" id="58">
                                          <p:stCondLst>
                                            <p:cond delay="800"/>
                                          </p:stCondLst>
                                        </p:cTn>
                                        <p:tgtEl>
                                          <p:spTgt spid="2097267"/>
                                        </p:tgtEl>
                                        <p:attrNameLst>
                                          <p:attrName>ppt_x</p:attrName>
                                        </p:attrNameLst>
                                      </p:cBhvr>
                                      <p:tavLst>
                                        <p:tav tm="0">
                                          <p:val>
                                            <p:strVal val="#ppt_x-0.05"/>
                                          </p:val>
                                        </p:tav>
                                        <p:tav tm="100000">
                                          <p:val>
                                            <p:strVal val="#ppt_x"/>
                                          </p:val>
                                        </p:tav>
                                      </p:tavLst>
                                    </p:anim>
                                    <p:anim calcmode="lin" valueType="num">
                                      <p:cBhvr>
                                        <p:cTn accel="100000" dur="200" fill="hold" id="59">
                                          <p:stCondLst>
                                            <p:cond delay="800"/>
                                          </p:stCondLst>
                                        </p:cTn>
                                        <p:tgtEl>
                                          <p:spTgt spid="2097267"/>
                                        </p:tgtEl>
                                        <p:attrNameLst>
                                          <p:attrName>ppt_y</p:attrName>
                                        </p:attrNameLst>
                                      </p:cBhvr>
                                      <p:tavLst>
                                        <p:tav tm="0">
                                          <p:val>
                                            <p:strVal val="#ppt_y+0.1"/>
                                          </p:val>
                                        </p:tav>
                                        <p:tav tm="100000">
                                          <p:val>
                                            <p:strVal val="#ppt_y"/>
                                          </p:val>
                                        </p:tav>
                                      </p:tavLst>
                                    </p:anim>
                                  </p:childTnLst>
                                </p:cTn>
                              </p:par>
                              <p:par>
                                <p:cTn fill="hold" id="60" nodeType="withEffect" presetClass="entr" presetID="30" presetSubtype="0">
                                  <p:stCondLst>
                                    <p:cond delay="0"/>
                                  </p:stCondLst>
                                  <p:childTnLst>
                                    <p:set>
                                      <p:cBhvr>
                                        <p:cTn dur="1" fill="hold" id="61">
                                          <p:stCondLst>
                                            <p:cond delay="0"/>
                                          </p:stCondLst>
                                        </p:cTn>
                                        <p:tgtEl>
                                          <p:spTgt spid="2097268"/>
                                        </p:tgtEl>
                                        <p:attrNameLst>
                                          <p:attrName>style.visibility</p:attrName>
                                        </p:attrNameLst>
                                      </p:cBhvr>
                                      <p:to>
                                        <p:strVal val="visible"/>
                                      </p:to>
                                    </p:set>
                                    <p:animEffect transition="in" filter="fade">
                                      <p:cBhvr>
                                        <p:cTn decel="100000" dur="800" id="62"/>
                                        <p:tgtEl>
                                          <p:spTgt spid="2097268"/>
                                        </p:tgtEl>
                                      </p:cBhvr>
                                    </p:animEffect>
                                    <p:anim calcmode="lin" valueType="num">
                                      <p:cBhvr>
                                        <p:cTn decel="100000" dur="800" fill="hold" id="63"/>
                                        <p:tgtEl>
                                          <p:spTgt spid="2097268"/>
                                        </p:tgtEl>
                                        <p:attrNameLst>
                                          <p:attrName>style.rotation</p:attrName>
                                        </p:attrNameLst>
                                      </p:cBhvr>
                                      <p:tavLst>
                                        <p:tav tm="0">
                                          <p:val>
                                            <p:fltVal val="-90.0"/>
                                          </p:val>
                                        </p:tav>
                                        <p:tav tm="100000">
                                          <p:val>
                                            <p:fltVal val="0.0"/>
                                          </p:val>
                                        </p:tav>
                                      </p:tavLst>
                                    </p:anim>
                                    <p:anim calcmode="lin" valueType="num">
                                      <p:cBhvr>
                                        <p:cTn decel="100000" dur="800" fill="hold" id="64"/>
                                        <p:tgtEl>
                                          <p:spTgt spid="2097268"/>
                                        </p:tgtEl>
                                        <p:attrNameLst>
                                          <p:attrName>ppt_x</p:attrName>
                                        </p:attrNameLst>
                                      </p:cBhvr>
                                      <p:tavLst>
                                        <p:tav tm="0">
                                          <p:val>
                                            <p:strVal val="#ppt_x+0.4"/>
                                          </p:val>
                                        </p:tav>
                                        <p:tav tm="100000">
                                          <p:val>
                                            <p:strVal val="#ppt_x-0.05"/>
                                          </p:val>
                                        </p:tav>
                                      </p:tavLst>
                                    </p:anim>
                                    <p:anim calcmode="lin" valueType="num">
                                      <p:cBhvr>
                                        <p:cTn decel="100000" dur="800" fill="hold" id="65"/>
                                        <p:tgtEl>
                                          <p:spTgt spid="2097268"/>
                                        </p:tgtEl>
                                        <p:attrNameLst>
                                          <p:attrName>ppt_y</p:attrName>
                                        </p:attrNameLst>
                                      </p:cBhvr>
                                      <p:tavLst>
                                        <p:tav tm="0">
                                          <p:val>
                                            <p:strVal val="#ppt_y-0.4"/>
                                          </p:val>
                                        </p:tav>
                                        <p:tav tm="100000">
                                          <p:val>
                                            <p:strVal val="#ppt_y+0.1"/>
                                          </p:val>
                                        </p:tav>
                                      </p:tavLst>
                                    </p:anim>
                                    <p:anim calcmode="lin" valueType="num">
                                      <p:cBhvr>
                                        <p:cTn accel="100000" dur="200" fill="hold" id="66">
                                          <p:stCondLst>
                                            <p:cond delay="800"/>
                                          </p:stCondLst>
                                        </p:cTn>
                                        <p:tgtEl>
                                          <p:spTgt spid="2097268"/>
                                        </p:tgtEl>
                                        <p:attrNameLst>
                                          <p:attrName>ppt_x</p:attrName>
                                        </p:attrNameLst>
                                      </p:cBhvr>
                                      <p:tavLst>
                                        <p:tav tm="0">
                                          <p:val>
                                            <p:strVal val="#ppt_x-0.05"/>
                                          </p:val>
                                        </p:tav>
                                        <p:tav tm="100000">
                                          <p:val>
                                            <p:strVal val="#ppt_x"/>
                                          </p:val>
                                        </p:tav>
                                      </p:tavLst>
                                    </p:anim>
                                    <p:anim calcmode="lin" valueType="num">
                                      <p:cBhvr>
                                        <p:cTn accel="100000" dur="200" fill="hold" id="67">
                                          <p:stCondLst>
                                            <p:cond delay="800"/>
                                          </p:stCondLst>
                                        </p:cTn>
                                        <p:tgtEl>
                                          <p:spTgt spid="2097268"/>
                                        </p:tgtEl>
                                        <p:attrNameLst>
                                          <p:attrName>ppt_y</p:attrName>
                                        </p:attrNameLst>
                                      </p:cBhvr>
                                      <p:tavLst>
                                        <p:tav tm="0">
                                          <p:val>
                                            <p:strVal val="#ppt_y+0.1"/>
                                          </p:val>
                                        </p:tav>
                                        <p:tav tm="100000">
                                          <p:val>
                                            <p:strVal val="#ppt_y"/>
                                          </p:val>
                                        </p:tav>
                                      </p:tavLst>
                                    </p:anim>
                                  </p:childTnLst>
                                </p:cTn>
                              </p:par>
                            </p:childTnLst>
                          </p:cTn>
                        </p:par>
                      </p:childTnLst>
                    </p:cTn>
                  </p:par>
                  <p:par>
                    <p:cTn fill="hold" id="68" nodeType="clickPar">
                      <p:stCondLst>
                        <p:cond delay="indefinite"/>
                      </p:stCondLst>
                      <p:childTnLst>
                        <p:par>
                          <p:cTn fill="hold" id="69" nodeType="withGroup">
                            <p:stCondLst>
                              <p:cond delay="0"/>
                            </p:stCondLst>
                            <p:childTnLst>
                              <p:par>
                                <p:cTn accel="100000" fill="hold" id="70" nodeType="clickEffect" presetClass="entr" presetID="39" presetSubtype="0">
                                  <p:stCondLst>
                                    <p:cond delay="0"/>
                                  </p:stCondLst>
                                  <p:childTnLst>
                                    <p:set>
                                      <p:cBhvr>
                                        <p:cTn dur="1" fill="hold" id="71">
                                          <p:stCondLst>
                                            <p:cond delay="0"/>
                                          </p:stCondLst>
                                        </p:cTn>
                                        <p:tgtEl>
                                          <p:spTgt spid="196"/>
                                        </p:tgtEl>
                                        <p:attrNameLst>
                                          <p:attrName>style.visibility</p:attrName>
                                        </p:attrNameLst>
                                      </p:cBhvr>
                                      <p:to>
                                        <p:strVal val="visible"/>
                                      </p:to>
                                    </p:set>
                                    <p:anim calcmode="lin" valueType="num">
                                      <p:cBhvr>
                                        <p:cTn dur="500" fill="hold" id="72"/>
                                        <p:tgtEl>
                                          <p:spTgt spid="196"/>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73"/>
                                        <p:tgtEl>
                                          <p:spTgt spid="196"/>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74"/>
                                        <p:tgtEl>
                                          <p:spTgt spid="196"/>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75"/>
                                        <p:tgtEl>
                                          <p:spTgt spid="196"/>
                                        </p:tgtEl>
                                        <p:attrNameLst>
                                          <p:attrName>ppt_y</p:attrName>
                                        </p:attrNameLst>
                                      </p:cBhvr>
                                      <p:tavLst>
                                        <p:tav tm="0">
                                          <p:val>
                                            <p:strVal val="#ppt_y"/>
                                          </p:val>
                                        </p:tav>
                                        <p:tav tm="100000">
                                          <p:val>
                                            <p:strVal val="#ppt_y"/>
                                          </p:val>
                                        </p:tav>
                                      </p:tavLst>
                                    </p:anim>
                                  </p:childTnLst>
                                </p:cTn>
                              </p:par>
                            </p:childTnLst>
                          </p:cTn>
                        </p:par>
                      </p:childTnLst>
                    </p:cTn>
                  </p:par>
                  <p:par>
                    <p:cTn fill="hold" id="76" nodeType="clickPar">
                      <p:stCondLst>
                        <p:cond delay="indefinite"/>
                      </p:stCondLst>
                      <p:childTnLst>
                        <p:par>
                          <p:cTn fill="hold" id="77" nodeType="withGroup">
                            <p:stCondLst>
                              <p:cond delay="0"/>
                            </p:stCondLst>
                            <p:childTnLst>
                              <p:par>
                                <p:cTn accel="50000" fill="hold" id="78" nodeType="clickEffect" presetClass="entr" presetID="48" presetSubtype="0">
                                  <p:stCondLst>
                                    <p:cond delay="0"/>
                                  </p:stCondLst>
                                  <p:childTnLst>
                                    <p:set>
                                      <p:cBhvr>
                                        <p:cTn dur="1" fill="hold" id="79">
                                          <p:stCondLst>
                                            <p:cond delay="0"/>
                                          </p:stCondLst>
                                        </p:cTn>
                                        <p:tgtEl>
                                          <p:spTgt spid="1048916"/>
                                        </p:tgtEl>
                                        <p:attrNameLst>
                                          <p:attrName>style.visibility</p:attrName>
                                        </p:attrNameLst>
                                      </p:cBhvr>
                                      <p:to>
                                        <p:strVal val="visible"/>
                                      </p:to>
                                    </p:set>
                                    <p:anim calcmode="lin" valueType="num">
                                      <p:cBhvr>
                                        <p:cTn dur="1000" fill="hold" id="80"/>
                                        <p:tgtEl>
                                          <p:spTgt spid="1048916"/>
                                        </p:tgtEl>
                                        <p:attrNameLst>
                                          <p:attrName>style.rotation</p:attrName>
                                        </p:attrNameLst>
                                      </p:cBhvr>
                                      <p:tavLst>
                                        <p:tav tm="0">
                                          <p:val>
                                            <p:fltVal val="90.0"/>
                                          </p:val>
                                        </p:tav>
                                        <p:tav tm="80000">
                                          <p:val>
                                            <p:fltVal val="90.0"/>
                                          </p:val>
                                        </p:tav>
                                        <p:tav tm="80000">
                                          <p:val>
                                            <p:fltVal val="90.0"/>
                                          </p:val>
                                        </p:tav>
                                        <p:tav tm="100000">
                                          <p:val>
                                            <p:fltVal val="0.0"/>
                                          </p:val>
                                        </p:tav>
                                      </p:tavLst>
                                    </p:anim>
                                    <p:anim calcmode="lin" valueType="num">
                                      <p:cBhvr>
                                        <p:cTn dur="1000" fill="hold" id="81"/>
                                        <p:tgtEl>
                                          <p:spTgt spid="1048916"/>
                                        </p:tgtEl>
                                        <p:attrNameLst>
                                          <p:attrName>ppt_x</p:attrName>
                                        </p:attrNameLst>
                                      </p:cBhvr>
                                      <p:tavLst>
                                        <p:tav tm="0">
                                          <p:val>
                                            <p:fltVal val="-1.0"/>
                                          </p:val>
                                        </p:tav>
                                        <p:tav tm="50000">
                                          <p:val>
                                            <p:fltVal val="0.949999988079071"/>
                                          </p:val>
                                        </p:tav>
                                        <p:tav tm="100000">
                                          <p:val>
                                            <p:strVal val="#ppt_x"/>
                                          </p:val>
                                        </p:tav>
                                      </p:tavLst>
                                    </p:anim>
                                    <p:anim calcmode="lin" valueType="num">
                                      <p:cBhvr>
                                        <p:cTn dur="1000" fill="hold" id="82"/>
                                        <p:tgtEl>
                                          <p:spTgt spid="1048916"/>
                                        </p:tgtEl>
                                        <p:attrNameLst>
                                          <p:attrName>ppt_y</p:attrName>
                                        </p:attrNameLst>
                                      </p:cBhvr>
                                      <p:tavLst>
                                        <p:tav tm="0">
                                          <p:val>
                                            <p:strVal val="#ppt_y"/>
                                          </p:val>
                                        </p:tav>
                                        <p:tav tm="100000">
                                          <p:val>
                                            <p:strVal val="#ppt_y"/>
                                          </p:val>
                                        </p:tav>
                                      </p:tavLst>
                                    </p:anim>
                                    <p:animEffect transition="in" filter="fade">
                                      <p:cBhvr>
                                        <p:cTn dur="1000" id="83"/>
                                        <p:tgtEl>
                                          <p:spTgt spid="1048916"/>
                                        </p:tgtEl>
                                      </p:cBhvr>
                                    </p:animEffect>
                                  </p:childTnLst>
                                </p:cTn>
                              </p:par>
                            </p:childTnLst>
                          </p:cTn>
                        </p:par>
                      </p:childTnLst>
                    </p:cTn>
                  </p:par>
                  <p:par>
                    <p:cTn fill="hold" id="84" nodeType="clickPar">
                      <p:stCondLst>
                        <p:cond delay="indefinite"/>
                      </p:stCondLst>
                      <p:childTnLst>
                        <p:par>
                          <p:cTn fill="hold" id="85" nodeType="withGroup">
                            <p:stCondLst>
                              <p:cond delay="0"/>
                            </p:stCondLst>
                            <p:childTnLst>
                              <p:par>
                                <p:cTn fill="hold" id="86" nodeType="clickEffect" presetClass="entr" presetID="34" presetSubtype="0">
                                  <p:stCondLst>
                                    <p:cond delay="0"/>
                                  </p:stCondLst>
                                  <p:childTnLst>
                                    <p:set>
                                      <p:cBhvr>
                                        <p:cTn dur="1" fill="hold" id="87">
                                          <p:stCondLst>
                                            <p:cond delay="0"/>
                                          </p:stCondLst>
                                        </p:cTn>
                                        <p:tgtEl>
                                          <p:spTgt spid="195"/>
                                        </p:tgtEl>
                                        <p:attrNameLst>
                                          <p:attrName>style.visibility</p:attrName>
                                        </p:attrNameLst>
                                      </p:cBhvr>
                                      <p:to>
                                        <p:strVal val="visible"/>
                                      </p:to>
                                    </p:set>
                                    <p:anim calcmode="lin" from="(-#ppt_w/2)" to="(#ppt_x)" valueType="num">
                                      <p:cBhvr>
                                        <p:cTn dur="600" fill="hold" id="88">
                                          <p:stCondLst>
                                            <p:cond delay="0"/>
                                          </p:stCondLst>
                                        </p:cTn>
                                        <p:tgtEl>
                                          <p:spTgt spid="195"/>
                                        </p:tgtEl>
                                        <p:attrNameLst>
                                          <p:attrName>ppt_x</p:attrName>
                                        </p:attrNameLst>
                                      </p:cBhvr>
                                    </p:anim>
                                    <p:anim calcmode="lin" from="0" to="-1.0" valueType="num">
                                      <p:cBhvr>
                                        <p:cTn accel="0" autoRev="1" decel="50000" dur="200" fill="hold" id="89">
                                          <p:stCondLst>
                                            <p:cond delay="600"/>
                                          </p:stCondLst>
                                        </p:cTn>
                                        <p:tgtEl>
                                          <p:spTgt spid="195"/>
                                        </p:tgtEl>
                                        <p:attrNameLst>
                                          <p:attrName>xshear</p:attrName>
                                        </p:attrNameLst>
                                      </p:cBhvr>
                                    </p:anim>
                                    <p:animScale>
                                      <p:cBhvr>
                                        <p:cTn accel="0" autoRev="1" decel="100000" dur="200" fill="hold" id="90">
                                          <p:stCondLst>
                                            <p:cond delay="600"/>
                                          </p:stCondLst>
                                        </p:cTn>
                                        <p:tgtEl>
                                          <p:spTgt spid="195"/>
                                        </p:tgtEl>
                                      </p:cBhvr>
                                      <p:from x="100000" y="100000"/>
                                      <p:to x="80000" y="100000"/>
                                    </p:animScale>
                                    <p:anim by="(#ppt_h/3+#ppt_w*0.1)" calcmode="lin" valueType="num">
                                      <p:cBhvr additive="mult">
                                        <p:cTn accel="0" autoRev="1" decel="100000" dur="200" fill="hold" id="91">
                                          <p:stCondLst>
                                            <p:cond delay="600"/>
                                          </p:stCondLst>
                                        </p:cTn>
                                        <p:tgtEl>
                                          <p:spTgt spid="195"/>
                                        </p:tgtEl>
                                        <p:attrNameLst>
                                          <p:attrName>ppt_x</p:attrName>
                                        </p:attrNameLst>
                                      </p:cBhvr>
                                    </p:anim>
                                  </p:childTnLst>
                                </p:cTn>
                              </p:par>
                            </p:childTnLst>
                          </p:cTn>
                        </p:par>
                      </p:childTnLst>
                    </p:cTn>
                  </p:par>
                  <p:par>
                    <p:cTn fill="hold" id="92" nodeType="clickPar">
                      <p:stCondLst>
                        <p:cond delay="indefinite"/>
                      </p:stCondLst>
                      <p:childTnLst>
                        <p:par>
                          <p:cTn fill="hold" id="93" nodeType="withGroup">
                            <p:stCondLst>
                              <p:cond delay="0"/>
                            </p:stCondLst>
                            <p:childTnLst>
                              <p:par>
                                <p:cTn accel="100000" fill="hold" id="94" nodeType="clickEffect" presetClass="entr" presetID="58" presetSubtype="0">
                                  <p:stCondLst>
                                    <p:cond delay="0"/>
                                  </p:stCondLst>
                                  <p:childTnLst>
                                    <p:set>
                                      <p:cBhvr>
                                        <p:cTn dur="1" fill="hold" id="95">
                                          <p:stCondLst>
                                            <p:cond delay="0"/>
                                          </p:stCondLst>
                                        </p:cTn>
                                        <p:tgtEl>
                                          <p:spTgt spid="195"/>
                                        </p:tgtEl>
                                        <p:attrNameLst>
                                          <p:attrName>style.visibility</p:attrName>
                                        </p:attrNameLst>
                                      </p:cBhvr>
                                      <p:to>
                                        <p:strVal val="visible"/>
                                      </p:to>
                                    </p:set>
                                    <p:anim calcmode="lin" valueType="num">
                                      <p:cBhvr>
                                        <p:cTn dur="500" fill="hold" id="96"/>
                                        <p:tgtEl>
                                          <p:spTgt spid="195"/>
                                        </p:tgtEl>
                                        <p:attrNameLst>
                                          <p:attrName>ppt_w</p:attrName>
                                        </p:attrNameLst>
                                      </p:cBhvr>
                                      <p:tavLst>
                                        <p:tav tm="0">
                                          <p:val>
                                            <p:strVal val="#ppt_w*2.5"/>
                                          </p:val>
                                        </p:tav>
                                        <p:tav tm="100000">
                                          <p:val>
                                            <p:strVal val="#ppt_w"/>
                                          </p:val>
                                        </p:tav>
                                      </p:tavLst>
                                    </p:anim>
                                    <p:anim calcmode="lin" valueType="num">
                                      <p:cBhvr>
                                        <p:cTn dur="500" fill="hold" id="97"/>
                                        <p:tgtEl>
                                          <p:spTgt spid="195"/>
                                        </p:tgtEl>
                                        <p:attrNameLst>
                                          <p:attrName>ppt_h</p:attrName>
                                        </p:attrNameLst>
                                      </p:cBhvr>
                                      <p:tavLst>
                                        <p:tav tm="0">
                                          <p:val>
                                            <p:strVal val="#ppt_h*0.01"/>
                                          </p:val>
                                        </p:tav>
                                        <p:tav tm="100000">
                                          <p:val>
                                            <p:strVal val="#ppt_h"/>
                                          </p:val>
                                        </p:tav>
                                      </p:tavLst>
                                    </p:anim>
                                    <p:anim calcmode="lin" valueType="num">
                                      <p:cBhvr>
                                        <p:cTn dur="500" fill="hold" id="98"/>
                                        <p:tgtEl>
                                          <p:spTgt spid="195"/>
                                        </p:tgtEl>
                                        <p:attrNameLst>
                                          <p:attrName>ppt_x</p:attrName>
                                        </p:attrNameLst>
                                      </p:cBhvr>
                                      <p:tavLst>
                                        <p:tav tm="0">
                                          <p:val>
                                            <p:strVal val="#ppt_x"/>
                                          </p:val>
                                        </p:tav>
                                        <p:tav tm="100000">
                                          <p:val>
                                            <p:strVal val="#ppt_x"/>
                                          </p:val>
                                        </p:tav>
                                      </p:tavLst>
                                    </p:anim>
                                    <p:anim calcmode="lin" valueType="num">
                                      <p:cBhvr>
                                        <p:cTn dur="500" fill="hold" id="99"/>
                                        <p:tgtEl>
                                          <p:spTgt spid="195"/>
                                        </p:tgtEl>
                                        <p:attrNameLst>
                                          <p:attrName>ppt_y</p:attrName>
                                        </p:attrNameLst>
                                      </p:cBhvr>
                                      <p:tavLst>
                                        <p:tav tm="0">
                                          <p:val>
                                            <p:strVal val="#ppt_h+1"/>
                                          </p:val>
                                        </p:tav>
                                        <p:tav tm="100000">
                                          <p:val>
                                            <p:strVal val="#ppt_y"/>
                                          </p:val>
                                        </p:tav>
                                      </p:tavLst>
                                    </p:anim>
                                    <p:animEffect transition="in" filter="fade">
                                      <p:cBhvr>
                                        <p:cTn dur="500" id="1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01" grpId="0" uiExpand="0" build="whole"/>
      <p:bldP spid="1048902" grpId="0" uiExpand="0" build="whole" animBg="1"/>
      <p:bldP spid="1048903" grpId="0" uiExpand="0" build="whole"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1">
  <p:cSld>
    <p:spTree>
      <p:nvGrpSpPr>
        <p:cNvPr id="201" name=""/>
        <p:cNvGrpSpPr/>
        <p:nvPr/>
      </p:nvGrpSpPr>
      <p:grpSpPr>
        <a:xfrm rot="0">
          <a:off x="0" y="0"/>
          <a:ext cx="0" cy="0"/>
          <a:chOff x="0" y="0"/>
          <a:chExt cx="0" cy="0"/>
        </a:xfrm>
      </p:grpSpPr>
      <p:pic>
        <p:nvPicPr>
          <p:cNvPr id="2097272" name=""/>
          <p:cNvPicPr>
            <a:picLocks/>
          </p:cNvPicPr>
          <p:nvPr/>
        </p:nvPicPr>
        <p:blipFill>
          <a:blip xmlns:r="http://schemas.openxmlformats.org/officeDocument/2006/relationships" r:embed="rId1">
            <a:clrChange>
              <a:clrFrom>
                <a:srgbClr val="FFFFFF"/>
              </a:clrFrom>
              <a:clrTo>
                <a:srgbClr val="FFFFFF">
                  <a:alpha val="0"/>
                </a:srgbClr>
              </a:clrTo>
            </a:clrChange>
          </a:blip>
          <a:srcRect l="0" t="0" r="0" b="0"/>
          <a:stretch>
            <a:fillRect/>
          </a:stretch>
        </p:blipFill>
        <p:spPr>
          <a:xfrm rot="0">
            <a:off x="79375" y="898525"/>
            <a:ext cx="8020050" cy="5113337"/>
          </a:xfrm>
          <a:prstGeom prst="rect"/>
          <a:noFill/>
          <a:ln>
            <a:noFill/>
          </a:ln>
        </p:spPr>
      </p:pic>
    </p:spTree>
    <p:custDataLst>
      <p:tags r:id="rId2"/>
    </p:custDataLst>
  </p:cSld>
  <p:clrMapOvr>
    <a:masterClrMapping/>
  </p:clrMapOvr>
  <p:transition spd="med" advClick="1">
    <p:wheel spokes="1"/>
  </p:transition>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13" presetSubtype="16">
                                  <p:stCondLst>
                                    <p:cond delay="0"/>
                                  </p:stCondLst>
                                  <p:childTnLst>
                                    <p:set>
                                      <p:cBhvr>
                                        <p:cTn dur="1" fill="hold" id="6">
                                          <p:stCondLst>
                                            <p:cond delay="0"/>
                                          </p:stCondLst>
                                        </p:cTn>
                                        <p:tgtEl>
                                          <p:spTgt spid="2097272"/>
                                        </p:tgtEl>
                                        <p:attrNameLst>
                                          <p:attrName>style.visibility</p:attrName>
                                        </p:attrNameLst>
                                      </p:cBhvr>
                                      <p:to>
                                        <p:strVal val="visible"/>
                                      </p:to>
                                    </p:set>
                                    <p:animEffect transition="in" filter="plus(in)">
                                      <p:cBhvr>
                                        <p:cTn dur="2000" id="7"/>
                                        <p:tgtEl>
                                          <p:spTgt spid="2097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1">
  <p:cSld>
    <p:spTree>
      <p:nvGrpSpPr>
        <p:cNvPr id="202" name=""/>
        <p:cNvGrpSpPr/>
        <p:nvPr/>
      </p:nvGrpSpPr>
      <p:grpSpPr>
        <a:xfrm rot="0">
          <a:off x="0" y="0"/>
          <a:ext cx="0" cy="0"/>
          <a:chOff x="0" y="0"/>
          <a:chExt cx="0" cy="0"/>
        </a:xfrm>
      </p:grpSpPr>
      <p:pic>
        <p:nvPicPr>
          <p:cNvPr id="2097273" name=""/>
          <p:cNvPicPr>
            <a:picLocks/>
          </p:cNvPicPr>
          <p:nvPr/>
        </p:nvPicPr>
        <p:blipFill>
          <a:blip xmlns:r="http://schemas.openxmlformats.org/officeDocument/2006/relationships" r:embed="rId1"/>
          <a:srcRect l="0" t="0" r="0" b="0"/>
          <a:stretch>
            <a:fillRect/>
          </a:stretch>
        </p:blipFill>
        <p:spPr>
          <a:xfrm rot="0">
            <a:off x="2432050" y="1801812"/>
            <a:ext cx="2944812" cy="4397375"/>
          </a:xfrm>
          <a:prstGeom prst="rect"/>
          <a:noFill/>
          <a:ln>
            <a:noFill/>
          </a:ln>
        </p:spPr>
      </p:pic>
      <p:sp>
        <p:nvSpPr>
          <p:cNvPr id="1048917" name=""/>
          <p:cNvSpPr/>
          <p:nvPr/>
        </p:nvSpPr>
        <p:spPr>
          <a:xfrm rot="0">
            <a:off x="1069975" y="2235200"/>
            <a:ext cx="695325" cy="1282700"/>
          </a:xfrm>
          <a:prstGeom prst="wedgeRoundRectCallout">
            <a:avLst>
              <a:gd name="adj1" fmla="val 213481"/>
              <a:gd name="adj2" fmla="val 468"/>
              <a:gd name="adj3" fmla="val 16667"/>
            </a:avLst>
          </a:prstGeom>
          <a:noFill/>
          <a:ln w="9525" cap="flat" cmpd="sng">
            <a:solidFill>
              <a:srgbClr val="0000FF">
                <a:alpha val="100000"/>
              </a:srgbClr>
            </a:solidFill>
            <a:prstDash val="solid"/>
            <a:round/>
          </a:ln>
        </p:spPr>
        <p:txBody>
          <a:bodyPr anchor="ctr" bIns="0" lIns="27432" rIns="0" tIns="18288"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1400" lang="zh-CN">
                <a:latin typeface="幼圆" pitchFamily="49" charset="-122"/>
                <a:ea typeface="幼圆" pitchFamily="49" charset="-122"/>
                <a:sym typeface="宋体" pitchFamily="2" charset="-122"/>
              </a:rPr>
              <a:t>消防栓按钮，启动消防水泵</a:t>
            </a:r>
          </a:p>
        </p:txBody>
      </p:sp>
      <p:sp>
        <p:nvSpPr>
          <p:cNvPr id="1048918" name=""/>
          <p:cNvSpPr/>
          <p:nvPr/>
        </p:nvSpPr>
        <p:spPr>
          <a:xfrm rot="0">
            <a:off x="1835150" y="4511675"/>
            <a:ext cx="403225" cy="1046162"/>
          </a:xfrm>
          <a:prstGeom prst="wedgeRoundRectCallout">
            <a:avLst>
              <a:gd name="adj1" fmla="val 305741"/>
              <a:gd name="adj2" fmla="val -104875"/>
              <a:gd name="adj3" fmla="val 16667"/>
            </a:avLst>
          </a:prstGeom>
          <a:noFill/>
          <a:ln w="9525" cap="flat" cmpd="sng">
            <a:solidFill>
              <a:srgbClr val="0000FF">
                <a:alpha val="100000"/>
              </a:srgbClr>
            </a:solidFill>
            <a:prstDash val="solid"/>
            <a:round/>
          </a:ln>
        </p:spPr>
        <p:txBody>
          <a:bodyPr anchor="t" bIns="0" lIns="27432" rIns="0" tIns="18288"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1600" lang="zh-CN">
                <a:latin typeface="幼圆" pitchFamily="49" charset="-122"/>
                <a:ea typeface="幼圆" pitchFamily="49" charset="-122"/>
                <a:sym typeface="宋体" pitchFamily="2" charset="-122"/>
              </a:rPr>
              <a:t>给水阀门</a:t>
            </a:r>
          </a:p>
        </p:txBody>
      </p:sp>
      <p:sp>
        <p:nvSpPr>
          <p:cNvPr id="1048919" name=""/>
          <p:cNvSpPr/>
          <p:nvPr/>
        </p:nvSpPr>
        <p:spPr>
          <a:xfrm rot="0">
            <a:off x="5781675" y="1543050"/>
            <a:ext cx="415925" cy="1106487"/>
          </a:xfrm>
          <a:prstGeom prst="wedgeRoundRectCallout">
            <a:avLst>
              <a:gd name="adj1" fmla="val -363542"/>
              <a:gd name="adj2" fmla="val 77593"/>
              <a:gd name="adj3" fmla="val 16667"/>
            </a:avLst>
          </a:prstGeom>
          <a:noFill/>
          <a:ln w="9525" cap="flat" cmpd="sng">
            <a:solidFill>
              <a:srgbClr val="0000FF">
                <a:alpha val="100000"/>
              </a:srgbClr>
            </a:solidFill>
            <a:prstDash val="solid"/>
            <a:round/>
          </a:ln>
        </p:spPr>
        <p:txBody>
          <a:bodyPr anchor="ctr" bIns="0" lIns="27432" rIns="0" tIns="18288"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1400" lang="zh-CN">
                <a:latin typeface="幼圆" pitchFamily="49" charset="-122"/>
                <a:ea typeface="幼圆" pitchFamily="49" charset="-122"/>
                <a:sym typeface="宋体" pitchFamily="2" charset="-122"/>
              </a:rPr>
              <a:t>消防水枪</a:t>
            </a:r>
          </a:p>
        </p:txBody>
      </p:sp>
      <p:sp>
        <p:nvSpPr>
          <p:cNvPr id="1048920" name=""/>
          <p:cNvSpPr/>
          <p:nvPr/>
        </p:nvSpPr>
        <p:spPr>
          <a:xfrm rot="0">
            <a:off x="5849937" y="2720975"/>
            <a:ext cx="415925" cy="1196975"/>
          </a:xfrm>
          <a:prstGeom prst="wedgeRoundRectCallout">
            <a:avLst>
              <a:gd name="adj1" fmla="val -237847"/>
              <a:gd name="adj2" fmla="val 91306"/>
              <a:gd name="adj3" fmla="val 16667"/>
            </a:avLst>
          </a:prstGeom>
          <a:noFill/>
          <a:ln w="9525" cap="flat" cmpd="sng">
            <a:solidFill>
              <a:srgbClr val="0000FF">
                <a:alpha val="100000"/>
              </a:srgbClr>
            </a:solidFill>
            <a:prstDash val="solid"/>
            <a:round/>
          </a:ln>
        </p:spPr>
        <p:txBody>
          <a:bodyPr anchor="ctr" bIns="0" lIns="27432" rIns="0" tIns="18288"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1400" lang="zh-CN">
                <a:latin typeface="幼圆" pitchFamily="49" charset="-122"/>
                <a:ea typeface="幼圆" pitchFamily="49" charset="-122"/>
                <a:sym typeface="宋体" pitchFamily="2" charset="-122"/>
              </a:rPr>
              <a:t>水带连接处</a:t>
            </a:r>
          </a:p>
        </p:txBody>
      </p:sp>
      <p:sp>
        <p:nvSpPr>
          <p:cNvPr id="1048921" name=""/>
          <p:cNvSpPr/>
          <p:nvPr/>
        </p:nvSpPr>
        <p:spPr>
          <a:xfrm rot="0">
            <a:off x="5946775" y="4375150"/>
            <a:ext cx="415925" cy="1182687"/>
          </a:xfrm>
          <a:prstGeom prst="wedgeRoundRectCallout">
            <a:avLst>
              <a:gd name="adj1" fmla="val -318079"/>
              <a:gd name="adj2" fmla="val 16421"/>
              <a:gd name="adj3" fmla="val 16667"/>
            </a:avLst>
          </a:prstGeom>
          <a:noFill/>
          <a:ln w="9525" cap="flat" cmpd="sng">
            <a:solidFill>
              <a:srgbClr val="0000FF">
                <a:alpha val="100000"/>
              </a:srgbClr>
            </a:solidFill>
            <a:prstDash val="solid"/>
            <a:round/>
          </a:ln>
        </p:spPr>
        <p:txBody>
          <a:bodyPr anchor="ctr" bIns="0" lIns="27432" rIns="0" tIns="18288"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1600" lang="zh-CN">
                <a:latin typeface="幼圆" pitchFamily="49" charset="-122"/>
                <a:ea typeface="幼圆" pitchFamily="49" charset="-122"/>
                <a:sym typeface="宋体" pitchFamily="2" charset="-122"/>
              </a:rPr>
              <a:t>消防水带</a:t>
            </a:r>
          </a:p>
        </p:txBody>
      </p:sp>
      <p:sp>
        <p:nvSpPr>
          <p:cNvPr id="1048922" name=""/>
          <p:cNvSpPr/>
          <p:nvPr/>
        </p:nvSpPr>
        <p:spPr>
          <a:xfrm rot="0">
            <a:off x="908050" y="342900"/>
            <a:ext cx="7124700" cy="496887"/>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lvl="0"/>
            <a:r>
              <a:rPr altLang="en-US" b="1" sz="2400" lang="zh-CN">
                <a:solidFill>
                  <a:schemeClr val="lt2"/>
                </a:solidFill>
              </a:rPr>
              <a:t>二、学会识别和使用消防栓</a:t>
            </a:r>
          </a:p>
        </p:txBody>
      </p:sp>
    </p:spTree>
    <p:custDataLst>
      <p:tags r:id="rId2"/>
    </p:custDataLst>
  </p:cSld>
  <p:clrMapOvr>
    <a:masterClrMapping/>
  </p:clrMapOvr>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35" presetSubtype="0">
                                  <p:stCondLst>
                                    <p:cond delay="0"/>
                                  </p:stCondLst>
                                  <p:childTnLst>
                                    <p:set>
                                      <p:cBhvr>
                                        <p:cTn dur="1" fill="hold" id="6">
                                          <p:stCondLst>
                                            <p:cond delay="0"/>
                                          </p:stCondLst>
                                        </p:cTn>
                                        <p:tgtEl>
                                          <p:spTgt spid="2097273"/>
                                        </p:tgtEl>
                                        <p:attrNameLst>
                                          <p:attrName>style.visibility</p:attrName>
                                        </p:attrNameLst>
                                      </p:cBhvr>
                                      <p:to>
                                        <p:strVal val="visible"/>
                                      </p:to>
                                    </p:set>
                                    <p:animEffect transition="in" filter="fade">
                                      <p:cBhvr>
                                        <p:cTn dur="2000" id="7"/>
                                        <p:tgtEl>
                                          <p:spTgt spid="2097273"/>
                                        </p:tgtEl>
                                      </p:cBhvr>
                                    </p:animEffect>
                                    <p:anim calcmode="lin" valueType="num">
                                      <p:cBhvr>
                                        <p:cTn dur="2000" fill="hold" id="8"/>
                                        <p:tgtEl>
                                          <p:spTgt spid="2097273"/>
                                        </p:tgtEl>
                                        <p:attrNameLst>
                                          <p:attrName>style.rotation</p:attrName>
                                        </p:attrNameLst>
                                      </p:cBhvr>
                                      <p:tavLst>
                                        <p:tav tm="0">
                                          <p:val>
                                            <p:fltVal val="720.0"/>
                                          </p:val>
                                        </p:tav>
                                        <p:tav tm="100000">
                                          <p:val>
                                            <p:fltVal val="0.0"/>
                                          </p:val>
                                        </p:tav>
                                      </p:tavLst>
                                    </p:anim>
                                    <p:anim calcmode="lin" valueType="num">
                                      <p:cBhvr>
                                        <p:cTn dur="2000" fill="hold" id="9"/>
                                        <p:tgtEl>
                                          <p:spTgt spid="2097273"/>
                                        </p:tgtEl>
                                        <p:attrNameLst>
                                          <p:attrName>ppt_h</p:attrName>
                                        </p:attrNameLst>
                                      </p:cBhvr>
                                      <p:tavLst>
                                        <p:tav tm="0">
                                          <p:val>
                                            <p:fltVal val="0.0"/>
                                          </p:val>
                                        </p:tav>
                                        <p:tav tm="100000">
                                          <p:val>
                                            <p:strVal val="#ppt_h"/>
                                          </p:val>
                                        </p:tav>
                                      </p:tavLst>
                                    </p:anim>
                                    <p:anim calcmode="lin" valueType="num">
                                      <p:cBhvr>
                                        <p:cTn dur="2000" fill="hold" id="10"/>
                                        <p:tgtEl>
                                          <p:spTgt spid="2097273"/>
                                        </p:tgtEl>
                                        <p:attrNameLst>
                                          <p:attrName>ppt_w</p:attrName>
                                        </p:attrNameLst>
                                      </p:cBhvr>
                                      <p:tavLst>
                                        <p:tav tm="0">
                                          <p:val>
                                            <p:fltVal val="0.0"/>
                                          </p:val>
                                        </p:tav>
                                        <p:tav tm="100000">
                                          <p:val>
                                            <p:strVal val="#ppt_w"/>
                                          </p:val>
                                        </p:tav>
                                      </p:tavLst>
                                    </p:anim>
                                  </p:childTnLst>
                                </p:cTn>
                              </p:par>
                            </p:childTnLst>
                          </p:cTn>
                        </p:par>
                      </p:childTnLst>
                    </p:cTn>
                  </p:par>
                  <p:par>
                    <p:cTn fill="hold" id="11" nodeType="clickPar">
                      <p:stCondLst>
                        <p:cond delay="indefinite"/>
                      </p:stCondLst>
                      <p:childTnLst>
                        <p:par>
                          <p:cTn fill="hold" id="12" nodeType="withGroup">
                            <p:stCondLst>
                              <p:cond delay="0"/>
                            </p:stCondLst>
                            <p:childTnLst>
                              <p:par>
                                <p:cTn fill="hold" grpId="1" id="13" nodeType="clickEffect" presetClass="entr" presetID="56" presetSubtype="0">
                                  <p:stCondLst>
                                    <p:cond delay="0"/>
                                  </p:stCondLst>
                                  <p:iterate type="lt">
                                    <p:tmPct val="10000"/>
                                  </p:iterate>
                                  <p:childTnLst>
                                    <p:set>
                                      <p:cBhvr>
                                        <p:cTn dur="1" fill="hold" id="14">
                                          <p:stCondLst>
                                            <p:cond delay="0"/>
                                          </p:stCondLst>
                                        </p:cTn>
                                        <p:tgtEl>
                                          <p:spTgt spid="1048919"/>
                                        </p:tgtEl>
                                        <p:attrNameLst>
                                          <p:attrName>style.visibility</p:attrName>
                                        </p:attrNameLst>
                                      </p:cBhvr>
                                      <p:to>
                                        <p:strVal val="visible"/>
                                      </p:to>
                                    </p:set>
                                    <p:anim by="(-#ppt_w*2)" calcmode="lin" valueType="num">
                                      <p:cBhvr rctx="PPT">
                                        <p:cTn autoRev="1" dur="500" fill="hold" id="15">
                                          <p:stCondLst>
                                            <p:cond delay="0"/>
                                          </p:stCondLst>
                                        </p:cTn>
                                        <p:tgtEl>
                                          <p:spTgt spid="1048919"/>
                                        </p:tgtEl>
                                        <p:attrNameLst>
                                          <p:attrName>ppt_w</p:attrName>
                                        </p:attrNameLst>
                                      </p:cBhvr>
                                    </p:anim>
                                    <p:anim by="(#ppt_w*0.50)" calcmode="lin" valueType="num">
                                      <p:cBhvr>
                                        <p:cTn accel="0" autoRev="1" decel="50000" dur="500" fill="hold" id="16">
                                          <p:stCondLst>
                                            <p:cond delay="0"/>
                                          </p:stCondLst>
                                        </p:cTn>
                                        <p:tgtEl>
                                          <p:spTgt spid="1048919"/>
                                        </p:tgtEl>
                                        <p:attrNameLst>
                                          <p:attrName>ppt_x</p:attrName>
                                        </p:attrNameLst>
                                      </p:cBhvr>
                                    </p:anim>
                                    <p:anim calcmode="lin" from="(-#ppt_h/2)" to="(#ppt_y)" valueType="num">
                                      <p:cBhvr>
                                        <p:cTn dur="1000" fill="hold" id="17">
                                          <p:stCondLst>
                                            <p:cond delay="0"/>
                                          </p:stCondLst>
                                        </p:cTn>
                                        <p:tgtEl>
                                          <p:spTgt spid="1048919"/>
                                        </p:tgtEl>
                                        <p:attrNameLst>
                                          <p:attrName>ppt_y</p:attrName>
                                        </p:attrNameLst>
                                      </p:cBhvr>
                                    </p:anim>
                                    <p:animRot by="21600000">
                                      <p:cBhvr>
                                        <p:cTn dur="1000" fill="hold" id="18">
                                          <p:stCondLst>
                                            <p:cond delay="0"/>
                                          </p:stCondLst>
                                        </p:cTn>
                                        <p:tgtEl>
                                          <p:spTgt spid="1048919"/>
                                        </p:tgtEl>
                                        <p:attrNameLst>
                                          <p:attrName>r</p:attrName>
                                        </p:attrNameLst>
                                      </p:cBhvr>
                                    </p:animRot>
                                  </p:childTnLst>
                                </p:cTn>
                              </p:par>
                              <p:par>
                                <p:cTn fill="hold" grpId="1" id="19" nodeType="withEffect" presetClass="entr" presetID="56" presetSubtype="0">
                                  <p:stCondLst>
                                    <p:cond delay="0"/>
                                  </p:stCondLst>
                                  <p:iterate type="lt">
                                    <p:tmPct val="10000"/>
                                  </p:iterate>
                                  <p:childTnLst>
                                    <p:set>
                                      <p:cBhvr>
                                        <p:cTn dur="1" fill="hold" id="20">
                                          <p:stCondLst>
                                            <p:cond delay="0"/>
                                          </p:stCondLst>
                                        </p:cTn>
                                        <p:tgtEl>
                                          <p:spTgt spid="1048920"/>
                                        </p:tgtEl>
                                        <p:attrNameLst>
                                          <p:attrName>style.visibility</p:attrName>
                                        </p:attrNameLst>
                                      </p:cBhvr>
                                      <p:to>
                                        <p:strVal val="visible"/>
                                      </p:to>
                                    </p:set>
                                    <p:anim by="(-#ppt_w*2)" calcmode="lin" valueType="num">
                                      <p:cBhvr rctx="PPT">
                                        <p:cTn autoRev="1" dur="500" fill="hold" id="21">
                                          <p:stCondLst>
                                            <p:cond delay="0"/>
                                          </p:stCondLst>
                                        </p:cTn>
                                        <p:tgtEl>
                                          <p:spTgt spid="1048920"/>
                                        </p:tgtEl>
                                        <p:attrNameLst>
                                          <p:attrName>ppt_w</p:attrName>
                                        </p:attrNameLst>
                                      </p:cBhvr>
                                    </p:anim>
                                    <p:anim by="(#ppt_w*0.50)" calcmode="lin" valueType="num">
                                      <p:cBhvr>
                                        <p:cTn accel="0" autoRev="1" decel="50000" dur="500" fill="hold" id="22">
                                          <p:stCondLst>
                                            <p:cond delay="0"/>
                                          </p:stCondLst>
                                        </p:cTn>
                                        <p:tgtEl>
                                          <p:spTgt spid="1048920"/>
                                        </p:tgtEl>
                                        <p:attrNameLst>
                                          <p:attrName>ppt_x</p:attrName>
                                        </p:attrNameLst>
                                      </p:cBhvr>
                                    </p:anim>
                                    <p:anim calcmode="lin" from="(-#ppt_h/2)" to="(#ppt_y)" valueType="num">
                                      <p:cBhvr>
                                        <p:cTn dur="1000" fill="hold" id="23">
                                          <p:stCondLst>
                                            <p:cond delay="0"/>
                                          </p:stCondLst>
                                        </p:cTn>
                                        <p:tgtEl>
                                          <p:spTgt spid="1048920"/>
                                        </p:tgtEl>
                                        <p:attrNameLst>
                                          <p:attrName>ppt_y</p:attrName>
                                        </p:attrNameLst>
                                      </p:cBhvr>
                                    </p:anim>
                                    <p:animRot by="21600000">
                                      <p:cBhvr>
                                        <p:cTn dur="1000" fill="hold" id="24">
                                          <p:stCondLst>
                                            <p:cond delay="0"/>
                                          </p:stCondLst>
                                        </p:cTn>
                                        <p:tgtEl>
                                          <p:spTgt spid="1048920"/>
                                        </p:tgtEl>
                                        <p:attrNameLst>
                                          <p:attrName>r</p:attrName>
                                        </p:attrNameLst>
                                      </p:cBhvr>
                                    </p:animRot>
                                  </p:childTnLst>
                                </p:cTn>
                              </p:par>
                              <p:par>
                                <p:cTn fill="hold" grpId="1" id="25" nodeType="withEffect" presetClass="entr" presetID="56" presetSubtype="0">
                                  <p:stCondLst>
                                    <p:cond delay="0"/>
                                  </p:stCondLst>
                                  <p:iterate type="lt">
                                    <p:tmPct val="10000"/>
                                  </p:iterate>
                                  <p:childTnLst>
                                    <p:set>
                                      <p:cBhvr>
                                        <p:cTn dur="1" fill="hold" id="26">
                                          <p:stCondLst>
                                            <p:cond delay="0"/>
                                          </p:stCondLst>
                                        </p:cTn>
                                        <p:tgtEl>
                                          <p:spTgt spid="1048921"/>
                                        </p:tgtEl>
                                        <p:attrNameLst>
                                          <p:attrName>style.visibility</p:attrName>
                                        </p:attrNameLst>
                                      </p:cBhvr>
                                      <p:to>
                                        <p:strVal val="visible"/>
                                      </p:to>
                                    </p:set>
                                    <p:anim by="(-#ppt_w*2)" calcmode="lin" valueType="num">
                                      <p:cBhvr rctx="PPT">
                                        <p:cTn autoRev="1" dur="500" fill="hold" id="27">
                                          <p:stCondLst>
                                            <p:cond delay="0"/>
                                          </p:stCondLst>
                                        </p:cTn>
                                        <p:tgtEl>
                                          <p:spTgt spid="1048921"/>
                                        </p:tgtEl>
                                        <p:attrNameLst>
                                          <p:attrName>ppt_w</p:attrName>
                                        </p:attrNameLst>
                                      </p:cBhvr>
                                    </p:anim>
                                    <p:anim by="(#ppt_w*0.50)" calcmode="lin" valueType="num">
                                      <p:cBhvr>
                                        <p:cTn accel="0" autoRev="1" decel="50000" dur="500" fill="hold" id="28">
                                          <p:stCondLst>
                                            <p:cond delay="0"/>
                                          </p:stCondLst>
                                        </p:cTn>
                                        <p:tgtEl>
                                          <p:spTgt spid="1048921"/>
                                        </p:tgtEl>
                                        <p:attrNameLst>
                                          <p:attrName>ppt_x</p:attrName>
                                        </p:attrNameLst>
                                      </p:cBhvr>
                                    </p:anim>
                                    <p:anim calcmode="lin" from="(-#ppt_h/2)" to="(#ppt_y)" valueType="num">
                                      <p:cBhvr>
                                        <p:cTn dur="1000" fill="hold" id="29">
                                          <p:stCondLst>
                                            <p:cond delay="0"/>
                                          </p:stCondLst>
                                        </p:cTn>
                                        <p:tgtEl>
                                          <p:spTgt spid="1048921"/>
                                        </p:tgtEl>
                                        <p:attrNameLst>
                                          <p:attrName>ppt_y</p:attrName>
                                        </p:attrNameLst>
                                      </p:cBhvr>
                                    </p:anim>
                                    <p:animRot by="21600000">
                                      <p:cBhvr>
                                        <p:cTn dur="1000" fill="hold" id="30">
                                          <p:stCondLst>
                                            <p:cond delay="0"/>
                                          </p:stCondLst>
                                        </p:cTn>
                                        <p:tgtEl>
                                          <p:spTgt spid="1048921"/>
                                        </p:tgtEl>
                                        <p:attrNameLst>
                                          <p:attrName>r</p:attrName>
                                        </p:attrNameLst>
                                      </p:cBhvr>
                                    </p:animRot>
                                  </p:childTnLst>
                                </p:cTn>
                              </p:par>
                            </p:childTnLst>
                          </p:cTn>
                        </p:par>
                      </p:childTnLst>
                    </p:cTn>
                  </p:par>
                  <p:par>
                    <p:cTn fill="hold" id="31" nodeType="clickPar">
                      <p:stCondLst>
                        <p:cond delay="indefinite"/>
                      </p:stCondLst>
                      <p:childTnLst>
                        <p:par>
                          <p:cTn fill="hold" id="32" nodeType="withGroup">
                            <p:stCondLst>
                              <p:cond delay="0"/>
                            </p:stCondLst>
                            <p:childTnLst>
                              <p:par>
                                <p:cTn accel="100000" fill="hold" grpId="3" id="33" nodeType="clickEffect" presetClass="entr" presetID="58" presetSubtype="0">
                                  <p:stCondLst>
                                    <p:cond delay="0"/>
                                  </p:stCondLst>
                                  <p:iterate type="lt">
                                    <p:tmAbs val="0"/>
                                  </p:iterate>
                                  <p:childTnLst>
                                    <p:set>
                                      <p:cBhvr>
                                        <p:cTn dur="1" fill="hold" id="34">
                                          <p:stCondLst>
                                            <p:cond delay="0"/>
                                          </p:stCondLst>
                                        </p:cTn>
                                        <p:tgtEl>
                                          <p:spTgt spid="1048919"/>
                                        </p:tgtEl>
                                        <p:attrNameLst>
                                          <p:attrName>style.visibility</p:attrName>
                                        </p:attrNameLst>
                                      </p:cBhvr>
                                      <p:to>
                                        <p:strVal val="visible"/>
                                      </p:to>
                                    </p:set>
                                    <p:anim calcmode="lin" valueType="num">
                                      <p:cBhvr>
                                        <p:cTn dur="500" fill="hold" id="35"/>
                                        <p:tgtEl>
                                          <p:spTgt spid="1048919"/>
                                        </p:tgtEl>
                                        <p:attrNameLst>
                                          <p:attrName>ppt_w</p:attrName>
                                        </p:attrNameLst>
                                      </p:cBhvr>
                                      <p:tavLst>
                                        <p:tav tm="0">
                                          <p:val>
                                            <p:strVal val="#ppt_w*2.5"/>
                                          </p:val>
                                        </p:tav>
                                        <p:tav tm="100000">
                                          <p:val>
                                            <p:strVal val="#ppt_w"/>
                                          </p:val>
                                        </p:tav>
                                      </p:tavLst>
                                    </p:anim>
                                    <p:anim calcmode="lin" valueType="num">
                                      <p:cBhvr>
                                        <p:cTn dur="500" fill="hold" id="36"/>
                                        <p:tgtEl>
                                          <p:spTgt spid="1048919"/>
                                        </p:tgtEl>
                                        <p:attrNameLst>
                                          <p:attrName>ppt_h</p:attrName>
                                        </p:attrNameLst>
                                      </p:cBhvr>
                                      <p:tavLst>
                                        <p:tav tm="0">
                                          <p:val>
                                            <p:strVal val="#ppt_h*0.01"/>
                                          </p:val>
                                        </p:tav>
                                        <p:tav tm="100000">
                                          <p:val>
                                            <p:strVal val="#ppt_h"/>
                                          </p:val>
                                        </p:tav>
                                      </p:tavLst>
                                    </p:anim>
                                    <p:anim calcmode="lin" valueType="num">
                                      <p:cBhvr>
                                        <p:cTn dur="500" fill="hold" id="37"/>
                                        <p:tgtEl>
                                          <p:spTgt spid="1048919"/>
                                        </p:tgtEl>
                                        <p:attrNameLst>
                                          <p:attrName>ppt_x</p:attrName>
                                        </p:attrNameLst>
                                      </p:cBhvr>
                                      <p:tavLst>
                                        <p:tav tm="0">
                                          <p:val>
                                            <p:strVal val="#ppt_x"/>
                                          </p:val>
                                        </p:tav>
                                        <p:tav tm="100000">
                                          <p:val>
                                            <p:strVal val="#ppt_x"/>
                                          </p:val>
                                        </p:tav>
                                      </p:tavLst>
                                    </p:anim>
                                    <p:anim calcmode="lin" valueType="num">
                                      <p:cBhvr>
                                        <p:cTn dur="500" fill="hold" id="38"/>
                                        <p:tgtEl>
                                          <p:spTgt spid="1048919"/>
                                        </p:tgtEl>
                                        <p:attrNameLst>
                                          <p:attrName>ppt_y</p:attrName>
                                        </p:attrNameLst>
                                      </p:cBhvr>
                                      <p:tavLst>
                                        <p:tav tm="0">
                                          <p:val>
                                            <p:strVal val="#ppt_h+1"/>
                                          </p:val>
                                        </p:tav>
                                        <p:tav tm="100000">
                                          <p:val>
                                            <p:strVal val="#ppt_y"/>
                                          </p:val>
                                        </p:tav>
                                      </p:tavLst>
                                    </p:anim>
                                    <p:animEffect transition="in" filter="fade">
                                      <p:cBhvr>
                                        <p:cTn dur="500" id="39"/>
                                        <p:tgtEl>
                                          <p:spTgt spid="1048919"/>
                                        </p:tgtEl>
                                      </p:cBhvr>
                                    </p:animEffect>
                                  </p:childTnLst>
                                </p:cTn>
                              </p:par>
                              <p:par>
                                <p:cTn accel="100000" fill="hold" grpId="3" id="40" nodeType="withEffect" presetClass="entr" presetID="58" presetSubtype="0">
                                  <p:stCondLst>
                                    <p:cond delay="0"/>
                                  </p:stCondLst>
                                  <p:iterate type="lt">
                                    <p:tmAbs val="0"/>
                                  </p:iterate>
                                  <p:childTnLst>
                                    <p:set>
                                      <p:cBhvr>
                                        <p:cTn dur="1" fill="hold" id="41">
                                          <p:stCondLst>
                                            <p:cond delay="0"/>
                                          </p:stCondLst>
                                        </p:cTn>
                                        <p:tgtEl>
                                          <p:spTgt spid="1048920"/>
                                        </p:tgtEl>
                                        <p:attrNameLst>
                                          <p:attrName>style.visibility</p:attrName>
                                        </p:attrNameLst>
                                      </p:cBhvr>
                                      <p:to>
                                        <p:strVal val="visible"/>
                                      </p:to>
                                    </p:set>
                                    <p:anim calcmode="lin" valueType="num">
                                      <p:cBhvr>
                                        <p:cTn dur="500" fill="hold" id="42"/>
                                        <p:tgtEl>
                                          <p:spTgt spid="1048920"/>
                                        </p:tgtEl>
                                        <p:attrNameLst>
                                          <p:attrName>ppt_w</p:attrName>
                                        </p:attrNameLst>
                                      </p:cBhvr>
                                      <p:tavLst>
                                        <p:tav tm="0">
                                          <p:val>
                                            <p:strVal val="#ppt_w*2.5"/>
                                          </p:val>
                                        </p:tav>
                                        <p:tav tm="100000">
                                          <p:val>
                                            <p:strVal val="#ppt_w"/>
                                          </p:val>
                                        </p:tav>
                                      </p:tavLst>
                                    </p:anim>
                                    <p:anim calcmode="lin" valueType="num">
                                      <p:cBhvr>
                                        <p:cTn dur="500" fill="hold" id="43"/>
                                        <p:tgtEl>
                                          <p:spTgt spid="1048920"/>
                                        </p:tgtEl>
                                        <p:attrNameLst>
                                          <p:attrName>ppt_h</p:attrName>
                                        </p:attrNameLst>
                                      </p:cBhvr>
                                      <p:tavLst>
                                        <p:tav tm="0">
                                          <p:val>
                                            <p:strVal val="#ppt_h*0.01"/>
                                          </p:val>
                                        </p:tav>
                                        <p:tav tm="100000">
                                          <p:val>
                                            <p:strVal val="#ppt_h"/>
                                          </p:val>
                                        </p:tav>
                                      </p:tavLst>
                                    </p:anim>
                                    <p:anim calcmode="lin" valueType="num">
                                      <p:cBhvr>
                                        <p:cTn dur="500" fill="hold" id="44"/>
                                        <p:tgtEl>
                                          <p:spTgt spid="1048920"/>
                                        </p:tgtEl>
                                        <p:attrNameLst>
                                          <p:attrName>ppt_x</p:attrName>
                                        </p:attrNameLst>
                                      </p:cBhvr>
                                      <p:tavLst>
                                        <p:tav tm="0">
                                          <p:val>
                                            <p:strVal val="#ppt_x"/>
                                          </p:val>
                                        </p:tav>
                                        <p:tav tm="100000">
                                          <p:val>
                                            <p:strVal val="#ppt_x"/>
                                          </p:val>
                                        </p:tav>
                                      </p:tavLst>
                                    </p:anim>
                                    <p:anim calcmode="lin" valueType="num">
                                      <p:cBhvr>
                                        <p:cTn dur="500" fill="hold" id="45"/>
                                        <p:tgtEl>
                                          <p:spTgt spid="1048920"/>
                                        </p:tgtEl>
                                        <p:attrNameLst>
                                          <p:attrName>ppt_y</p:attrName>
                                        </p:attrNameLst>
                                      </p:cBhvr>
                                      <p:tavLst>
                                        <p:tav tm="0">
                                          <p:val>
                                            <p:strVal val="#ppt_h+1"/>
                                          </p:val>
                                        </p:tav>
                                        <p:tav tm="100000">
                                          <p:val>
                                            <p:strVal val="#ppt_y"/>
                                          </p:val>
                                        </p:tav>
                                      </p:tavLst>
                                    </p:anim>
                                    <p:animEffect transition="in" filter="fade">
                                      <p:cBhvr>
                                        <p:cTn dur="500" id="46"/>
                                        <p:tgtEl>
                                          <p:spTgt spid="1048920"/>
                                        </p:tgtEl>
                                      </p:cBhvr>
                                    </p:animEffect>
                                  </p:childTnLst>
                                </p:cTn>
                              </p:par>
                              <p:par>
                                <p:cTn accel="100000" fill="hold" grpId="3" id="47" nodeType="withEffect" presetClass="entr" presetID="58" presetSubtype="0">
                                  <p:stCondLst>
                                    <p:cond delay="0"/>
                                  </p:stCondLst>
                                  <p:iterate type="lt">
                                    <p:tmAbs val="0"/>
                                  </p:iterate>
                                  <p:childTnLst>
                                    <p:set>
                                      <p:cBhvr>
                                        <p:cTn dur="1" fill="hold" id="48">
                                          <p:stCondLst>
                                            <p:cond delay="0"/>
                                          </p:stCondLst>
                                        </p:cTn>
                                        <p:tgtEl>
                                          <p:spTgt spid="1048921"/>
                                        </p:tgtEl>
                                        <p:attrNameLst>
                                          <p:attrName>style.visibility</p:attrName>
                                        </p:attrNameLst>
                                      </p:cBhvr>
                                      <p:to>
                                        <p:strVal val="visible"/>
                                      </p:to>
                                    </p:set>
                                    <p:anim calcmode="lin" valueType="num">
                                      <p:cBhvr>
                                        <p:cTn dur="500" fill="hold" id="49"/>
                                        <p:tgtEl>
                                          <p:spTgt spid="1048921"/>
                                        </p:tgtEl>
                                        <p:attrNameLst>
                                          <p:attrName>ppt_w</p:attrName>
                                        </p:attrNameLst>
                                      </p:cBhvr>
                                      <p:tavLst>
                                        <p:tav tm="0">
                                          <p:val>
                                            <p:strVal val="#ppt_w*2.5"/>
                                          </p:val>
                                        </p:tav>
                                        <p:tav tm="100000">
                                          <p:val>
                                            <p:strVal val="#ppt_w"/>
                                          </p:val>
                                        </p:tav>
                                      </p:tavLst>
                                    </p:anim>
                                    <p:anim calcmode="lin" valueType="num">
                                      <p:cBhvr>
                                        <p:cTn dur="500" fill="hold" id="50"/>
                                        <p:tgtEl>
                                          <p:spTgt spid="1048921"/>
                                        </p:tgtEl>
                                        <p:attrNameLst>
                                          <p:attrName>ppt_h</p:attrName>
                                        </p:attrNameLst>
                                      </p:cBhvr>
                                      <p:tavLst>
                                        <p:tav tm="0">
                                          <p:val>
                                            <p:strVal val="#ppt_h*0.01"/>
                                          </p:val>
                                        </p:tav>
                                        <p:tav tm="100000">
                                          <p:val>
                                            <p:strVal val="#ppt_h"/>
                                          </p:val>
                                        </p:tav>
                                      </p:tavLst>
                                    </p:anim>
                                    <p:anim calcmode="lin" valueType="num">
                                      <p:cBhvr>
                                        <p:cTn dur="500" fill="hold" id="51"/>
                                        <p:tgtEl>
                                          <p:spTgt spid="1048921"/>
                                        </p:tgtEl>
                                        <p:attrNameLst>
                                          <p:attrName>ppt_x</p:attrName>
                                        </p:attrNameLst>
                                      </p:cBhvr>
                                      <p:tavLst>
                                        <p:tav tm="0">
                                          <p:val>
                                            <p:strVal val="#ppt_x"/>
                                          </p:val>
                                        </p:tav>
                                        <p:tav tm="100000">
                                          <p:val>
                                            <p:strVal val="#ppt_x"/>
                                          </p:val>
                                        </p:tav>
                                      </p:tavLst>
                                    </p:anim>
                                    <p:anim calcmode="lin" valueType="num">
                                      <p:cBhvr>
                                        <p:cTn dur="500" fill="hold" id="52"/>
                                        <p:tgtEl>
                                          <p:spTgt spid="1048921"/>
                                        </p:tgtEl>
                                        <p:attrNameLst>
                                          <p:attrName>ppt_y</p:attrName>
                                        </p:attrNameLst>
                                      </p:cBhvr>
                                      <p:tavLst>
                                        <p:tav tm="0">
                                          <p:val>
                                            <p:strVal val="#ppt_h+1"/>
                                          </p:val>
                                        </p:tav>
                                        <p:tav tm="100000">
                                          <p:val>
                                            <p:strVal val="#ppt_y"/>
                                          </p:val>
                                        </p:tav>
                                      </p:tavLst>
                                    </p:anim>
                                    <p:animEffect transition="in" filter="fade">
                                      <p:cBhvr>
                                        <p:cTn dur="500" id="53"/>
                                        <p:tgtEl>
                                          <p:spTgt spid="1048921"/>
                                        </p:tgtEl>
                                      </p:cBhvr>
                                    </p:animEffect>
                                  </p:childTnLst>
                                </p:cTn>
                              </p:par>
                            </p:childTnLst>
                          </p:cTn>
                        </p:par>
                      </p:childTnLst>
                    </p:cTn>
                  </p:par>
                  <p:par>
                    <p:cTn fill="hold" id="54" nodeType="clickPar">
                      <p:stCondLst>
                        <p:cond delay="indefinite"/>
                      </p:stCondLst>
                      <p:childTnLst>
                        <p:par>
                          <p:cTn fill="hold" id="55" nodeType="withGroup">
                            <p:stCondLst>
                              <p:cond delay="0"/>
                            </p:stCondLst>
                            <p:childTnLst>
                              <p:par>
                                <p:cTn fill="hold" grpId="0" id="56" nodeType="clickEffect" presetClass="entr" presetID="29" presetSubtype="0">
                                  <p:stCondLst>
                                    <p:cond delay="0"/>
                                  </p:stCondLst>
                                  <p:childTnLst>
                                    <p:set>
                                      <p:cBhvr>
                                        <p:cTn dur="1" fill="hold" id="57">
                                          <p:stCondLst>
                                            <p:cond delay="0"/>
                                          </p:stCondLst>
                                        </p:cTn>
                                        <p:tgtEl>
                                          <p:spTgt spid="1048917"/>
                                        </p:tgtEl>
                                        <p:attrNameLst>
                                          <p:attrName>style.visibility</p:attrName>
                                        </p:attrNameLst>
                                      </p:cBhvr>
                                      <p:to>
                                        <p:strVal val="visible"/>
                                      </p:to>
                                    </p:set>
                                    <p:anim calcmode="lin" valueType="num">
                                      <p:cBhvr>
                                        <p:cTn dur="1000" fill="hold" id="58"/>
                                        <p:tgtEl>
                                          <p:spTgt spid="1048917"/>
                                        </p:tgtEl>
                                        <p:attrNameLst>
                                          <p:attrName>ppt_x</p:attrName>
                                        </p:attrNameLst>
                                      </p:cBhvr>
                                      <p:tavLst>
                                        <p:tav tm="0">
                                          <p:val>
                                            <p:strVal val="#ppt_x-.2"/>
                                          </p:val>
                                        </p:tav>
                                        <p:tav tm="100000">
                                          <p:val>
                                            <p:strVal val="#ppt_x"/>
                                          </p:val>
                                        </p:tav>
                                      </p:tavLst>
                                    </p:anim>
                                    <p:anim calcmode="lin" valueType="num">
                                      <p:cBhvr>
                                        <p:cTn dur="1000" fill="hold" id="59"/>
                                        <p:tgtEl>
                                          <p:spTgt spid="1048917"/>
                                        </p:tgtEl>
                                        <p:attrNameLst>
                                          <p:attrName>ppt_y</p:attrName>
                                        </p:attrNameLst>
                                      </p:cBhvr>
                                      <p:tavLst>
                                        <p:tav tm="0">
                                          <p:val>
                                            <p:strVal val="#ppt_y"/>
                                          </p:val>
                                        </p:tav>
                                        <p:tav tm="100000">
                                          <p:val>
                                            <p:strVal val="#ppt_y"/>
                                          </p:val>
                                        </p:tav>
                                      </p:tavLst>
                                    </p:anim>
                                    <p:animEffect transition="in" filter="wipe(right)" prLst="gradientSize: 0.1">
                                      <p:cBhvr>
                                        <p:cTn dur="1000" id="60"/>
                                        <p:tgtEl>
                                          <p:spTgt spid="1048917"/>
                                        </p:tgtEl>
                                      </p:cBhvr>
                                    </p:animEffect>
                                  </p:childTnLst>
                                </p:cTn>
                              </p:par>
                              <p:par>
                                <p:cTn fill="hold" grpId="0" id="61" nodeType="withEffect" presetClass="entr" presetID="29" presetSubtype="0">
                                  <p:stCondLst>
                                    <p:cond delay="0"/>
                                  </p:stCondLst>
                                  <p:childTnLst>
                                    <p:set>
                                      <p:cBhvr>
                                        <p:cTn dur="1" fill="hold" id="62">
                                          <p:stCondLst>
                                            <p:cond delay="0"/>
                                          </p:stCondLst>
                                        </p:cTn>
                                        <p:tgtEl>
                                          <p:spTgt spid="1048918"/>
                                        </p:tgtEl>
                                        <p:attrNameLst>
                                          <p:attrName>style.visibility</p:attrName>
                                        </p:attrNameLst>
                                      </p:cBhvr>
                                      <p:to>
                                        <p:strVal val="visible"/>
                                      </p:to>
                                    </p:set>
                                    <p:anim calcmode="lin" valueType="num">
                                      <p:cBhvr>
                                        <p:cTn dur="1000" fill="hold" id="63"/>
                                        <p:tgtEl>
                                          <p:spTgt spid="1048918"/>
                                        </p:tgtEl>
                                        <p:attrNameLst>
                                          <p:attrName>ppt_x</p:attrName>
                                        </p:attrNameLst>
                                      </p:cBhvr>
                                      <p:tavLst>
                                        <p:tav tm="0">
                                          <p:val>
                                            <p:strVal val="#ppt_x-.2"/>
                                          </p:val>
                                        </p:tav>
                                        <p:tav tm="100000">
                                          <p:val>
                                            <p:strVal val="#ppt_x"/>
                                          </p:val>
                                        </p:tav>
                                      </p:tavLst>
                                    </p:anim>
                                    <p:anim calcmode="lin" valueType="num">
                                      <p:cBhvr>
                                        <p:cTn dur="1000" fill="hold" id="64"/>
                                        <p:tgtEl>
                                          <p:spTgt spid="1048918"/>
                                        </p:tgtEl>
                                        <p:attrNameLst>
                                          <p:attrName>ppt_y</p:attrName>
                                        </p:attrNameLst>
                                      </p:cBhvr>
                                      <p:tavLst>
                                        <p:tav tm="0">
                                          <p:val>
                                            <p:strVal val="#ppt_y"/>
                                          </p:val>
                                        </p:tav>
                                        <p:tav tm="100000">
                                          <p:val>
                                            <p:strVal val="#ppt_y"/>
                                          </p:val>
                                        </p:tav>
                                      </p:tavLst>
                                    </p:anim>
                                    <p:animEffect transition="in" filter="wipe(right)" prLst="gradientSize: 0.1">
                                      <p:cBhvr>
                                        <p:cTn dur="1000" id="65"/>
                                        <p:tgtEl>
                                          <p:spTgt spid="1048918"/>
                                        </p:tgtEl>
                                      </p:cBhvr>
                                    </p:animEffect>
                                  </p:childTnLst>
                                </p:cTn>
                              </p:par>
                            </p:childTnLst>
                          </p:cTn>
                        </p:par>
                      </p:childTnLst>
                    </p:cTn>
                  </p:par>
                  <p:par>
                    <p:cTn fill="hold" id="66" nodeType="clickPar">
                      <p:stCondLst>
                        <p:cond delay="indefinite"/>
                      </p:stCondLst>
                      <p:childTnLst>
                        <p:par>
                          <p:cTn fill="hold" id="67" nodeType="withGroup">
                            <p:stCondLst>
                              <p:cond delay="0"/>
                            </p:stCondLst>
                            <p:childTnLst>
                              <p:par>
                                <p:cTn fill="hold" grpId="2" id="68" nodeType="clickEffect" presetClass="entr" presetID="19" presetSubtype="10">
                                  <p:stCondLst>
                                    <p:cond delay="0"/>
                                  </p:stCondLst>
                                  <p:childTnLst>
                                    <p:set>
                                      <p:cBhvr>
                                        <p:cTn dur="1" fill="hold" id="69">
                                          <p:stCondLst>
                                            <p:cond delay="0"/>
                                          </p:stCondLst>
                                        </p:cTn>
                                        <p:tgtEl>
                                          <p:spTgt spid="1048917"/>
                                        </p:tgtEl>
                                        <p:attrNameLst>
                                          <p:attrName>style.visibility</p:attrName>
                                        </p:attrNameLst>
                                      </p:cBhvr>
                                      <p:to>
                                        <p:strVal val="visible"/>
                                      </p:to>
                                    </p:set>
                                    <p:anim calcmode="lin" valueType="num">
                                      <p:cBhvr>
                                        <p:cTn dur="5000" fill="hold" id="70"/>
                                        <p:tgtEl>
                                          <p:spTgt spid="1048917"/>
                                        </p:tgtEl>
                                        <p:attrNameLst>
                                          <p:attrName>ppt_w</p:attrName>
                                        </p:attrNameLst>
                                      </p:cBhvr>
                                      <p:tavLst>
                                        <p:tav fmla="#ppt_w*sin(2.5*pi*$)" tm="0">
                                          <p:val>
                                            <p:fltVal val="0.0"/>
                                          </p:val>
                                        </p:tav>
                                        <p:tav tm="100000">
                                          <p:val>
                                            <p:fltVal val="1.0"/>
                                          </p:val>
                                        </p:tav>
                                      </p:tavLst>
                                    </p:anim>
                                    <p:anim calcmode="lin" valueType="num">
                                      <p:cBhvr>
                                        <p:cTn dur="5000" fill="hold" id="71"/>
                                        <p:tgtEl>
                                          <p:spTgt spid="1048917"/>
                                        </p:tgtEl>
                                        <p:attrNameLst>
                                          <p:attrName>ppt_h</p:attrName>
                                        </p:attrNameLst>
                                      </p:cBhvr>
                                      <p:tavLst>
                                        <p:tav tm="0">
                                          <p:val>
                                            <p:strVal val="#ppt_h"/>
                                          </p:val>
                                        </p:tav>
                                        <p:tav tm="100000">
                                          <p:val>
                                            <p:strVal val="#ppt_h"/>
                                          </p:val>
                                        </p:tav>
                                      </p:tavLst>
                                    </p:anim>
                                  </p:childTnLst>
                                </p:cTn>
                              </p:par>
                              <p:par>
                                <p:cTn fill="hold" grpId="2" id="72" nodeType="withEffect" presetClass="entr" presetID="19" presetSubtype="10">
                                  <p:stCondLst>
                                    <p:cond delay="0"/>
                                  </p:stCondLst>
                                  <p:childTnLst>
                                    <p:set>
                                      <p:cBhvr>
                                        <p:cTn dur="1" fill="hold" id="73">
                                          <p:stCondLst>
                                            <p:cond delay="0"/>
                                          </p:stCondLst>
                                        </p:cTn>
                                        <p:tgtEl>
                                          <p:spTgt spid="1048918"/>
                                        </p:tgtEl>
                                        <p:attrNameLst>
                                          <p:attrName>style.visibility</p:attrName>
                                        </p:attrNameLst>
                                      </p:cBhvr>
                                      <p:to>
                                        <p:strVal val="visible"/>
                                      </p:to>
                                    </p:set>
                                    <p:anim calcmode="lin" valueType="num">
                                      <p:cBhvr>
                                        <p:cTn dur="5000" fill="hold" id="74"/>
                                        <p:tgtEl>
                                          <p:spTgt spid="1048918"/>
                                        </p:tgtEl>
                                        <p:attrNameLst>
                                          <p:attrName>ppt_w</p:attrName>
                                        </p:attrNameLst>
                                      </p:cBhvr>
                                      <p:tavLst>
                                        <p:tav fmla="#ppt_w*sin(2.5*pi*$)" tm="0">
                                          <p:val>
                                            <p:fltVal val="0.0"/>
                                          </p:val>
                                        </p:tav>
                                        <p:tav tm="100000">
                                          <p:val>
                                            <p:fltVal val="1.0"/>
                                          </p:val>
                                        </p:tav>
                                      </p:tavLst>
                                    </p:anim>
                                    <p:anim calcmode="lin" valueType="num">
                                      <p:cBhvr>
                                        <p:cTn dur="5000" fill="hold" id="75"/>
                                        <p:tgtEl>
                                          <p:spTgt spid="10489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17" grpId="0" uiExpand="0" build="whole" animBg="1"/>
      <p:bldP spid="1048917" grpId="1" uiExpand="0" build="whole" animBg="1"/>
      <p:bldP spid="1048917" grpId="2" uiExpand="0" build="whole" animBg="1"/>
      <p:bldP spid="1048918" grpId="0" uiExpand="0" build="whole" animBg="1"/>
      <p:bldP spid="1048918" grpId="1" uiExpand="0" build="whole" animBg="1"/>
      <p:bldP spid="1048918" grpId="2" uiExpand="0" build="whole" animBg="1"/>
      <p:bldP spid="1048919" grpId="0" uiExpand="0" build="whole" animBg="1"/>
      <p:bldP spid="1048919" grpId="1" uiExpand="0" build="whole" animBg="1"/>
      <p:bldP spid="1048919" grpId="2" uiExpand="0" build="whole" animBg="1"/>
      <p:bldP spid="1048919" grpId="3" uiExpand="0" build="whole" animBg="1"/>
      <p:bldP spid="1048920" grpId="0" uiExpand="0" build="whole" animBg="1"/>
      <p:bldP spid="1048920" grpId="1" uiExpand="0" build="whole" animBg="1"/>
      <p:bldP spid="1048920" grpId="2" uiExpand="0" build="whole" animBg="1"/>
      <p:bldP spid="1048920" grpId="3" uiExpand="0" build="whole" animBg="1"/>
      <p:bldP spid="1048921" grpId="0" uiExpand="0" build="whole" animBg="1"/>
      <p:bldP spid="1048921" grpId="1" uiExpand="0" build="whole" animBg="1"/>
      <p:bldP spid="1048921" grpId="2" uiExpand="0" build="whole" animBg="1"/>
      <p:bldP spid="1048921" grpId="3" uiExpand="0" build="whole"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1">
  <p:cSld>
    <p:spTree>
      <p:nvGrpSpPr>
        <p:cNvPr id="203" name=""/>
        <p:cNvGrpSpPr/>
        <p:nvPr/>
      </p:nvGrpSpPr>
      <p:grpSpPr>
        <a:xfrm rot="0">
          <a:off x="0" y="0"/>
          <a:ext cx="0" cy="0"/>
          <a:chOff x="0" y="0"/>
          <a:chExt cx="0" cy="0"/>
        </a:xfrm>
      </p:grpSpPr>
      <p:pic>
        <p:nvPicPr>
          <p:cNvPr id="2097274" name=""/>
          <p:cNvPicPr>
            <a:picLocks/>
          </p:cNvPicPr>
          <p:nvPr/>
        </p:nvPicPr>
        <p:blipFill>
          <a:blip xmlns:r="http://schemas.openxmlformats.org/officeDocument/2006/relationships" r:embed="rId1"/>
          <a:srcRect l="0" t="0" r="0" b="0"/>
          <a:stretch>
            <a:fillRect/>
          </a:stretch>
        </p:blipFill>
        <p:spPr>
          <a:xfrm rot="0">
            <a:off x="28575" y="28575"/>
            <a:ext cx="9086850" cy="5200650"/>
          </a:xfrm>
          <a:prstGeom prst="rect"/>
          <a:noFill/>
          <a:ln>
            <a:noFill/>
          </a:ln>
        </p:spPr>
      </p:pic>
      <p:sp>
        <p:nvSpPr>
          <p:cNvPr id="1048923" name=""/>
          <p:cNvSpPr txBox="1"/>
          <p:nvPr/>
        </p:nvSpPr>
        <p:spPr>
          <a:xfrm rot="0">
            <a:off x="685800" y="2667000"/>
            <a:ext cx="1939925" cy="3327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indent="-120650" lvl="0" marL="120650"/>
            <a:r>
              <a:rPr altLang="en-US" b="1" sz="1400" lang="zh-CN">
                <a:solidFill>
                  <a:srgbClr val="000000"/>
                </a:solidFill>
              </a:rPr>
              <a:t> </a:t>
            </a:r>
          </a:p>
        </p:txBody>
      </p:sp>
    </p:spTree>
    <p:custDataLst>
      <p:tags r:id="rId2"/>
    </p:custDataLst>
  </p:cSld>
  <p:clrMapOvr>
    <a:masterClrMapping/>
  </p:clrMapOvr>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55" presetSubtype="0">
                                  <p:stCondLst>
                                    <p:cond delay="0"/>
                                  </p:stCondLst>
                                  <p:childTnLst>
                                    <p:set>
                                      <p:cBhvr>
                                        <p:cTn dur="1" fill="hold" id="6">
                                          <p:stCondLst>
                                            <p:cond delay="0"/>
                                          </p:stCondLst>
                                        </p:cTn>
                                        <p:tgtEl>
                                          <p:spTgt spid="2097274"/>
                                        </p:tgtEl>
                                        <p:attrNameLst>
                                          <p:attrName>style.visibility</p:attrName>
                                        </p:attrNameLst>
                                      </p:cBhvr>
                                      <p:to>
                                        <p:strVal val="visible"/>
                                      </p:to>
                                    </p:set>
                                    <p:anim calcmode="lin" valueType="num">
                                      <p:cBhvr>
                                        <p:cTn dur="1000" fill="hold" id="7"/>
                                        <p:tgtEl>
                                          <p:spTgt spid="2097274"/>
                                        </p:tgtEl>
                                        <p:attrNameLst>
                                          <p:attrName>ppt_w</p:attrName>
                                        </p:attrNameLst>
                                      </p:cBhvr>
                                      <p:tavLst>
                                        <p:tav tm="0">
                                          <p:val>
                                            <p:strVal val="#ppt_w*0.70"/>
                                          </p:val>
                                        </p:tav>
                                        <p:tav tm="100000">
                                          <p:val>
                                            <p:strVal val="#ppt_w"/>
                                          </p:val>
                                        </p:tav>
                                      </p:tavLst>
                                    </p:anim>
                                    <p:anim calcmode="lin" valueType="num">
                                      <p:cBhvr>
                                        <p:cTn dur="1000" fill="hold" id="8"/>
                                        <p:tgtEl>
                                          <p:spTgt spid="2097274"/>
                                        </p:tgtEl>
                                        <p:attrNameLst>
                                          <p:attrName>ppt_h</p:attrName>
                                        </p:attrNameLst>
                                      </p:cBhvr>
                                      <p:tavLst>
                                        <p:tav tm="0">
                                          <p:val>
                                            <p:strVal val="#ppt_h"/>
                                          </p:val>
                                        </p:tav>
                                        <p:tav tm="100000">
                                          <p:val>
                                            <p:strVal val="#ppt_h"/>
                                          </p:val>
                                        </p:tav>
                                      </p:tavLst>
                                    </p:anim>
                                    <p:animEffect transition="in" filter="fade">
                                      <p:cBhvr>
                                        <p:cTn dur="1000" id="9"/>
                                        <p:tgtEl>
                                          <p:spTgt spid="2097274"/>
                                        </p:tgtEl>
                                      </p:cBhvr>
                                    </p:animEffect>
                                  </p:childTnLst>
                                </p:cTn>
                              </p:par>
                            </p:childTnLst>
                          </p:cTn>
                        </p:par>
                      </p:childTnLst>
                    </p:cTn>
                  </p:par>
                  <p:par>
                    <p:cTn fill="hold" id="10" nodeType="clickPar">
                      <p:stCondLst>
                        <p:cond delay="indefinite"/>
                      </p:stCondLst>
                      <p:childTnLst>
                        <p:par>
                          <p:cTn fill="hold" id="11" nodeType="withGroup">
                            <p:stCondLst>
                              <p:cond delay="0"/>
                            </p:stCondLst>
                            <p:childTnLst>
                              <p:par>
                                <p:cTn fill="hold" id="12" nodeType="clickEffect" presetClass="entr" presetID="28" presetSubtype="0">
                                  <p:stCondLst>
                                    <p:cond delay="0"/>
                                  </p:stCondLst>
                                  <p:childTnLst>
                                    <p:set>
                                      <p:cBhvr>
                                        <p:cTn dur="1" fill="hold" id="13">
                                          <p:stCondLst>
                                            <p:cond delay="0"/>
                                          </p:stCondLst>
                                        </p:cTn>
                                        <p:tgtEl>
                                          <p:spTgt spid="2097274"/>
                                        </p:tgtEl>
                                        <p:attrNameLst>
                                          <p:attrName>style.visibility</p:attrName>
                                        </p:attrNameLst>
                                      </p:cBhvr>
                                      <p:to>
                                        <p:strVal val="visible"/>
                                      </p:to>
                                    </p:set>
                                    <p:anim calcmode="lin" valueType="num">
                                      <p:cBhvr>
                                        <p:cTn dur="15000" fill="hold" id="14"/>
                                        <p:tgtEl>
                                          <p:spTgt spid="2097274"/>
                                        </p:tgtEl>
                                        <p:attrNameLst>
                                          <p:attrName>ppt_x</p:attrName>
                                        </p:attrNameLst>
                                      </p:cBhvr>
                                      <p:tavLst>
                                        <p:tav tm="0">
                                          <p:val>
                                            <p:strVal val="#ppt_x"/>
                                          </p:val>
                                        </p:tav>
                                        <p:tav tm="100000">
                                          <p:val>
                                            <p:strVal val="#ppt_x"/>
                                          </p:val>
                                        </p:tav>
                                      </p:tavLst>
                                    </p:anim>
                                    <p:anim calcmode="lin" valueType="num">
                                      <p:cBhvr>
                                        <p:cTn dur="15000" fill="hold" id="15"/>
                                        <p:tgtEl>
                                          <p:spTgt spid="2097274"/>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1">
  <p:cSld>
    <p:spTree>
      <p:nvGrpSpPr>
        <p:cNvPr id="204" name=""/>
        <p:cNvGrpSpPr/>
        <p:nvPr/>
      </p:nvGrpSpPr>
      <p:grpSpPr>
        <a:xfrm rot="0">
          <a:off x="0" y="0"/>
          <a:ext cx="0" cy="0"/>
          <a:chOff x="0" y="0"/>
          <a:chExt cx="0" cy="0"/>
        </a:xfrm>
      </p:grpSpPr>
      <p:sp>
        <p:nvSpPr>
          <p:cNvPr id="1048924" name=""/>
          <p:cNvSpPr/>
          <p:nvPr>
            <p:ph type="title" sz="full" idx="0"/>
          </p:nvPr>
        </p:nvSpPr>
        <p:spPr>
          <a:xfrm rot="0">
            <a:off x="100012" y="728662"/>
            <a:ext cx="561975" cy="3562350"/>
          </a:xfrm>
          <a:prstGeom prst="rect"/>
          <a:noFill/>
          <a:ln>
            <a:noFill/>
          </a:ln>
        </p:spPr>
        <p:txBody>
          <a:bodyPr anchor="ctr" bIns="45720" lIns="91440" rIns="91440" tIns="45720" vert="horz"/>
          <a:lstStyle>
            <a:lvl1pPr algn="l" fontAlgn="base" indent="0" latinLnBrk="1" marL="0" rtl="0">
              <a:lnSpc>
                <a:spcPct val="90000"/>
              </a:lnSpc>
              <a:spcBef>
                <a:spcPct val="0"/>
              </a:spcBef>
              <a:spcAft>
                <a:spcPct val="0"/>
              </a:spcAft>
              <a:buFontTx/>
              <a:buNone/>
              <a:defRPr baseline="0" b="1" sz="3200" i="0" u="none">
                <a:solidFill>
                  <a:schemeClr val="accent1"/>
                </a:solidFill>
                <a:latin typeface="黑体" pitchFamily="49" charset="-122"/>
                <a:ea typeface="黑体" pitchFamily="49" charset="-122"/>
                <a:sym typeface="Arial" pitchFamily="34" charset="0"/>
              </a:defRPr>
            </a:lvl1pPr>
          </a:lstStyle>
          <a:p>
            <a:pPr eaLnBrk="1" hangingPunct="1" latinLnBrk="1" lvl="0"/>
            <a:r>
              <a:rPr altLang="en-US" b="0" sz="2400" lang="zh-CN">
                <a:solidFill>
                  <a:schemeClr val="dk1"/>
                </a:solidFill>
                <a:latin typeface="宋体" pitchFamily="2" charset="-122"/>
                <a:ea typeface="宋体" pitchFamily="2" charset="-122"/>
              </a:rPr>
              <a:t>三</a:t>
            </a:r>
            <a:br/>
            <a:r>
              <a:rPr altLang="en-US" b="0" sz="2400" lang="zh-CN">
                <a:solidFill>
                  <a:schemeClr val="dk1"/>
                </a:solidFill>
                <a:latin typeface="宋体" pitchFamily="2" charset="-122"/>
                <a:ea typeface="宋体" pitchFamily="2" charset="-122"/>
              </a:rPr>
              <a:t> 、灭火的一般原则</a:t>
            </a:r>
          </a:p>
        </p:txBody>
      </p:sp>
      <p:grpSp>
        <p:nvGrpSpPr>
          <p:cNvPr id="205" name=""/>
          <p:cNvGrpSpPr/>
          <p:nvPr/>
        </p:nvGrpSpPr>
        <p:grpSpPr>
          <a:xfrm rot="0">
            <a:off x="1781175" y="939800"/>
            <a:ext cx="1041400" cy="739775"/>
            <a:chOff x="1938655" y="961961"/>
            <a:chExt cx="1041400" cy="597683"/>
          </a:xfrm>
        </p:grpSpPr>
        <p:sp>
          <p:nvSpPr>
            <p:cNvPr id="1048925" name=""/>
            <p:cNvSpPr/>
            <p:nvPr/>
          </p:nvSpPr>
          <p:spPr>
            <a:xfrm rot="0">
              <a:off x="1938655" y="961961"/>
              <a:ext cx="1041400" cy="597683"/>
            </a:xfrm>
            <a:prstGeom prst="parallelogram">
              <a:avLst>
                <a:gd name="adj" fmla="val 28136"/>
              </a:avLst>
            </a:prstGeom>
            <a:gradFill rotWithShape="1">
              <a:gsLst>
                <a:gs pos="0">
                  <a:srgbClr val="5AF300">
                    <a:alpha val="100000"/>
                  </a:srgbClr>
                </a:gs>
                <a:gs pos="100000">
                  <a:srgbClr val="208A00">
                    <a:alpha val="100000"/>
                  </a:srgbClr>
                </a:gs>
              </a:gsLst>
              <a:path path="shape">
                <a:fillToRect l="50000" t="50000" r="50000" b="50000"/>
              </a:path>
            </a:gradFill>
            <a:ln w="25400" cap="flat" cmpd="sng">
              <a:solidFill>
                <a:srgbClr val="208A00">
                  <a:alpha val="100000"/>
                </a:srgbClr>
              </a:solidFill>
              <a:prstDash val="solid"/>
              <a:round/>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sz="4800" lang="zh-CN">
                <a:solidFill>
                  <a:srgbClr val="FFFFFF"/>
                </a:solidFill>
                <a:ea typeface="黑体" pitchFamily="49" charset="-122"/>
              </a:endParaRPr>
            </a:p>
          </p:txBody>
        </p:sp>
        <p:sp>
          <p:nvSpPr>
            <p:cNvPr id="1048926" name=""/>
            <p:cNvSpPr txBox="1"/>
            <p:nvPr/>
          </p:nvSpPr>
          <p:spPr>
            <a:xfrm rot="0">
              <a:off x="2261235" y="961961"/>
              <a:ext cx="396875" cy="504824"/>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sz="3200" lang="en-US">
                  <a:solidFill>
                    <a:srgbClr val="FFFFFF"/>
                  </a:solidFill>
                  <a:latin typeface="Calibri" pitchFamily="34" charset="0"/>
                  <a:ea typeface="MS PGothic" pitchFamily="34" charset="-128"/>
                </a:rPr>
                <a:t>1</a:t>
              </a:r>
            </a:p>
          </p:txBody>
        </p:sp>
      </p:grpSp>
      <p:grpSp>
        <p:nvGrpSpPr>
          <p:cNvPr id="206" name=""/>
          <p:cNvGrpSpPr/>
          <p:nvPr/>
        </p:nvGrpSpPr>
        <p:grpSpPr>
          <a:xfrm rot="0">
            <a:off x="2822575" y="914400"/>
            <a:ext cx="6218237" cy="762000"/>
            <a:chOff x="1778" y="576"/>
            <a:chExt cx="3917" cy="480"/>
          </a:xfrm>
        </p:grpSpPr>
        <p:pic>
          <p:nvPicPr>
            <p:cNvPr id="2097275" name=""/>
            <p:cNvPicPr>
              <a:picLocks/>
            </p:cNvPicPr>
            <p:nvPr/>
          </p:nvPicPr>
          <p:blipFill>
            <a:blip xmlns:r="http://schemas.openxmlformats.org/officeDocument/2006/relationships" r:embed="rId1"/>
            <a:srcRect l="0" t="0" r="0" b="0"/>
            <a:stretch>
              <a:fillRect/>
            </a:stretch>
          </p:blipFill>
          <p:spPr>
            <a:xfrm rot="0">
              <a:off x="1778" y="576"/>
              <a:ext cx="3917" cy="480"/>
            </a:xfrm>
            <a:prstGeom prst="rect"/>
            <a:noFill/>
            <a:ln>
              <a:noFill/>
            </a:ln>
          </p:spPr>
        </p:pic>
        <p:sp>
          <p:nvSpPr>
            <p:cNvPr id="1048927" name=""/>
            <p:cNvSpPr txBox="1"/>
            <p:nvPr/>
          </p:nvSpPr>
          <p:spPr>
            <a:xfrm rot="0">
              <a:off x="2154" y="622"/>
              <a:ext cx="3166" cy="387"/>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lang="zh-CN">
                <a:solidFill>
                  <a:srgbClr val="171717"/>
                </a:solidFill>
                <a:ea typeface="黑体" pitchFamily="49" charset="-122"/>
              </a:endParaRPr>
            </a:p>
          </p:txBody>
        </p:sp>
      </p:grpSp>
      <p:sp>
        <p:nvSpPr>
          <p:cNvPr id="1048928" name=""/>
          <p:cNvSpPr/>
          <p:nvPr/>
        </p:nvSpPr>
        <p:spPr>
          <a:xfrm rot="0">
            <a:off x="3033712" y="928687"/>
            <a:ext cx="5886450" cy="8153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b="1" sz="1400" lang="zh-CN">
                <a:solidFill>
                  <a:srgbClr val="171717"/>
                </a:solidFill>
                <a:latin typeface="Calibri" pitchFamily="34" charset="0"/>
              </a:rPr>
              <a:t>发现火情，沉着镇定。</a:t>
            </a:r>
            <a:r>
              <a:rPr altLang="en-US" sz="1400" lang="zh-CN">
                <a:solidFill>
                  <a:srgbClr val="171717"/>
                </a:solidFill>
                <a:latin typeface="Calibri" pitchFamily="34" charset="0"/>
              </a:rPr>
              <a:t>发现起火时，首先要保持沉着冷静，理智分析火情。如果是在火灾的初期阶段，燃烧面积不大，可考虑自行扑灭。如果火情发展较快，要迅速逃离现场，向外界寻求帮助。</a:t>
            </a:r>
          </a:p>
        </p:txBody>
      </p:sp>
      <p:grpSp>
        <p:nvGrpSpPr>
          <p:cNvPr id="207" name=""/>
          <p:cNvGrpSpPr/>
          <p:nvPr/>
        </p:nvGrpSpPr>
        <p:grpSpPr>
          <a:xfrm rot="0">
            <a:off x="1536700" y="1984375"/>
            <a:ext cx="1041400" cy="642937"/>
            <a:chOff x="1704975" y="1621585"/>
            <a:chExt cx="1041400" cy="623419"/>
          </a:xfrm>
        </p:grpSpPr>
        <p:sp>
          <p:nvSpPr>
            <p:cNvPr id="1048929" name=""/>
            <p:cNvSpPr/>
            <p:nvPr/>
          </p:nvSpPr>
          <p:spPr>
            <a:xfrm rot="0">
              <a:off x="1704975" y="1649292"/>
              <a:ext cx="1041400" cy="595712"/>
            </a:xfrm>
            <a:prstGeom prst="parallelogram">
              <a:avLst>
                <a:gd name="adj" fmla="val 28140"/>
              </a:avLst>
            </a:prstGeom>
            <a:gradFill rotWithShape="1">
              <a:gsLst>
                <a:gs pos="0">
                  <a:srgbClr val="5AF300">
                    <a:alpha val="100000"/>
                  </a:srgbClr>
                </a:gs>
                <a:gs pos="100000">
                  <a:srgbClr val="208A00">
                    <a:alpha val="100000"/>
                  </a:srgbClr>
                </a:gs>
              </a:gsLst>
              <a:path path="shape">
                <a:fillToRect l="50000" t="50000" r="50000" b="50000"/>
              </a:path>
            </a:gradFill>
            <a:ln w="25400" cap="flat" cmpd="sng">
              <a:solidFill>
                <a:srgbClr val="208A00">
                  <a:alpha val="100000"/>
                </a:srgbClr>
              </a:solidFill>
              <a:prstDash val="solid"/>
              <a:round/>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sz="4800" lang="zh-CN">
                <a:solidFill>
                  <a:srgbClr val="FFFFFF"/>
                </a:solidFill>
                <a:ea typeface="黑体" pitchFamily="49" charset="-122"/>
              </a:endParaRPr>
            </a:p>
          </p:txBody>
        </p:sp>
        <p:sp>
          <p:nvSpPr>
            <p:cNvPr id="1048930" name=""/>
            <p:cNvSpPr txBox="1"/>
            <p:nvPr/>
          </p:nvSpPr>
          <p:spPr>
            <a:xfrm rot="0">
              <a:off x="2032398" y="1621585"/>
              <a:ext cx="396990" cy="605872"/>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sz="3200" lang="en-US">
                  <a:solidFill>
                    <a:srgbClr val="FFFFFF"/>
                  </a:solidFill>
                  <a:latin typeface="Calibri" pitchFamily="34" charset="0"/>
                  <a:ea typeface="MS PGothic" pitchFamily="34" charset="-128"/>
                </a:rPr>
                <a:t>2</a:t>
              </a:r>
            </a:p>
          </p:txBody>
        </p:sp>
      </p:grpSp>
      <p:grpSp>
        <p:nvGrpSpPr>
          <p:cNvPr id="208" name=""/>
          <p:cNvGrpSpPr/>
          <p:nvPr/>
        </p:nvGrpSpPr>
        <p:grpSpPr>
          <a:xfrm rot="0">
            <a:off x="2578100" y="2011362"/>
            <a:ext cx="6340475" cy="615950"/>
            <a:chOff x="1624" y="1267"/>
            <a:chExt cx="3994" cy="388"/>
          </a:xfrm>
        </p:grpSpPr>
        <p:pic>
          <p:nvPicPr>
            <p:cNvPr id="2097276" name=""/>
            <p:cNvPicPr>
              <a:picLocks/>
            </p:cNvPicPr>
            <p:nvPr/>
          </p:nvPicPr>
          <p:blipFill>
            <a:blip xmlns:r="http://schemas.openxmlformats.org/officeDocument/2006/relationships" r:embed="rId2"/>
            <a:srcRect l="0" t="0" r="0" b="0"/>
            <a:stretch>
              <a:fillRect/>
            </a:stretch>
          </p:blipFill>
          <p:spPr>
            <a:xfrm rot="0">
              <a:off x="1624" y="1267"/>
              <a:ext cx="3994" cy="388"/>
            </a:xfrm>
            <a:prstGeom prst="rect"/>
            <a:noFill/>
            <a:ln>
              <a:noFill/>
            </a:ln>
          </p:spPr>
        </p:pic>
        <p:sp>
          <p:nvSpPr>
            <p:cNvPr id="1048931" name=""/>
            <p:cNvSpPr txBox="1"/>
            <p:nvPr/>
          </p:nvSpPr>
          <p:spPr>
            <a:xfrm rot="0">
              <a:off x="1997" y="1304"/>
              <a:ext cx="3249" cy="315"/>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lang="zh-CN">
                <a:solidFill>
                  <a:srgbClr val="171717"/>
                </a:solidFill>
                <a:ea typeface="黑体" pitchFamily="49" charset="-122"/>
              </a:endParaRPr>
            </a:p>
          </p:txBody>
        </p:sp>
      </p:grpSp>
      <p:sp>
        <p:nvSpPr>
          <p:cNvPr id="1048932" name=""/>
          <p:cNvSpPr/>
          <p:nvPr/>
        </p:nvSpPr>
        <p:spPr>
          <a:xfrm rot="0">
            <a:off x="2759075" y="2044700"/>
            <a:ext cx="6161087" cy="6121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b="1" sz="1600" lang="zh-CN">
                <a:solidFill>
                  <a:srgbClr val="171717"/>
                </a:solidFill>
                <a:latin typeface="Calibri" pitchFamily="34" charset="0"/>
              </a:rPr>
              <a:t>扑救小火，争分夺秒。</a:t>
            </a:r>
            <a:r>
              <a:rPr altLang="en-US" sz="1400" lang="zh-CN">
                <a:solidFill>
                  <a:srgbClr val="171717"/>
                </a:solidFill>
                <a:latin typeface="Calibri" pitchFamily="34" charset="0"/>
              </a:rPr>
              <a:t>当刚发生火灾时，应争分夺秒，奋力将小火控制、扑灭；千万不要惊慌失措地乱叫乱窜，置小火于不顾而酿成大灾。</a:t>
            </a:r>
          </a:p>
        </p:txBody>
      </p:sp>
      <p:grpSp>
        <p:nvGrpSpPr>
          <p:cNvPr id="209" name=""/>
          <p:cNvGrpSpPr/>
          <p:nvPr/>
        </p:nvGrpSpPr>
        <p:grpSpPr>
          <a:xfrm rot="0">
            <a:off x="1228725" y="2973387"/>
            <a:ext cx="1041400" cy="625475"/>
            <a:chOff x="1458913" y="2340411"/>
            <a:chExt cx="1041400" cy="624605"/>
          </a:xfrm>
        </p:grpSpPr>
        <p:sp>
          <p:nvSpPr>
            <p:cNvPr id="1048933" name=""/>
            <p:cNvSpPr/>
            <p:nvPr/>
          </p:nvSpPr>
          <p:spPr>
            <a:xfrm rot="0">
              <a:off x="1458913" y="2367360"/>
              <a:ext cx="1041400" cy="597656"/>
            </a:xfrm>
            <a:prstGeom prst="parallelogram">
              <a:avLst>
                <a:gd name="adj" fmla="val 28137"/>
              </a:avLst>
            </a:prstGeom>
            <a:gradFill rotWithShape="1">
              <a:gsLst>
                <a:gs pos="0">
                  <a:srgbClr val="5AF300">
                    <a:alpha val="100000"/>
                  </a:srgbClr>
                </a:gs>
                <a:gs pos="100000">
                  <a:srgbClr val="208A00">
                    <a:alpha val="100000"/>
                  </a:srgbClr>
                </a:gs>
              </a:gsLst>
              <a:path path="shape">
                <a:fillToRect l="50000" t="50000" r="50000" b="50000"/>
              </a:path>
            </a:gradFill>
            <a:ln w="25400" cap="flat" cmpd="sng">
              <a:solidFill>
                <a:srgbClr val="208A00">
                  <a:alpha val="100000"/>
                </a:srgbClr>
              </a:solidFill>
              <a:prstDash val="solid"/>
              <a:round/>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sz="4800" lang="zh-CN">
                <a:solidFill>
                  <a:srgbClr val="FFFFFF"/>
                </a:solidFill>
                <a:ea typeface="黑体" pitchFamily="49" charset="-122"/>
              </a:endParaRPr>
            </a:p>
          </p:txBody>
        </p:sp>
        <p:sp>
          <p:nvSpPr>
            <p:cNvPr id="1048934" name=""/>
            <p:cNvSpPr txBox="1"/>
            <p:nvPr/>
          </p:nvSpPr>
          <p:spPr>
            <a:xfrm rot="0">
              <a:off x="1786336" y="2340411"/>
              <a:ext cx="396990" cy="623971"/>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sz="3200" lang="en-US">
                  <a:solidFill>
                    <a:srgbClr val="FFFFFF"/>
                  </a:solidFill>
                  <a:latin typeface="Calibri" pitchFamily="34" charset="0"/>
                  <a:ea typeface="MS PGothic" pitchFamily="34" charset="-128"/>
                </a:rPr>
                <a:t>3</a:t>
              </a:r>
            </a:p>
          </p:txBody>
        </p:sp>
      </p:grpSp>
      <p:grpSp>
        <p:nvGrpSpPr>
          <p:cNvPr id="210" name=""/>
          <p:cNvGrpSpPr/>
          <p:nvPr/>
        </p:nvGrpSpPr>
        <p:grpSpPr>
          <a:xfrm rot="0">
            <a:off x="2262187" y="2987675"/>
            <a:ext cx="6540500" cy="609600"/>
            <a:chOff x="1425" y="1882"/>
            <a:chExt cx="4120" cy="384"/>
          </a:xfrm>
        </p:grpSpPr>
        <p:pic>
          <p:nvPicPr>
            <p:cNvPr id="2097277" name=""/>
            <p:cNvPicPr>
              <a:picLocks/>
            </p:cNvPicPr>
            <p:nvPr/>
          </p:nvPicPr>
          <p:blipFill>
            <a:blip xmlns:r="http://schemas.openxmlformats.org/officeDocument/2006/relationships" r:embed="rId3"/>
            <a:srcRect l="0" t="0" r="0" b="0"/>
            <a:stretch>
              <a:fillRect/>
            </a:stretch>
          </p:blipFill>
          <p:spPr>
            <a:xfrm rot="0">
              <a:off x="1425" y="1882"/>
              <a:ext cx="4120" cy="384"/>
            </a:xfrm>
            <a:prstGeom prst="rect"/>
            <a:noFill/>
            <a:ln>
              <a:noFill/>
            </a:ln>
          </p:spPr>
        </p:pic>
        <p:sp>
          <p:nvSpPr>
            <p:cNvPr id="1048935" name=""/>
            <p:cNvSpPr txBox="1"/>
            <p:nvPr/>
          </p:nvSpPr>
          <p:spPr>
            <a:xfrm rot="0">
              <a:off x="1808" y="1916"/>
              <a:ext cx="3355" cy="315"/>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lang="zh-CN">
                <a:solidFill>
                  <a:srgbClr val="171717"/>
                </a:solidFill>
                <a:ea typeface="黑体" pitchFamily="49" charset="-122"/>
              </a:endParaRPr>
            </a:p>
          </p:txBody>
        </p:sp>
      </p:grpSp>
      <p:sp>
        <p:nvSpPr>
          <p:cNvPr id="1048936" name=""/>
          <p:cNvSpPr/>
          <p:nvPr/>
        </p:nvSpPr>
        <p:spPr>
          <a:xfrm rot="0">
            <a:off x="2405062" y="3019425"/>
            <a:ext cx="6142037" cy="6502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b="1" sz="1600" lang="zh-CN">
                <a:solidFill>
                  <a:srgbClr val="171717"/>
                </a:solidFill>
                <a:latin typeface="Calibri" pitchFamily="34" charset="0"/>
              </a:rPr>
              <a:t>大声呼救，及时报警。</a:t>
            </a:r>
            <a:r>
              <a:rPr altLang="en-US" sz="1600" lang="zh-CN">
                <a:solidFill>
                  <a:srgbClr val="171717"/>
                </a:solidFill>
                <a:latin typeface="Calibri" pitchFamily="34" charset="0"/>
              </a:rPr>
              <a:t>“报警早，损失少”，一旦发现火情，既要积极扑救，又要及时报警。</a:t>
            </a:r>
          </a:p>
        </p:txBody>
      </p:sp>
      <p:grpSp>
        <p:nvGrpSpPr>
          <p:cNvPr id="211" name=""/>
          <p:cNvGrpSpPr/>
          <p:nvPr/>
        </p:nvGrpSpPr>
        <p:grpSpPr>
          <a:xfrm rot="0">
            <a:off x="927100" y="3851275"/>
            <a:ext cx="1092200" cy="758824"/>
            <a:chOff x="1220788" y="3078247"/>
            <a:chExt cx="1041400" cy="597583"/>
          </a:xfrm>
        </p:grpSpPr>
        <p:sp>
          <p:nvSpPr>
            <p:cNvPr id="1048937" name=""/>
            <p:cNvSpPr/>
            <p:nvPr/>
          </p:nvSpPr>
          <p:spPr>
            <a:xfrm rot="0">
              <a:off x="1220788" y="3078247"/>
              <a:ext cx="1041400" cy="597583"/>
            </a:xfrm>
            <a:prstGeom prst="parallelogram">
              <a:avLst>
                <a:gd name="adj" fmla="val 28141"/>
              </a:avLst>
            </a:prstGeom>
            <a:gradFill rotWithShape="1">
              <a:gsLst>
                <a:gs pos="0">
                  <a:srgbClr val="5AF300">
                    <a:alpha val="100000"/>
                  </a:srgbClr>
                </a:gs>
                <a:gs pos="100000">
                  <a:srgbClr val="208A00">
                    <a:alpha val="100000"/>
                  </a:srgbClr>
                </a:gs>
              </a:gsLst>
              <a:path path="shape">
                <a:fillToRect l="50000" t="50000" r="50000" b="50000"/>
              </a:path>
            </a:gradFill>
            <a:ln w="25400" cap="flat" cmpd="sng">
              <a:solidFill>
                <a:srgbClr val="208A00">
                  <a:alpha val="100000"/>
                </a:srgbClr>
              </a:solidFill>
              <a:prstDash val="solid"/>
              <a:round/>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sz="4800" lang="zh-CN">
                <a:solidFill>
                  <a:srgbClr val="FFFFFF"/>
                </a:solidFill>
                <a:ea typeface="黑体" pitchFamily="49" charset="-122"/>
              </a:endParaRPr>
            </a:p>
          </p:txBody>
        </p:sp>
        <p:sp>
          <p:nvSpPr>
            <p:cNvPr id="1048938" name=""/>
            <p:cNvSpPr txBox="1"/>
            <p:nvPr/>
          </p:nvSpPr>
          <p:spPr>
            <a:xfrm rot="0">
              <a:off x="1557822" y="3144668"/>
              <a:ext cx="396990" cy="492068"/>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sz="3200" lang="en-US">
                  <a:solidFill>
                    <a:srgbClr val="FFFFFF"/>
                  </a:solidFill>
                  <a:latin typeface="Calibri" pitchFamily="34" charset="0"/>
                  <a:ea typeface="MS PGothic" pitchFamily="34" charset="-128"/>
                </a:rPr>
                <a:t>4</a:t>
              </a:r>
            </a:p>
          </p:txBody>
        </p:sp>
      </p:grpSp>
      <p:grpSp>
        <p:nvGrpSpPr>
          <p:cNvPr id="212" name=""/>
          <p:cNvGrpSpPr/>
          <p:nvPr/>
        </p:nvGrpSpPr>
        <p:grpSpPr>
          <a:xfrm rot="0">
            <a:off x="2017712" y="3816350"/>
            <a:ext cx="6692900" cy="822325"/>
            <a:chOff x="1271" y="2404"/>
            <a:chExt cx="4216" cy="518"/>
          </a:xfrm>
        </p:grpSpPr>
        <p:pic>
          <p:nvPicPr>
            <p:cNvPr id="2097278" name=""/>
            <p:cNvPicPr>
              <a:picLocks/>
            </p:cNvPicPr>
            <p:nvPr/>
          </p:nvPicPr>
          <p:blipFill>
            <a:blip xmlns:r="http://schemas.openxmlformats.org/officeDocument/2006/relationships" r:embed="rId4"/>
            <a:srcRect l="0" t="0" r="0" b="0"/>
            <a:stretch>
              <a:fillRect/>
            </a:stretch>
          </p:blipFill>
          <p:spPr>
            <a:xfrm rot="0">
              <a:off x="1271" y="2404"/>
              <a:ext cx="4216" cy="518"/>
            </a:xfrm>
            <a:prstGeom prst="rect"/>
            <a:noFill/>
            <a:ln>
              <a:noFill/>
            </a:ln>
          </p:spPr>
        </p:pic>
        <p:sp>
          <p:nvSpPr>
            <p:cNvPr id="1048939" name=""/>
            <p:cNvSpPr txBox="1"/>
            <p:nvPr/>
          </p:nvSpPr>
          <p:spPr>
            <a:xfrm rot="0">
              <a:off x="1678" y="2454"/>
              <a:ext cx="3404" cy="419"/>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lang="zh-CN">
                <a:solidFill>
                  <a:srgbClr val="FFFFFF"/>
                </a:solidFill>
                <a:ea typeface="黑体" pitchFamily="49" charset="-122"/>
              </a:endParaRPr>
            </a:p>
          </p:txBody>
        </p:sp>
      </p:grpSp>
      <p:sp>
        <p:nvSpPr>
          <p:cNvPr id="1048940" name=""/>
          <p:cNvSpPr/>
          <p:nvPr/>
        </p:nvSpPr>
        <p:spPr>
          <a:xfrm rot="0">
            <a:off x="2184400" y="3816350"/>
            <a:ext cx="6621462" cy="9296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b="1" sz="1600" lang="zh-CN">
                <a:solidFill>
                  <a:srgbClr val="171717"/>
                </a:solidFill>
                <a:latin typeface="Calibri" pitchFamily="34" charset="0"/>
              </a:rPr>
              <a:t>生命至上，救人第一。</a:t>
            </a:r>
            <a:r>
              <a:rPr altLang="en-US" sz="1600" lang="zh-CN">
                <a:solidFill>
                  <a:srgbClr val="303030"/>
                </a:solidFill>
                <a:latin typeface="宋体" pitchFamily="2" charset="-122"/>
              </a:rPr>
              <a:t>在发生火灾时，如果人员受到火灾的威胁，人和物相比，人是主要的，应贯彻执行救人第一，救人与灭火同步进行的原则，先救人后疏散物资。</a:t>
            </a:r>
          </a:p>
        </p:txBody>
      </p:sp>
      <p:grpSp>
        <p:nvGrpSpPr>
          <p:cNvPr id="213" name=""/>
          <p:cNvGrpSpPr/>
          <p:nvPr/>
        </p:nvGrpSpPr>
        <p:grpSpPr>
          <a:xfrm rot="0">
            <a:off x="661987" y="4875212"/>
            <a:ext cx="1116012" cy="624840"/>
            <a:chOff x="982663" y="3761916"/>
            <a:chExt cx="1041400" cy="625964"/>
          </a:xfrm>
        </p:grpSpPr>
        <p:sp>
          <p:nvSpPr>
            <p:cNvPr id="1048941" name=""/>
            <p:cNvSpPr/>
            <p:nvPr/>
          </p:nvSpPr>
          <p:spPr>
            <a:xfrm rot="0">
              <a:off x="982663" y="3788952"/>
              <a:ext cx="1041400" cy="596383"/>
            </a:xfrm>
            <a:prstGeom prst="parallelogram">
              <a:avLst>
                <a:gd name="adj" fmla="val 28141"/>
              </a:avLst>
            </a:prstGeom>
            <a:gradFill rotWithShape="1">
              <a:gsLst>
                <a:gs pos="0">
                  <a:srgbClr val="5AF300">
                    <a:alpha val="100000"/>
                  </a:srgbClr>
                </a:gs>
                <a:gs pos="100000">
                  <a:srgbClr val="208A00">
                    <a:alpha val="100000"/>
                  </a:srgbClr>
                </a:gs>
              </a:gsLst>
              <a:path path="shape">
                <a:fillToRect l="50000" t="50000" r="50000" b="50000"/>
              </a:path>
            </a:gradFill>
            <a:ln w="25400" cap="flat" cmpd="sng">
              <a:solidFill>
                <a:srgbClr val="208A00">
                  <a:alpha val="100000"/>
                </a:srgbClr>
              </a:solidFill>
              <a:prstDash val="solid"/>
              <a:round/>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sz="4800" lang="zh-CN">
                <a:solidFill>
                  <a:srgbClr val="FFFFFF"/>
                </a:solidFill>
                <a:ea typeface="黑体" pitchFamily="49" charset="-122"/>
              </a:endParaRPr>
            </a:p>
          </p:txBody>
        </p:sp>
        <p:sp>
          <p:nvSpPr>
            <p:cNvPr id="1048942" name=""/>
            <p:cNvSpPr txBox="1"/>
            <p:nvPr/>
          </p:nvSpPr>
          <p:spPr>
            <a:xfrm rot="0">
              <a:off x="1310086" y="3761916"/>
              <a:ext cx="396990" cy="625964"/>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sz="3200" lang="en-US">
                  <a:solidFill>
                    <a:srgbClr val="FFFFFF"/>
                  </a:solidFill>
                  <a:latin typeface="Calibri" pitchFamily="34" charset="0"/>
                  <a:ea typeface="MS PGothic" pitchFamily="34" charset="-128"/>
                </a:rPr>
                <a:t>5</a:t>
              </a:r>
            </a:p>
          </p:txBody>
        </p:sp>
      </p:grpSp>
      <p:grpSp>
        <p:nvGrpSpPr>
          <p:cNvPr id="214" name=""/>
          <p:cNvGrpSpPr/>
          <p:nvPr/>
        </p:nvGrpSpPr>
        <p:grpSpPr>
          <a:xfrm rot="0">
            <a:off x="1779587" y="4900612"/>
            <a:ext cx="6675437" cy="615950"/>
            <a:chOff x="1121" y="3087"/>
            <a:chExt cx="4205" cy="388"/>
          </a:xfrm>
        </p:grpSpPr>
        <p:pic>
          <p:nvPicPr>
            <p:cNvPr id="2097279" name=""/>
            <p:cNvPicPr>
              <a:picLocks/>
            </p:cNvPicPr>
            <p:nvPr/>
          </p:nvPicPr>
          <p:blipFill>
            <a:blip xmlns:r="http://schemas.openxmlformats.org/officeDocument/2006/relationships" r:embed="rId5"/>
            <a:srcRect l="0" t="0" r="0" b="0"/>
            <a:stretch>
              <a:fillRect/>
            </a:stretch>
          </p:blipFill>
          <p:spPr>
            <a:xfrm rot="0">
              <a:off x="1121" y="3087"/>
              <a:ext cx="4205" cy="388"/>
            </a:xfrm>
            <a:prstGeom prst="rect"/>
            <a:noFill/>
            <a:ln>
              <a:noFill/>
            </a:ln>
          </p:spPr>
        </p:pic>
        <p:sp>
          <p:nvSpPr>
            <p:cNvPr id="1048943" name=""/>
            <p:cNvSpPr txBox="1"/>
            <p:nvPr/>
          </p:nvSpPr>
          <p:spPr>
            <a:xfrm rot="0">
              <a:off x="1512" y="3124"/>
              <a:ext cx="3424" cy="315"/>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lang="zh-CN">
                <a:solidFill>
                  <a:srgbClr val="FFFFFF"/>
                </a:solidFill>
                <a:ea typeface="黑体" pitchFamily="49" charset="-122"/>
              </a:endParaRPr>
            </a:p>
          </p:txBody>
        </p:sp>
      </p:grpSp>
      <p:sp>
        <p:nvSpPr>
          <p:cNvPr id="1048944" name=""/>
          <p:cNvSpPr/>
          <p:nvPr/>
        </p:nvSpPr>
        <p:spPr>
          <a:xfrm rot="0">
            <a:off x="2022475" y="4900612"/>
            <a:ext cx="6207125" cy="9296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b="1" sz="1600" lang="zh-CN">
                <a:solidFill>
                  <a:srgbClr val="171717"/>
                </a:solidFill>
                <a:latin typeface="Calibri" pitchFamily="34" charset="0"/>
              </a:rPr>
              <a:t>防中毒，防窒息。</a:t>
            </a:r>
            <a:r>
              <a:rPr altLang="en-US" sz="1600" lang="en-US">
                <a:solidFill>
                  <a:srgbClr val="171717"/>
                </a:solidFill>
                <a:latin typeface="Calibri" pitchFamily="34" charset="0"/>
                <a:ea typeface="MS PGothic" pitchFamily="34" charset="-128"/>
              </a:rPr>
              <a:t> </a:t>
            </a:r>
            <a:r>
              <a:rPr altLang="en-US" sz="1600" lang="zh-CN">
                <a:solidFill>
                  <a:srgbClr val="303030"/>
                </a:solidFill>
                <a:latin typeface="宋体" pitchFamily="2" charset="-122"/>
              </a:rPr>
              <a:t>在扑救有毒物品时要正确选用灭火器材，尽可能站在上风向，必要时要佩戴面具，以防中毒或窒息。</a:t>
            </a:r>
          </a:p>
          <a:p>
            <a:pPr eaLnBrk="1" hangingPunct="1" latinLnBrk="1" lvl="0"/>
            <a:endParaRPr altLang="en-US" sz="1600" lang="zh-CN">
              <a:solidFill>
                <a:srgbClr val="303030"/>
              </a:solidFill>
              <a:latin typeface="宋体" pitchFamily="2" charset="-122"/>
            </a:endParaRPr>
          </a:p>
        </p:txBody>
      </p:sp>
      <p:grpSp>
        <p:nvGrpSpPr>
          <p:cNvPr id="215" name=""/>
          <p:cNvGrpSpPr/>
          <p:nvPr/>
        </p:nvGrpSpPr>
        <p:grpSpPr>
          <a:xfrm rot="0">
            <a:off x="417512" y="5726112"/>
            <a:ext cx="1119187" cy="625155"/>
            <a:chOff x="843830" y="4469922"/>
            <a:chExt cx="1041400" cy="624685"/>
          </a:xfrm>
        </p:grpSpPr>
        <p:sp>
          <p:nvSpPr>
            <p:cNvPr id="1048945" name=""/>
            <p:cNvSpPr/>
            <p:nvPr/>
          </p:nvSpPr>
          <p:spPr>
            <a:xfrm rot="0">
              <a:off x="843830" y="4469922"/>
              <a:ext cx="1041400" cy="596451"/>
            </a:xfrm>
            <a:prstGeom prst="parallelogram">
              <a:avLst>
                <a:gd name="adj" fmla="val 28137"/>
              </a:avLst>
            </a:prstGeom>
            <a:gradFill rotWithShape="1">
              <a:gsLst>
                <a:gs pos="0">
                  <a:srgbClr val="5AF300">
                    <a:alpha val="100000"/>
                  </a:srgbClr>
                </a:gs>
                <a:gs pos="100000">
                  <a:srgbClr val="208A00">
                    <a:alpha val="100000"/>
                  </a:srgbClr>
                </a:gs>
              </a:gsLst>
              <a:path path="shape">
                <a:fillToRect l="50000" t="50000" r="50000" b="50000"/>
              </a:path>
            </a:gradFill>
            <a:ln w="25400" cap="flat" cmpd="sng">
              <a:solidFill>
                <a:srgbClr val="208A00">
                  <a:alpha val="100000"/>
                </a:srgbClr>
              </a:solidFill>
              <a:prstDash val="solid"/>
              <a:round/>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sz="4800" lang="zh-CN">
                <a:solidFill>
                  <a:srgbClr val="FFFFFF"/>
                </a:solidFill>
                <a:ea typeface="黑体" pitchFamily="49" charset="-122"/>
              </a:endParaRPr>
            </a:p>
          </p:txBody>
        </p:sp>
        <p:sp>
          <p:nvSpPr>
            <p:cNvPr id="1048946" name=""/>
            <p:cNvSpPr txBox="1"/>
            <p:nvPr/>
          </p:nvSpPr>
          <p:spPr>
            <a:xfrm rot="0">
              <a:off x="1087433" y="4470238"/>
              <a:ext cx="396990" cy="62436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sz="3200" lang="en-US">
                  <a:solidFill>
                    <a:srgbClr val="FFFFFF"/>
                  </a:solidFill>
                  <a:latin typeface="Calibri" pitchFamily="34" charset="0"/>
                  <a:ea typeface="MS PGothic" pitchFamily="34" charset="-128"/>
                </a:rPr>
                <a:t>6</a:t>
              </a:r>
            </a:p>
          </p:txBody>
        </p:sp>
      </p:grpSp>
      <p:grpSp>
        <p:nvGrpSpPr>
          <p:cNvPr id="216" name=""/>
          <p:cNvGrpSpPr/>
          <p:nvPr/>
        </p:nvGrpSpPr>
        <p:grpSpPr>
          <a:xfrm rot="0">
            <a:off x="1536700" y="5724525"/>
            <a:ext cx="6448425" cy="615950"/>
            <a:chOff x="968" y="3606"/>
            <a:chExt cx="4062" cy="388"/>
          </a:xfrm>
        </p:grpSpPr>
        <p:pic>
          <p:nvPicPr>
            <p:cNvPr id="2097280" name=""/>
            <p:cNvPicPr>
              <a:picLocks/>
            </p:cNvPicPr>
            <p:nvPr/>
          </p:nvPicPr>
          <p:blipFill>
            <a:blip xmlns:r="http://schemas.openxmlformats.org/officeDocument/2006/relationships" r:embed="rId6"/>
            <a:srcRect l="0" t="0" r="0" b="0"/>
            <a:stretch>
              <a:fillRect/>
            </a:stretch>
          </p:blipFill>
          <p:spPr>
            <a:xfrm rot="0">
              <a:off x="968" y="3606"/>
              <a:ext cx="4062" cy="388"/>
            </a:xfrm>
            <a:prstGeom prst="rect"/>
            <a:noFill/>
            <a:ln>
              <a:noFill/>
            </a:ln>
          </p:spPr>
        </p:pic>
        <p:sp>
          <p:nvSpPr>
            <p:cNvPr id="1048947" name=""/>
            <p:cNvSpPr txBox="1"/>
            <p:nvPr/>
          </p:nvSpPr>
          <p:spPr>
            <a:xfrm rot="0">
              <a:off x="1347" y="3643"/>
              <a:ext cx="3303" cy="315"/>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sz="1400" lang="zh-CN">
                <a:solidFill>
                  <a:srgbClr val="FFFFFF"/>
                </a:solidFill>
                <a:ea typeface="黑体" pitchFamily="49" charset="-122"/>
              </a:endParaRPr>
            </a:p>
          </p:txBody>
        </p:sp>
      </p:grpSp>
      <p:sp>
        <p:nvSpPr>
          <p:cNvPr id="1048948" name=""/>
          <p:cNvSpPr/>
          <p:nvPr/>
        </p:nvSpPr>
        <p:spPr>
          <a:xfrm rot="0">
            <a:off x="1778000" y="5759450"/>
            <a:ext cx="5949950" cy="6502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b="1" sz="1600" lang="zh-CN">
                <a:solidFill>
                  <a:srgbClr val="171717"/>
                </a:solidFill>
                <a:latin typeface="Calibri" pitchFamily="34" charset="0"/>
              </a:rPr>
              <a:t>听指挥，莫惊慌</a:t>
            </a:r>
            <a:r>
              <a:rPr altLang="en-US" b="1" sz="1600" lang="en-US">
                <a:solidFill>
                  <a:srgbClr val="171717"/>
                </a:solidFill>
                <a:latin typeface="Calibri" pitchFamily="34" charset="0"/>
                <a:ea typeface="MS PGothic" pitchFamily="34" charset="-128"/>
              </a:rPr>
              <a:t> </a:t>
            </a:r>
            <a:r>
              <a:rPr altLang="en-US" b="1" sz="1600" lang="zh-CN">
                <a:solidFill>
                  <a:srgbClr val="171717"/>
                </a:solidFill>
                <a:latin typeface="Calibri" pitchFamily="34" charset="0"/>
              </a:rPr>
              <a:t>。</a:t>
            </a:r>
            <a:r>
              <a:rPr altLang="en-US" sz="1600" lang="zh-CN">
                <a:solidFill>
                  <a:srgbClr val="303030"/>
                </a:solidFill>
                <a:latin typeface="宋体" pitchFamily="2" charset="-122"/>
              </a:rPr>
              <a:t>平时加强防火灭火知识学习，并积极参与消防训练，才能做到一但发生火灾不会惊慌失措。</a:t>
            </a:r>
          </a:p>
        </p:txBody>
      </p:sp>
    </p:spTree>
    <p:custDataLst>
      <p:tags r:id="rId7"/>
    </p:custDataLst>
  </p:cSld>
  <p:clrMapOvr>
    <a:masterClrMapping/>
  </p:clrMapOvr>
  <p:transition spd="med" advClick="1">
    <p:wipe dir="l"/>
  </p:transition>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accel="50000" fill="hold" grpId="0" id="5" nodeType="clickEffect" presetClass="entr" presetID="48" presetSubtype="0">
                                  <p:stCondLst>
                                    <p:cond delay="0"/>
                                  </p:stCondLst>
                                  <p:childTnLst>
                                    <p:set>
                                      <p:cBhvr>
                                        <p:cTn dur="1" fill="hold" id="6">
                                          <p:stCondLst>
                                            <p:cond delay="0"/>
                                          </p:stCondLst>
                                        </p:cTn>
                                        <p:tgtEl>
                                          <p:spTgt spid="1048924"/>
                                        </p:tgtEl>
                                        <p:attrNameLst>
                                          <p:attrName>style.visibility</p:attrName>
                                        </p:attrNameLst>
                                      </p:cBhvr>
                                      <p:to>
                                        <p:strVal val="visible"/>
                                      </p:to>
                                    </p:set>
                                    <p:anim calcmode="lin" valueType="num">
                                      <p:cBhvr>
                                        <p:cTn dur="1000" fill="hold" id="7"/>
                                        <p:tgtEl>
                                          <p:spTgt spid="1048924"/>
                                        </p:tgtEl>
                                        <p:attrNameLst>
                                          <p:attrName>style.rotation</p:attrName>
                                        </p:attrNameLst>
                                      </p:cBhvr>
                                      <p:tavLst>
                                        <p:tav tm="0">
                                          <p:val>
                                            <p:fltVal val="90.0"/>
                                          </p:val>
                                        </p:tav>
                                        <p:tav tm="80000">
                                          <p:val>
                                            <p:fltVal val="90.0"/>
                                          </p:val>
                                        </p:tav>
                                        <p:tav tm="80000">
                                          <p:val>
                                            <p:fltVal val="90.0"/>
                                          </p:val>
                                        </p:tav>
                                        <p:tav tm="100000">
                                          <p:val>
                                            <p:fltVal val="0.0"/>
                                          </p:val>
                                        </p:tav>
                                      </p:tavLst>
                                    </p:anim>
                                    <p:anim calcmode="lin" valueType="num">
                                      <p:cBhvr>
                                        <p:cTn dur="1000" fill="hold" id="8"/>
                                        <p:tgtEl>
                                          <p:spTgt spid="1048924"/>
                                        </p:tgtEl>
                                        <p:attrNameLst>
                                          <p:attrName>ppt_x</p:attrName>
                                        </p:attrNameLst>
                                      </p:cBhvr>
                                      <p:tavLst>
                                        <p:tav tm="0">
                                          <p:val>
                                            <p:fltVal val="-1.0"/>
                                          </p:val>
                                        </p:tav>
                                        <p:tav tm="50000">
                                          <p:val>
                                            <p:fltVal val="0.949999988079071"/>
                                          </p:val>
                                        </p:tav>
                                        <p:tav tm="100000">
                                          <p:val>
                                            <p:strVal val="#ppt_x"/>
                                          </p:val>
                                        </p:tav>
                                      </p:tavLst>
                                    </p:anim>
                                    <p:anim calcmode="lin" valueType="num">
                                      <p:cBhvr>
                                        <p:cTn dur="1000" fill="hold" id="9"/>
                                        <p:tgtEl>
                                          <p:spTgt spid="1048924"/>
                                        </p:tgtEl>
                                        <p:attrNameLst>
                                          <p:attrName>ppt_y</p:attrName>
                                        </p:attrNameLst>
                                      </p:cBhvr>
                                      <p:tavLst>
                                        <p:tav tm="0">
                                          <p:val>
                                            <p:strVal val="#ppt_y"/>
                                          </p:val>
                                        </p:tav>
                                        <p:tav tm="100000">
                                          <p:val>
                                            <p:strVal val="#ppt_y"/>
                                          </p:val>
                                        </p:tav>
                                      </p:tavLst>
                                    </p:anim>
                                    <p:animEffect transition="in" filter="fade">
                                      <p:cBhvr>
                                        <p:cTn dur="1000" id="10"/>
                                        <p:tgtEl>
                                          <p:spTgt spid="1048924"/>
                                        </p:tgtEl>
                                      </p:cBhvr>
                                    </p:animEffect>
                                  </p:childTnLst>
                                </p:cTn>
                              </p:par>
                            </p:childTnLst>
                          </p:cTn>
                        </p:par>
                      </p:childTnLst>
                    </p:cTn>
                  </p:par>
                  <p:par>
                    <p:cTn fill="hold" id="11" nodeType="clickPar">
                      <p:stCondLst>
                        <p:cond delay="indefinite"/>
                      </p:stCondLst>
                      <p:childTnLst>
                        <p:par>
                          <p:cTn fill="hold" id="12" nodeType="withGroup">
                            <p:stCondLst>
                              <p:cond delay="0"/>
                            </p:stCondLst>
                            <p:childTnLst>
                              <p:par>
                                <p:cTn fill="hold" id="13" nodeType="clickEffect" presetClass="entr" presetID="35" presetSubtype="0">
                                  <p:stCondLst>
                                    <p:cond delay="0"/>
                                  </p:stCondLst>
                                  <p:childTnLst>
                                    <p:set>
                                      <p:cBhvr>
                                        <p:cTn dur="1" fill="hold" id="14">
                                          <p:stCondLst>
                                            <p:cond delay="0"/>
                                          </p:stCondLst>
                                        </p:cTn>
                                        <p:tgtEl>
                                          <p:spTgt spid="205"/>
                                        </p:tgtEl>
                                        <p:attrNameLst>
                                          <p:attrName>style.visibility</p:attrName>
                                        </p:attrNameLst>
                                      </p:cBhvr>
                                      <p:to>
                                        <p:strVal val="visible"/>
                                      </p:to>
                                    </p:set>
                                    <p:animEffect transition="in" filter="fade">
                                      <p:cBhvr>
                                        <p:cTn dur="2000" id="15"/>
                                        <p:tgtEl>
                                          <p:spTgt spid="205"/>
                                        </p:tgtEl>
                                      </p:cBhvr>
                                    </p:animEffect>
                                    <p:anim calcmode="lin" valueType="num">
                                      <p:cBhvr>
                                        <p:cTn dur="2000" fill="hold" id="16"/>
                                        <p:tgtEl>
                                          <p:spTgt spid="205"/>
                                        </p:tgtEl>
                                        <p:attrNameLst>
                                          <p:attrName>style.rotation</p:attrName>
                                        </p:attrNameLst>
                                      </p:cBhvr>
                                      <p:tavLst>
                                        <p:tav tm="0">
                                          <p:val>
                                            <p:fltVal val="720.0"/>
                                          </p:val>
                                        </p:tav>
                                        <p:tav tm="100000">
                                          <p:val>
                                            <p:fltVal val="0.0"/>
                                          </p:val>
                                        </p:tav>
                                      </p:tavLst>
                                    </p:anim>
                                    <p:anim calcmode="lin" valueType="num">
                                      <p:cBhvr>
                                        <p:cTn dur="2000" fill="hold" id="17"/>
                                        <p:tgtEl>
                                          <p:spTgt spid="205"/>
                                        </p:tgtEl>
                                        <p:attrNameLst>
                                          <p:attrName>ppt_h</p:attrName>
                                        </p:attrNameLst>
                                      </p:cBhvr>
                                      <p:tavLst>
                                        <p:tav tm="0">
                                          <p:val>
                                            <p:fltVal val="0.0"/>
                                          </p:val>
                                        </p:tav>
                                        <p:tav tm="100000">
                                          <p:val>
                                            <p:strVal val="#ppt_h"/>
                                          </p:val>
                                        </p:tav>
                                      </p:tavLst>
                                    </p:anim>
                                    <p:anim calcmode="lin" valueType="num">
                                      <p:cBhvr>
                                        <p:cTn dur="2000" fill="hold" id="18"/>
                                        <p:tgtEl>
                                          <p:spTgt spid="205"/>
                                        </p:tgtEl>
                                        <p:attrNameLst>
                                          <p:attrName>ppt_w</p:attrName>
                                        </p:attrNameLst>
                                      </p:cBhvr>
                                      <p:tavLst>
                                        <p:tav tm="0">
                                          <p:val>
                                            <p:fltVal val="0.0"/>
                                          </p:val>
                                        </p:tav>
                                        <p:tav tm="100000">
                                          <p:val>
                                            <p:strVal val="#ppt_w"/>
                                          </p:val>
                                        </p:tav>
                                      </p:tavLst>
                                    </p:anim>
                                  </p:childTnLst>
                                </p:cTn>
                              </p:par>
                              <p:par>
                                <p:cTn fill="hold" id="19" nodeType="withEffect" presetClass="entr" presetID="35" presetSubtype="0">
                                  <p:stCondLst>
                                    <p:cond delay="0"/>
                                  </p:stCondLst>
                                  <p:childTnLst>
                                    <p:set>
                                      <p:cBhvr>
                                        <p:cTn dur="1" fill="hold" id="20">
                                          <p:stCondLst>
                                            <p:cond delay="0"/>
                                          </p:stCondLst>
                                        </p:cTn>
                                        <p:tgtEl>
                                          <p:spTgt spid="207"/>
                                        </p:tgtEl>
                                        <p:attrNameLst>
                                          <p:attrName>style.visibility</p:attrName>
                                        </p:attrNameLst>
                                      </p:cBhvr>
                                      <p:to>
                                        <p:strVal val="visible"/>
                                      </p:to>
                                    </p:set>
                                    <p:animEffect transition="in" filter="fade">
                                      <p:cBhvr>
                                        <p:cTn dur="2000" id="21"/>
                                        <p:tgtEl>
                                          <p:spTgt spid="207"/>
                                        </p:tgtEl>
                                      </p:cBhvr>
                                    </p:animEffect>
                                    <p:anim calcmode="lin" valueType="num">
                                      <p:cBhvr>
                                        <p:cTn dur="2000" fill="hold" id="22"/>
                                        <p:tgtEl>
                                          <p:spTgt spid="207"/>
                                        </p:tgtEl>
                                        <p:attrNameLst>
                                          <p:attrName>style.rotation</p:attrName>
                                        </p:attrNameLst>
                                      </p:cBhvr>
                                      <p:tavLst>
                                        <p:tav tm="0">
                                          <p:val>
                                            <p:fltVal val="720.0"/>
                                          </p:val>
                                        </p:tav>
                                        <p:tav tm="100000">
                                          <p:val>
                                            <p:fltVal val="0.0"/>
                                          </p:val>
                                        </p:tav>
                                      </p:tavLst>
                                    </p:anim>
                                    <p:anim calcmode="lin" valueType="num">
                                      <p:cBhvr>
                                        <p:cTn dur="2000" fill="hold" id="23"/>
                                        <p:tgtEl>
                                          <p:spTgt spid="207"/>
                                        </p:tgtEl>
                                        <p:attrNameLst>
                                          <p:attrName>ppt_h</p:attrName>
                                        </p:attrNameLst>
                                      </p:cBhvr>
                                      <p:tavLst>
                                        <p:tav tm="0">
                                          <p:val>
                                            <p:fltVal val="0.0"/>
                                          </p:val>
                                        </p:tav>
                                        <p:tav tm="100000">
                                          <p:val>
                                            <p:strVal val="#ppt_h"/>
                                          </p:val>
                                        </p:tav>
                                      </p:tavLst>
                                    </p:anim>
                                    <p:anim calcmode="lin" valueType="num">
                                      <p:cBhvr>
                                        <p:cTn dur="2000" fill="hold" id="24"/>
                                        <p:tgtEl>
                                          <p:spTgt spid="207"/>
                                        </p:tgtEl>
                                        <p:attrNameLst>
                                          <p:attrName>ppt_w</p:attrName>
                                        </p:attrNameLst>
                                      </p:cBhvr>
                                      <p:tavLst>
                                        <p:tav tm="0">
                                          <p:val>
                                            <p:fltVal val="0.0"/>
                                          </p:val>
                                        </p:tav>
                                        <p:tav tm="100000">
                                          <p:val>
                                            <p:strVal val="#ppt_w"/>
                                          </p:val>
                                        </p:tav>
                                      </p:tavLst>
                                    </p:anim>
                                  </p:childTnLst>
                                </p:cTn>
                              </p:par>
                              <p:par>
                                <p:cTn fill="hold" id="25" nodeType="withEffect" presetClass="entr" presetID="35" presetSubtype="0">
                                  <p:stCondLst>
                                    <p:cond delay="0"/>
                                  </p:stCondLst>
                                  <p:childTnLst>
                                    <p:set>
                                      <p:cBhvr>
                                        <p:cTn dur="1" fill="hold" id="26">
                                          <p:stCondLst>
                                            <p:cond delay="0"/>
                                          </p:stCondLst>
                                        </p:cTn>
                                        <p:tgtEl>
                                          <p:spTgt spid="209"/>
                                        </p:tgtEl>
                                        <p:attrNameLst>
                                          <p:attrName>style.visibility</p:attrName>
                                        </p:attrNameLst>
                                      </p:cBhvr>
                                      <p:to>
                                        <p:strVal val="visible"/>
                                      </p:to>
                                    </p:set>
                                    <p:animEffect transition="in" filter="fade">
                                      <p:cBhvr>
                                        <p:cTn dur="2000" id="27"/>
                                        <p:tgtEl>
                                          <p:spTgt spid="209"/>
                                        </p:tgtEl>
                                      </p:cBhvr>
                                    </p:animEffect>
                                    <p:anim calcmode="lin" valueType="num">
                                      <p:cBhvr>
                                        <p:cTn dur="2000" fill="hold" id="28"/>
                                        <p:tgtEl>
                                          <p:spTgt spid="209"/>
                                        </p:tgtEl>
                                        <p:attrNameLst>
                                          <p:attrName>style.rotation</p:attrName>
                                        </p:attrNameLst>
                                      </p:cBhvr>
                                      <p:tavLst>
                                        <p:tav tm="0">
                                          <p:val>
                                            <p:fltVal val="720.0"/>
                                          </p:val>
                                        </p:tav>
                                        <p:tav tm="100000">
                                          <p:val>
                                            <p:fltVal val="0.0"/>
                                          </p:val>
                                        </p:tav>
                                      </p:tavLst>
                                    </p:anim>
                                    <p:anim calcmode="lin" valueType="num">
                                      <p:cBhvr>
                                        <p:cTn dur="2000" fill="hold" id="29"/>
                                        <p:tgtEl>
                                          <p:spTgt spid="209"/>
                                        </p:tgtEl>
                                        <p:attrNameLst>
                                          <p:attrName>ppt_h</p:attrName>
                                        </p:attrNameLst>
                                      </p:cBhvr>
                                      <p:tavLst>
                                        <p:tav tm="0">
                                          <p:val>
                                            <p:fltVal val="0.0"/>
                                          </p:val>
                                        </p:tav>
                                        <p:tav tm="100000">
                                          <p:val>
                                            <p:strVal val="#ppt_h"/>
                                          </p:val>
                                        </p:tav>
                                      </p:tavLst>
                                    </p:anim>
                                    <p:anim calcmode="lin" valueType="num">
                                      <p:cBhvr>
                                        <p:cTn dur="2000" fill="hold" id="30"/>
                                        <p:tgtEl>
                                          <p:spTgt spid="209"/>
                                        </p:tgtEl>
                                        <p:attrNameLst>
                                          <p:attrName>ppt_w</p:attrName>
                                        </p:attrNameLst>
                                      </p:cBhvr>
                                      <p:tavLst>
                                        <p:tav tm="0">
                                          <p:val>
                                            <p:fltVal val="0.0"/>
                                          </p:val>
                                        </p:tav>
                                        <p:tav tm="100000">
                                          <p:val>
                                            <p:strVal val="#ppt_w"/>
                                          </p:val>
                                        </p:tav>
                                      </p:tavLst>
                                    </p:anim>
                                  </p:childTnLst>
                                </p:cTn>
                              </p:par>
                              <p:par>
                                <p:cTn fill="hold" id="31" nodeType="withEffect" presetClass="entr" presetID="35" presetSubtype="0">
                                  <p:stCondLst>
                                    <p:cond delay="0"/>
                                  </p:stCondLst>
                                  <p:childTnLst>
                                    <p:set>
                                      <p:cBhvr>
                                        <p:cTn dur="1" fill="hold" id="32">
                                          <p:stCondLst>
                                            <p:cond delay="0"/>
                                          </p:stCondLst>
                                        </p:cTn>
                                        <p:tgtEl>
                                          <p:spTgt spid="211"/>
                                        </p:tgtEl>
                                        <p:attrNameLst>
                                          <p:attrName>style.visibility</p:attrName>
                                        </p:attrNameLst>
                                      </p:cBhvr>
                                      <p:to>
                                        <p:strVal val="visible"/>
                                      </p:to>
                                    </p:set>
                                    <p:animEffect transition="in" filter="fade">
                                      <p:cBhvr>
                                        <p:cTn dur="2000" id="33"/>
                                        <p:tgtEl>
                                          <p:spTgt spid="211"/>
                                        </p:tgtEl>
                                      </p:cBhvr>
                                    </p:animEffect>
                                    <p:anim calcmode="lin" valueType="num">
                                      <p:cBhvr>
                                        <p:cTn dur="2000" fill="hold" id="34"/>
                                        <p:tgtEl>
                                          <p:spTgt spid="211"/>
                                        </p:tgtEl>
                                        <p:attrNameLst>
                                          <p:attrName>style.rotation</p:attrName>
                                        </p:attrNameLst>
                                      </p:cBhvr>
                                      <p:tavLst>
                                        <p:tav tm="0">
                                          <p:val>
                                            <p:fltVal val="720.0"/>
                                          </p:val>
                                        </p:tav>
                                        <p:tav tm="100000">
                                          <p:val>
                                            <p:fltVal val="0.0"/>
                                          </p:val>
                                        </p:tav>
                                      </p:tavLst>
                                    </p:anim>
                                    <p:anim calcmode="lin" valueType="num">
                                      <p:cBhvr>
                                        <p:cTn dur="2000" fill="hold" id="35"/>
                                        <p:tgtEl>
                                          <p:spTgt spid="211"/>
                                        </p:tgtEl>
                                        <p:attrNameLst>
                                          <p:attrName>ppt_h</p:attrName>
                                        </p:attrNameLst>
                                      </p:cBhvr>
                                      <p:tavLst>
                                        <p:tav tm="0">
                                          <p:val>
                                            <p:fltVal val="0.0"/>
                                          </p:val>
                                        </p:tav>
                                        <p:tav tm="100000">
                                          <p:val>
                                            <p:strVal val="#ppt_h"/>
                                          </p:val>
                                        </p:tav>
                                      </p:tavLst>
                                    </p:anim>
                                    <p:anim calcmode="lin" valueType="num">
                                      <p:cBhvr>
                                        <p:cTn dur="2000" fill="hold" id="36"/>
                                        <p:tgtEl>
                                          <p:spTgt spid="211"/>
                                        </p:tgtEl>
                                        <p:attrNameLst>
                                          <p:attrName>ppt_w</p:attrName>
                                        </p:attrNameLst>
                                      </p:cBhvr>
                                      <p:tavLst>
                                        <p:tav tm="0">
                                          <p:val>
                                            <p:fltVal val="0.0"/>
                                          </p:val>
                                        </p:tav>
                                        <p:tav tm="100000">
                                          <p:val>
                                            <p:strVal val="#ppt_w"/>
                                          </p:val>
                                        </p:tav>
                                      </p:tavLst>
                                    </p:anim>
                                  </p:childTnLst>
                                </p:cTn>
                              </p:par>
                              <p:par>
                                <p:cTn fill="hold" id="37" nodeType="withEffect" presetClass="entr" presetID="35" presetSubtype="0">
                                  <p:stCondLst>
                                    <p:cond delay="0"/>
                                  </p:stCondLst>
                                  <p:childTnLst>
                                    <p:set>
                                      <p:cBhvr>
                                        <p:cTn dur="1" fill="hold" id="38">
                                          <p:stCondLst>
                                            <p:cond delay="0"/>
                                          </p:stCondLst>
                                        </p:cTn>
                                        <p:tgtEl>
                                          <p:spTgt spid="213"/>
                                        </p:tgtEl>
                                        <p:attrNameLst>
                                          <p:attrName>style.visibility</p:attrName>
                                        </p:attrNameLst>
                                      </p:cBhvr>
                                      <p:to>
                                        <p:strVal val="visible"/>
                                      </p:to>
                                    </p:set>
                                    <p:animEffect transition="in" filter="fade">
                                      <p:cBhvr>
                                        <p:cTn dur="2000" id="39"/>
                                        <p:tgtEl>
                                          <p:spTgt spid="213"/>
                                        </p:tgtEl>
                                      </p:cBhvr>
                                    </p:animEffect>
                                    <p:anim calcmode="lin" valueType="num">
                                      <p:cBhvr>
                                        <p:cTn dur="2000" fill="hold" id="40"/>
                                        <p:tgtEl>
                                          <p:spTgt spid="213"/>
                                        </p:tgtEl>
                                        <p:attrNameLst>
                                          <p:attrName>style.rotation</p:attrName>
                                        </p:attrNameLst>
                                      </p:cBhvr>
                                      <p:tavLst>
                                        <p:tav tm="0">
                                          <p:val>
                                            <p:fltVal val="720.0"/>
                                          </p:val>
                                        </p:tav>
                                        <p:tav tm="100000">
                                          <p:val>
                                            <p:fltVal val="0.0"/>
                                          </p:val>
                                        </p:tav>
                                      </p:tavLst>
                                    </p:anim>
                                    <p:anim calcmode="lin" valueType="num">
                                      <p:cBhvr>
                                        <p:cTn dur="2000" fill="hold" id="41"/>
                                        <p:tgtEl>
                                          <p:spTgt spid="213"/>
                                        </p:tgtEl>
                                        <p:attrNameLst>
                                          <p:attrName>ppt_h</p:attrName>
                                        </p:attrNameLst>
                                      </p:cBhvr>
                                      <p:tavLst>
                                        <p:tav tm="0">
                                          <p:val>
                                            <p:fltVal val="0.0"/>
                                          </p:val>
                                        </p:tav>
                                        <p:tav tm="100000">
                                          <p:val>
                                            <p:strVal val="#ppt_h"/>
                                          </p:val>
                                        </p:tav>
                                      </p:tavLst>
                                    </p:anim>
                                    <p:anim calcmode="lin" valueType="num">
                                      <p:cBhvr>
                                        <p:cTn dur="2000" fill="hold" id="42"/>
                                        <p:tgtEl>
                                          <p:spTgt spid="213"/>
                                        </p:tgtEl>
                                        <p:attrNameLst>
                                          <p:attrName>ppt_w</p:attrName>
                                        </p:attrNameLst>
                                      </p:cBhvr>
                                      <p:tavLst>
                                        <p:tav tm="0">
                                          <p:val>
                                            <p:fltVal val="0.0"/>
                                          </p:val>
                                        </p:tav>
                                        <p:tav tm="100000">
                                          <p:val>
                                            <p:strVal val="#ppt_w"/>
                                          </p:val>
                                        </p:tav>
                                      </p:tavLst>
                                    </p:anim>
                                  </p:childTnLst>
                                </p:cTn>
                              </p:par>
                              <p:par>
                                <p:cTn fill="hold" grpId="1" id="43" nodeType="withEffect" presetClass="entr" presetID="35" presetSubtype="0">
                                  <p:stCondLst>
                                    <p:cond delay="0"/>
                                  </p:stCondLst>
                                  <p:iterate type="lt">
                                    <p:tmAbs val="0"/>
                                  </p:iterate>
                                  <p:childTnLst>
                                    <p:set>
                                      <p:cBhvr>
                                        <p:cTn dur="1" fill="hold" id="44">
                                          <p:stCondLst>
                                            <p:cond delay="0"/>
                                          </p:stCondLst>
                                        </p:cTn>
                                        <p:tgtEl>
                                          <p:spTgt spid="1048944"/>
                                        </p:tgtEl>
                                        <p:attrNameLst>
                                          <p:attrName>style.visibility</p:attrName>
                                        </p:attrNameLst>
                                      </p:cBhvr>
                                      <p:to>
                                        <p:strVal val="visible"/>
                                      </p:to>
                                    </p:set>
                                    <p:animEffect transition="in" filter="fade">
                                      <p:cBhvr>
                                        <p:cTn dur="2000" id="45"/>
                                        <p:tgtEl>
                                          <p:spTgt spid="1048944"/>
                                        </p:tgtEl>
                                      </p:cBhvr>
                                    </p:animEffect>
                                    <p:anim calcmode="lin" valueType="num">
                                      <p:cBhvr>
                                        <p:cTn dur="2000" fill="hold" id="46"/>
                                        <p:tgtEl>
                                          <p:spTgt spid="1048944"/>
                                        </p:tgtEl>
                                        <p:attrNameLst>
                                          <p:attrName>style.rotation</p:attrName>
                                        </p:attrNameLst>
                                      </p:cBhvr>
                                      <p:tavLst>
                                        <p:tav tm="0">
                                          <p:val>
                                            <p:fltVal val="720.0"/>
                                          </p:val>
                                        </p:tav>
                                        <p:tav tm="100000">
                                          <p:val>
                                            <p:fltVal val="0.0"/>
                                          </p:val>
                                        </p:tav>
                                      </p:tavLst>
                                    </p:anim>
                                    <p:anim calcmode="lin" valueType="num">
                                      <p:cBhvr>
                                        <p:cTn dur="2000" fill="hold" id="47"/>
                                        <p:tgtEl>
                                          <p:spTgt spid="1048944"/>
                                        </p:tgtEl>
                                        <p:attrNameLst>
                                          <p:attrName>ppt_h</p:attrName>
                                        </p:attrNameLst>
                                      </p:cBhvr>
                                      <p:tavLst>
                                        <p:tav tm="0">
                                          <p:val>
                                            <p:fltVal val="0.0"/>
                                          </p:val>
                                        </p:tav>
                                        <p:tav tm="100000">
                                          <p:val>
                                            <p:strVal val="#ppt_h"/>
                                          </p:val>
                                        </p:tav>
                                      </p:tavLst>
                                    </p:anim>
                                    <p:anim calcmode="lin" valueType="num">
                                      <p:cBhvr>
                                        <p:cTn dur="2000" fill="hold" id="48"/>
                                        <p:tgtEl>
                                          <p:spTgt spid="1048944"/>
                                        </p:tgtEl>
                                        <p:attrNameLst>
                                          <p:attrName>ppt_w</p:attrName>
                                        </p:attrNameLst>
                                      </p:cBhvr>
                                      <p:tavLst>
                                        <p:tav tm="0">
                                          <p:val>
                                            <p:fltVal val="0.0"/>
                                          </p:val>
                                        </p:tav>
                                        <p:tav tm="100000">
                                          <p:val>
                                            <p:strVal val="#ppt_w"/>
                                          </p:val>
                                        </p:tav>
                                      </p:tavLst>
                                    </p:anim>
                                  </p:childTnLst>
                                </p:cTn>
                              </p:par>
                              <p:par>
                                <p:cTn fill="hold" id="49" nodeType="withEffect" presetClass="entr" presetID="35" presetSubtype="0">
                                  <p:stCondLst>
                                    <p:cond delay="0"/>
                                  </p:stCondLst>
                                  <p:childTnLst>
                                    <p:set>
                                      <p:cBhvr>
                                        <p:cTn dur="1" fill="hold" id="50">
                                          <p:stCondLst>
                                            <p:cond delay="0"/>
                                          </p:stCondLst>
                                        </p:cTn>
                                        <p:tgtEl>
                                          <p:spTgt spid="216"/>
                                        </p:tgtEl>
                                        <p:attrNameLst>
                                          <p:attrName>style.visibility</p:attrName>
                                        </p:attrNameLst>
                                      </p:cBhvr>
                                      <p:to>
                                        <p:strVal val="visible"/>
                                      </p:to>
                                    </p:set>
                                    <p:animEffect transition="in" filter="fade">
                                      <p:cBhvr>
                                        <p:cTn dur="2000" id="51"/>
                                        <p:tgtEl>
                                          <p:spTgt spid="216"/>
                                        </p:tgtEl>
                                      </p:cBhvr>
                                    </p:animEffect>
                                    <p:anim calcmode="lin" valueType="num">
                                      <p:cBhvr>
                                        <p:cTn dur="2000" fill="hold" id="52"/>
                                        <p:tgtEl>
                                          <p:spTgt spid="216"/>
                                        </p:tgtEl>
                                        <p:attrNameLst>
                                          <p:attrName>style.rotation</p:attrName>
                                        </p:attrNameLst>
                                      </p:cBhvr>
                                      <p:tavLst>
                                        <p:tav tm="0">
                                          <p:val>
                                            <p:fltVal val="720.0"/>
                                          </p:val>
                                        </p:tav>
                                        <p:tav tm="100000">
                                          <p:val>
                                            <p:fltVal val="0.0"/>
                                          </p:val>
                                        </p:tav>
                                      </p:tavLst>
                                    </p:anim>
                                    <p:anim calcmode="lin" valueType="num">
                                      <p:cBhvr>
                                        <p:cTn dur="2000" fill="hold" id="53"/>
                                        <p:tgtEl>
                                          <p:spTgt spid="216"/>
                                        </p:tgtEl>
                                        <p:attrNameLst>
                                          <p:attrName>ppt_h</p:attrName>
                                        </p:attrNameLst>
                                      </p:cBhvr>
                                      <p:tavLst>
                                        <p:tav tm="0">
                                          <p:val>
                                            <p:fltVal val="0.0"/>
                                          </p:val>
                                        </p:tav>
                                        <p:tav tm="100000">
                                          <p:val>
                                            <p:strVal val="#ppt_h"/>
                                          </p:val>
                                        </p:tav>
                                      </p:tavLst>
                                    </p:anim>
                                    <p:anim calcmode="lin" valueType="num">
                                      <p:cBhvr>
                                        <p:cTn dur="2000" fill="hold" id="54"/>
                                        <p:tgtEl>
                                          <p:spTgt spid="216"/>
                                        </p:tgtEl>
                                        <p:attrNameLst>
                                          <p:attrName>ppt_w</p:attrName>
                                        </p:attrNameLst>
                                      </p:cBhvr>
                                      <p:tavLst>
                                        <p:tav tm="0">
                                          <p:val>
                                            <p:fltVal val="0.0"/>
                                          </p:val>
                                        </p:tav>
                                        <p:tav tm="100000">
                                          <p:val>
                                            <p:strVal val="#ppt_w"/>
                                          </p:val>
                                        </p:tav>
                                      </p:tavLst>
                                    </p:anim>
                                  </p:childTnLst>
                                </p:cTn>
                              </p:par>
                              <p:par>
                                <p:cTn fill="hold" grpId="1" id="55" nodeType="withEffect" presetClass="entr" presetID="35" presetSubtype="0">
                                  <p:stCondLst>
                                    <p:cond delay="0"/>
                                  </p:stCondLst>
                                  <p:iterate type="lt">
                                    <p:tmAbs val="0"/>
                                  </p:iterate>
                                  <p:childTnLst>
                                    <p:set>
                                      <p:cBhvr>
                                        <p:cTn dur="1" fill="hold" id="56">
                                          <p:stCondLst>
                                            <p:cond delay="0"/>
                                          </p:stCondLst>
                                        </p:cTn>
                                        <p:tgtEl>
                                          <p:spTgt spid="1048948"/>
                                        </p:tgtEl>
                                        <p:attrNameLst>
                                          <p:attrName>style.visibility</p:attrName>
                                        </p:attrNameLst>
                                      </p:cBhvr>
                                      <p:to>
                                        <p:strVal val="visible"/>
                                      </p:to>
                                    </p:set>
                                    <p:animEffect transition="in" filter="fade">
                                      <p:cBhvr>
                                        <p:cTn dur="2000" id="57"/>
                                        <p:tgtEl>
                                          <p:spTgt spid="1048948"/>
                                        </p:tgtEl>
                                      </p:cBhvr>
                                    </p:animEffect>
                                    <p:anim calcmode="lin" valueType="num">
                                      <p:cBhvr>
                                        <p:cTn dur="2000" fill="hold" id="58"/>
                                        <p:tgtEl>
                                          <p:spTgt spid="1048948"/>
                                        </p:tgtEl>
                                        <p:attrNameLst>
                                          <p:attrName>style.rotation</p:attrName>
                                        </p:attrNameLst>
                                      </p:cBhvr>
                                      <p:tavLst>
                                        <p:tav tm="0">
                                          <p:val>
                                            <p:fltVal val="720.0"/>
                                          </p:val>
                                        </p:tav>
                                        <p:tav tm="100000">
                                          <p:val>
                                            <p:fltVal val="0.0"/>
                                          </p:val>
                                        </p:tav>
                                      </p:tavLst>
                                    </p:anim>
                                    <p:anim calcmode="lin" valueType="num">
                                      <p:cBhvr>
                                        <p:cTn dur="2000" fill="hold" id="59"/>
                                        <p:tgtEl>
                                          <p:spTgt spid="1048948"/>
                                        </p:tgtEl>
                                        <p:attrNameLst>
                                          <p:attrName>ppt_h</p:attrName>
                                        </p:attrNameLst>
                                      </p:cBhvr>
                                      <p:tavLst>
                                        <p:tav tm="0">
                                          <p:val>
                                            <p:fltVal val="0.0"/>
                                          </p:val>
                                        </p:tav>
                                        <p:tav tm="100000">
                                          <p:val>
                                            <p:strVal val="#ppt_h"/>
                                          </p:val>
                                        </p:tav>
                                      </p:tavLst>
                                    </p:anim>
                                    <p:anim calcmode="lin" valueType="num">
                                      <p:cBhvr>
                                        <p:cTn dur="2000" fill="hold" id="60"/>
                                        <p:tgtEl>
                                          <p:spTgt spid="1048948"/>
                                        </p:tgtEl>
                                        <p:attrNameLst>
                                          <p:attrName>ppt_w</p:attrName>
                                        </p:attrNameLst>
                                      </p:cBhvr>
                                      <p:tavLst>
                                        <p:tav tm="0">
                                          <p:val>
                                            <p:fltVal val="0.0"/>
                                          </p:val>
                                        </p:tav>
                                        <p:tav tm="100000">
                                          <p:val>
                                            <p:strVal val="#ppt_w"/>
                                          </p:val>
                                        </p:tav>
                                      </p:tavLst>
                                    </p:anim>
                                  </p:childTnLst>
                                </p:cTn>
                              </p:par>
                            </p:childTnLst>
                          </p:cTn>
                        </p:par>
                      </p:childTnLst>
                    </p:cTn>
                  </p:par>
                  <p:par>
                    <p:cTn fill="hold" id="61" nodeType="clickPar">
                      <p:stCondLst>
                        <p:cond delay="indefinite"/>
                      </p:stCondLst>
                      <p:childTnLst>
                        <p:par>
                          <p:cTn fill="hold" id="62" nodeType="withGroup">
                            <p:stCondLst>
                              <p:cond delay="0"/>
                            </p:stCondLst>
                            <p:childTnLst>
                              <p:par>
                                <p:cTn fill="hold" id="63" nodeType="clickEffect" presetClass="entr" presetID="30" presetSubtype="0">
                                  <p:stCondLst>
                                    <p:cond delay="0"/>
                                  </p:stCondLst>
                                  <p:childTnLst>
                                    <p:set>
                                      <p:cBhvr>
                                        <p:cTn dur="1" fill="hold" id="64">
                                          <p:stCondLst>
                                            <p:cond delay="0"/>
                                          </p:stCondLst>
                                        </p:cTn>
                                        <p:tgtEl>
                                          <p:spTgt spid="215"/>
                                        </p:tgtEl>
                                        <p:attrNameLst>
                                          <p:attrName>style.visibility</p:attrName>
                                        </p:attrNameLst>
                                      </p:cBhvr>
                                      <p:to>
                                        <p:strVal val="visible"/>
                                      </p:to>
                                    </p:set>
                                    <p:animEffect transition="in" filter="fade">
                                      <p:cBhvr>
                                        <p:cTn decel="100000" dur="800" id="65"/>
                                        <p:tgtEl>
                                          <p:spTgt spid="215"/>
                                        </p:tgtEl>
                                      </p:cBhvr>
                                    </p:animEffect>
                                    <p:anim calcmode="lin" valueType="num">
                                      <p:cBhvr>
                                        <p:cTn decel="100000" dur="800" fill="hold" id="66"/>
                                        <p:tgtEl>
                                          <p:spTgt spid="215"/>
                                        </p:tgtEl>
                                        <p:attrNameLst>
                                          <p:attrName>style.rotation</p:attrName>
                                        </p:attrNameLst>
                                      </p:cBhvr>
                                      <p:tavLst>
                                        <p:tav tm="0">
                                          <p:val>
                                            <p:fltVal val="-90.0"/>
                                          </p:val>
                                        </p:tav>
                                        <p:tav tm="100000">
                                          <p:val>
                                            <p:fltVal val="0.0"/>
                                          </p:val>
                                        </p:tav>
                                      </p:tavLst>
                                    </p:anim>
                                    <p:anim calcmode="lin" valueType="num">
                                      <p:cBhvr>
                                        <p:cTn decel="100000" dur="800" fill="hold" id="67"/>
                                        <p:tgtEl>
                                          <p:spTgt spid="215"/>
                                        </p:tgtEl>
                                        <p:attrNameLst>
                                          <p:attrName>ppt_x</p:attrName>
                                        </p:attrNameLst>
                                      </p:cBhvr>
                                      <p:tavLst>
                                        <p:tav tm="0">
                                          <p:val>
                                            <p:strVal val="#ppt_x+0.4"/>
                                          </p:val>
                                        </p:tav>
                                        <p:tav tm="100000">
                                          <p:val>
                                            <p:strVal val="#ppt_x-0.05"/>
                                          </p:val>
                                        </p:tav>
                                      </p:tavLst>
                                    </p:anim>
                                    <p:anim calcmode="lin" valueType="num">
                                      <p:cBhvr>
                                        <p:cTn decel="100000" dur="800" fill="hold" id="68"/>
                                        <p:tgtEl>
                                          <p:spTgt spid="215"/>
                                        </p:tgtEl>
                                        <p:attrNameLst>
                                          <p:attrName>ppt_y</p:attrName>
                                        </p:attrNameLst>
                                      </p:cBhvr>
                                      <p:tavLst>
                                        <p:tav tm="0">
                                          <p:val>
                                            <p:strVal val="#ppt_y-0.4"/>
                                          </p:val>
                                        </p:tav>
                                        <p:tav tm="100000">
                                          <p:val>
                                            <p:strVal val="#ppt_y+0.1"/>
                                          </p:val>
                                        </p:tav>
                                      </p:tavLst>
                                    </p:anim>
                                    <p:anim calcmode="lin" valueType="num">
                                      <p:cBhvr>
                                        <p:cTn accel="100000" dur="200" fill="hold" id="69">
                                          <p:stCondLst>
                                            <p:cond delay="800"/>
                                          </p:stCondLst>
                                        </p:cTn>
                                        <p:tgtEl>
                                          <p:spTgt spid="215"/>
                                        </p:tgtEl>
                                        <p:attrNameLst>
                                          <p:attrName>ppt_x</p:attrName>
                                        </p:attrNameLst>
                                      </p:cBhvr>
                                      <p:tavLst>
                                        <p:tav tm="0">
                                          <p:val>
                                            <p:strVal val="#ppt_x-0.05"/>
                                          </p:val>
                                        </p:tav>
                                        <p:tav tm="100000">
                                          <p:val>
                                            <p:strVal val="#ppt_x"/>
                                          </p:val>
                                        </p:tav>
                                      </p:tavLst>
                                    </p:anim>
                                    <p:anim calcmode="lin" valueType="num">
                                      <p:cBhvr>
                                        <p:cTn accel="100000" dur="200" fill="hold" id="70">
                                          <p:stCondLst>
                                            <p:cond delay="800"/>
                                          </p:stCondLst>
                                        </p:cTn>
                                        <p:tgtEl>
                                          <p:spTgt spid="215"/>
                                        </p:tgtEl>
                                        <p:attrNameLst>
                                          <p:attrName>ppt_y</p:attrName>
                                        </p:attrNameLst>
                                      </p:cBhvr>
                                      <p:tavLst>
                                        <p:tav tm="0">
                                          <p:val>
                                            <p:strVal val="#ppt_y+0.1"/>
                                          </p:val>
                                        </p:tav>
                                        <p:tav tm="100000">
                                          <p:val>
                                            <p:strVal val="#ppt_y"/>
                                          </p:val>
                                        </p:tav>
                                      </p:tavLst>
                                    </p:anim>
                                  </p:childTnLst>
                                </p:cTn>
                              </p:par>
                            </p:childTnLst>
                          </p:cTn>
                        </p:par>
                      </p:childTnLst>
                    </p:cTn>
                  </p:par>
                  <p:par>
                    <p:cTn fill="hold" id="71" nodeType="clickPar">
                      <p:stCondLst>
                        <p:cond delay="indefinite"/>
                      </p:stCondLst>
                      <p:childTnLst>
                        <p:par>
                          <p:cTn fill="hold" id="72" nodeType="withGroup">
                            <p:stCondLst>
                              <p:cond delay="0"/>
                            </p:stCondLst>
                            <p:childTnLst>
                              <p:par>
                                <p:cTn fill="hold" id="73" nodeType="clickEffect" presetClass="entr" presetID="35" presetSubtype="0">
                                  <p:stCondLst>
                                    <p:cond delay="0"/>
                                  </p:stCondLst>
                                  <p:childTnLst>
                                    <p:set>
                                      <p:cBhvr>
                                        <p:cTn dur="1" fill="hold" id="74">
                                          <p:stCondLst>
                                            <p:cond delay="0"/>
                                          </p:stCondLst>
                                        </p:cTn>
                                        <p:tgtEl>
                                          <p:spTgt spid="206"/>
                                        </p:tgtEl>
                                        <p:attrNameLst>
                                          <p:attrName>style.visibility</p:attrName>
                                        </p:attrNameLst>
                                      </p:cBhvr>
                                      <p:to>
                                        <p:strVal val="visible"/>
                                      </p:to>
                                    </p:set>
                                    <p:animEffect transition="in" filter="fade">
                                      <p:cBhvr>
                                        <p:cTn dur="2000" id="75"/>
                                        <p:tgtEl>
                                          <p:spTgt spid="206"/>
                                        </p:tgtEl>
                                      </p:cBhvr>
                                    </p:animEffect>
                                    <p:anim calcmode="lin" valueType="num">
                                      <p:cBhvr>
                                        <p:cTn dur="2000" fill="hold" id="76"/>
                                        <p:tgtEl>
                                          <p:spTgt spid="206"/>
                                        </p:tgtEl>
                                        <p:attrNameLst>
                                          <p:attrName>style.rotation</p:attrName>
                                        </p:attrNameLst>
                                      </p:cBhvr>
                                      <p:tavLst>
                                        <p:tav tm="0">
                                          <p:val>
                                            <p:fltVal val="720.0"/>
                                          </p:val>
                                        </p:tav>
                                        <p:tav tm="100000">
                                          <p:val>
                                            <p:fltVal val="0.0"/>
                                          </p:val>
                                        </p:tav>
                                      </p:tavLst>
                                    </p:anim>
                                    <p:anim calcmode="lin" valueType="num">
                                      <p:cBhvr>
                                        <p:cTn dur="2000" fill="hold" id="77"/>
                                        <p:tgtEl>
                                          <p:spTgt spid="206"/>
                                        </p:tgtEl>
                                        <p:attrNameLst>
                                          <p:attrName>ppt_h</p:attrName>
                                        </p:attrNameLst>
                                      </p:cBhvr>
                                      <p:tavLst>
                                        <p:tav tm="0">
                                          <p:val>
                                            <p:fltVal val="0.0"/>
                                          </p:val>
                                        </p:tav>
                                        <p:tav tm="100000">
                                          <p:val>
                                            <p:strVal val="#ppt_h"/>
                                          </p:val>
                                        </p:tav>
                                      </p:tavLst>
                                    </p:anim>
                                    <p:anim calcmode="lin" valueType="num">
                                      <p:cBhvr>
                                        <p:cTn dur="2000" fill="hold" id="78"/>
                                        <p:tgtEl>
                                          <p:spTgt spid="206"/>
                                        </p:tgtEl>
                                        <p:attrNameLst>
                                          <p:attrName>ppt_w</p:attrName>
                                        </p:attrNameLst>
                                      </p:cBhvr>
                                      <p:tavLst>
                                        <p:tav tm="0">
                                          <p:val>
                                            <p:fltVal val="0.0"/>
                                          </p:val>
                                        </p:tav>
                                        <p:tav tm="100000">
                                          <p:val>
                                            <p:strVal val="#ppt_w"/>
                                          </p:val>
                                        </p:tav>
                                      </p:tavLst>
                                    </p:anim>
                                  </p:childTnLst>
                                </p:cTn>
                              </p:par>
                            </p:childTnLst>
                          </p:cTn>
                        </p:par>
                      </p:childTnLst>
                    </p:cTn>
                  </p:par>
                  <p:par>
                    <p:cTn fill="hold" id="79" nodeType="clickPar">
                      <p:stCondLst>
                        <p:cond delay="indefinite"/>
                      </p:stCondLst>
                      <p:childTnLst>
                        <p:par>
                          <p:cTn fill="hold" id="80" nodeType="withGroup">
                            <p:stCondLst>
                              <p:cond delay="0"/>
                            </p:stCondLst>
                            <p:childTnLst>
                              <p:par>
                                <p:cTn fill="hold" id="81" nodeType="clickEffect" presetClass="entr" presetID="34" presetSubtype="0">
                                  <p:stCondLst>
                                    <p:cond delay="0"/>
                                  </p:stCondLst>
                                  <p:childTnLst>
                                    <p:set>
                                      <p:cBhvr>
                                        <p:cTn dur="1" fill="hold" id="82">
                                          <p:stCondLst>
                                            <p:cond delay="0"/>
                                          </p:stCondLst>
                                        </p:cTn>
                                        <p:tgtEl>
                                          <p:spTgt spid="208"/>
                                        </p:tgtEl>
                                        <p:attrNameLst>
                                          <p:attrName>style.visibility</p:attrName>
                                        </p:attrNameLst>
                                      </p:cBhvr>
                                      <p:to>
                                        <p:strVal val="visible"/>
                                      </p:to>
                                    </p:set>
                                    <p:anim calcmode="lin" from="(-#ppt_w/2)" to="(#ppt_x)" valueType="num">
                                      <p:cBhvr>
                                        <p:cTn dur="600" fill="hold" id="83">
                                          <p:stCondLst>
                                            <p:cond delay="0"/>
                                          </p:stCondLst>
                                        </p:cTn>
                                        <p:tgtEl>
                                          <p:spTgt spid="208"/>
                                        </p:tgtEl>
                                        <p:attrNameLst>
                                          <p:attrName>ppt_x</p:attrName>
                                        </p:attrNameLst>
                                      </p:cBhvr>
                                    </p:anim>
                                    <p:anim calcmode="lin" from="0" to="-1.0" valueType="num">
                                      <p:cBhvr>
                                        <p:cTn accel="0" autoRev="1" decel="50000" dur="200" fill="hold" id="84">
                                          <p:stCondLst>
                                            <p:cond delay="600"/>
                                          </p:stCondLst>
                                        </p:cTn>
                                        <p:tgtEl>
                                          <p:spTgt spid="208"/>
                                        </p:tgtEl>
                                        <p:attrNameLst>
                                          <p:attrName>xshear</p:attrName>
                                        </p:attrNameLst>
                                      </p:cBhvr>
                                    </p:anim>
                                    <p:animScale>
                                      <p:cBhvr>
                                        <p:cTn accel="0" autoRev="1" decel="100000" dur="200" fill="hold" id="85">
                                          <p:stCondLst>
                                            <p:cond delay="600"/>
                                          </p:stCondLst>
                                        </p:cTn>
                                        <p:tgtEl>
                                          <p:spTgt spid="208"/>
                                        </p:tgtEl>
                                      </p:cBhvr>
                                      <p:from x="100000" y="100000"/>
                                      <p:to x="80000" y="100000"/>
                                    </p:animScale>
                                    <p:anim by="(#ppt_h/3+#ppt_w*0.1)" calcmode="lin" valueType="num">
                                      <p:cBhvr additive="mult">
                                        <p:cTn accel="0" autoRev="1" decel="100000" dur="200" fill="hold" id="86">
                                          <p:stCondLst>
                                            <p:cond delay="600"/>
                                          </p:stCondLst>
                                        </p:cTn>
                                        <p:tgtEl>
                                          <p:spTgt spid="208"/>
                                        </p:tgtEl>
                                        <p:attrNameLst>
                                          <p:attrName>ppt_x</p:attrName>
                                        </p:attrNameLst>
                                      </p:cBhvr>
                                    </p:anim>
                                  </p:childTnLst>
                                </p:cTn>
                              </p:par>
                            </p:childTnLst>
                          </p:cTn>
                        </p:par>
                      </p:childTnLst>
                    </p:cTn>
                  </p:par>
                  <p:par>
                    <p:cTn fill="hold" id="87" nodeType="clickPar">
                      <p:stCondLst>
                        <p:cond delay="indefinite"/>
                      </p:stCondLst>
                      <p:childTnLst>
                        <p:par>
                          <p:cTn fill="hold" id="88" nodeType="withGroup">
                            <p:stCondLst>
                              <p:cond delay="0"/>
                            </p:stCondLst>
                            <p:childTnLst>
                              <p:par>
                                <p:cTn fill="hold" id="89" nodeType="clickEffect" presetClass="entr" presetID="35" presetSubtype="0">
                                  <p:stCondLst>
                                    <p:cond delay="0"/>
                                  </p:stCondLst>
                                  <p:childTnLst>
                                    <p:set>
                                      <p:cBhvr>
                                        <p:cTn dur="1" fill="hold" id="90">
                                          <p:stCondLst>
                                            <p:cond delay="0"/>
                                          </p:stCondLst>
                                        </p:cTn>
                                        <p:tgtEl>
                                          <p:spTgt spid="210"/>
                                        </p:tgtEl>
                                        <p:attrNameLst>
                                          <p:attrName>style.visibility</p:attrName>
                                        </p:attrNameLst>
                                      </p:cBhvr>
                                      <p:to>
                                        <p:strVal val="visible"/>
                                      </p:to>
                                    </p:set>
                                    <p:animEffect transition="in" filter="fade">
                                      <p:cBhvr>
                                        <p:cTn dur="2000" id="91"/>
                                        <p:tgtEl>
                                          <p:spTgt spid="210"/>
                                        </p:tgtEl>
                                      </p:cBhvr>
                                    </p:animEffect>
                                    <p:anim calcmode="lin" valueType="num">
                                      <p:cBhvr>
                                        <p:cTn dur="2000" fill="hold" id="92"/>
                                        <p:tgtEl>
                                          <p:spTgt spid="210"/>
                                        </p:tgtEl>
                                        <p:attrNameLst>
                                          <p:attrName>style.rotation</p:attrName>
                                        </p:attrNameLst>
                                      </p:cBhvr>
                                      <p:tavLst>
                                        <p:tav tm="0">
                                          <p:val>
                                            <p:fltVal val="720.0"/>
                                          </p:val>
                                        </p:tav>
                                        <p:tav tm="100000">
                                          <p:val>
                                            <p:fltVal val="0.0"/>
                                          </p:val>
                                        </p:tav>
                                      </p:tavLst>
                                    </p:anim>
                                    <p:anim calcmode="lin" valueType="num">
                                      <p:cBhvr>
                                        <p:cTn dur="2000" fill="hold" id="93"/>
                                        <p:tgtEl>
                                          <p:spTgt spid="210"/>
                                        </p:tgtEl>
                                        <p:attrNameLst>
                                          <p:attrName>ppt_h</p:attrName>
                                        </p:attrNameLst>
                                      </p:cBhvr>
                                      <p:tavLst>
                                        <p:tav tm="0">
                                          <p:val>
                                            <p:fltVal val="0.0"/>
                                          </p:val>
                                        </p:tav>
                                        <p:tav tm="100000">
                                          <p:val>
                                            <p:strVal val="#ppt_h"/>
                                          </p:val>
                                        </p:tav>
                                      </p:tavLst>
                                    </p:anim>
                                    <p:anim calcmode="lin" valueType="num">
                                      <p:cBhvr>
                                        <p:cTn dur="2000" fill="hold" id="94"/>
                                        <p:tgtEl>
                                          <p:spTgt spid="210"/>
                                        </p:tgtEl>
                                        <p:attrNameLst>
                                          <p:attrName>ppt_w</p:attrName>
                                        </p:attrNameLst>
                                      </p:cBhvr>
                                      <p:tavLst>
                                        <p:tav tm="0">
                                          <p:val>
                                            <p:fltVal val="0.0"/>
                                          </p:val>
                                        </p:tav>
                                        <p:tav tm="100000">
                                          <p:val>
                                            <p:strVal val="#ppt_w"/>
                                          </p:val>
                                        </p:tav>
                                      </p:tavLst>
                                    </p:anim>
                                  </p:childTnLst>
                                </p:cTn>
                              </p:par>
                            </p:childTnLst>
                          </p:cTn>
                        </p:par>
                      </p:childTnLst>
                    </p:cTn>
                  </p:par>
                  <p:par>
                    <p:cTn fill="hold" id="95" nodeType="clickPar">
                      <p:stCondLst>
                        <p:cond delay="indefinite"/>
                      </p:stCondLst>
                      <p:childTnLst>
                        <p:par>
                          <p:cTn fill="hold" id="96" nodeType="withGroup">
                            <p:stCondLst>
                              <p:cond delay="0"/>
                            </p:stCondLst>
                            <p:childTnLst>
                              <p:par>
                                <p:cTn fill="hold" id="97" nodeType="clickEffect" presetClass="entr" presetID="35" presetSubtype="0">
                                  <p:stCondLst>
                                    <p:cond delay="0"/>
                                  </p:stCondLst>
                                  <p:childTnLst>
                                    <p:set>
                                      <p:cBhvr>
                                        <p:cTn dur="1" fill="hold" id="98">
                                          <p:stCondLst>
                                            <p:cond delay="0"/>
                                          </p:stCondLst>
                                        </p:cTn>
                                        <p:tgtEl>
                                          <p:spTgt spid="212"/>
                                        </p:tgtEl>
                                        <p:attrNameLst>
                                          <p:attrName>style.visibility</p:attrName>
                                        </p:attrNameLst>
                                      </p:cBhvr>
                                      <p:to>
                                        <p:strVal val="visible"/>
                                      </p:to>
                                    </p:set>
                                    <p:animEffect transition="in" filter="fade">
                                      <p:cBhvr>
                                        <p:cTn dur="2000" id="99"/>
                                        <p:tgtEl>
                                          <p:spTgt spid="212"/>
                                        </p:tgtEl>
                                      </p:cBhvr>
                                    </p:animEffect>
                                    <p:anim calcmode="lin" valueType="num">
                                      <p:cBhvr>
                                        <p:cTn dur="2000" fill="hold" id="100"/>
                                        <p:tgtEl>
                                          <p:spTgt spid="212"/>
                                        </p:tgtEl>
                                        <p:attrNameLst>
                                          <p:attrName>style.rotation</p:attrName>
                                        </p:attrNameLst>
                                      </p:cBhvr>
                                      <p:tavLst>
                                        <p:tav tm="0">
                                          <p:val>
                                            <p:fltVal val="720.0"/>
                                          </p:val>
                                        </p:tav>
                                        <p:tav tm="100000">
                                          <p:val>
                                            <p:fltVal val="0.0"/>
                                          </p:val>
                                        </p:tav>
                                      </p:tavLst>
                                    </p:anim>
                                    <p:anim calcmode="lin" valueType="num">
                                      <p:cBhvr>
                                        <p:cTn dur="2000" fill="hold" id="101"/>
                                        <p:tgtEl>
                                          <p:spTgt spid="212"/>
                                        </p:tgtEl>
                                        <p:attrNameLst>
                                          <p:attrName>ppt_h</p:attrName>
                                        </p:attrNameLst>
                                      </p:cBhvr>
                                      <p:tavLst>
                                        <p:tav tm="0">
                                          <p:val>
                                            <p:fltVal val="0.0"/>
                                          </p:val>
                                        </p:tav>
                                        <p:tav tm="100000">
                                          <p:val>
                                            <p:strVal val="#ppt_h"/>
                                          </p:val>
                                        </p:tav>
                                      </p:tavLst>
                                    </p:anim>
                                    <p:anim calcmode="lin" valueType="num">
                                      <p:cBhvr>
                                        <p:cTn dur="2000" fill="hold" id="102"/>
                                        <p:tgtEl>
                                          <p:spTgt spid="212"/>
                                        </p:tgtEl>
                                        <p:attrNameLst>
                                          <p:attrName>ppt_w</p:attrName>
                                        </p:attrNameLst>
                                      </p:cBhvr>
                                      <p:tavLst>
                                        <p:tav tm="0">
                                          <p:val>
                                            <p:fltVal val="0.0"/>
                                          </p:val>
                                        </p:tav>
                                        <p:tav tm="100000">
                                          <p:val>
                                            <p:strVal val="#ppt_w"/>
                                          </p:val>
                                        </p:tav>
                                      </p:tavLst>
                                    </p:anim>
                                  </p:childTnLst>
                                </p:cTn>
                              </p:par>
                            </p:childTnLst>
                          </p:cTn>
                        </p:par>
                      </p:childTnLst>
                    </p:cTn>
                  </p:par>
                  <p:par>
                    <p:cTn fill="hold" id="103" nodeType="clickPar">
                      <p:stCondLst>
                        <p:cond delay="indefinite"/>
                      </p:stCondLst>
                      <p:childTnLst>
                        <p:par>
                          <p:cTn fill="hold" id="104" nodeType="withGroup">
                            <p:stCondLst>
                              <p:cond delay="0"/>
                            </p:stCondLst>
                            <p:childTnLst>
                              <p:par>
                                <p:cTn fill="hold" id="105" nodeType="clickEffect" presetClass="entr" presetID="35" presetSubtype="0">
                                  <p:stCondLst>
                                    <p:cond delay="0"/>
                                  </p:stCondLst>
                                  <p:childTnLst>
                                    <p:set>
                                      <p:cBhvr>
                                        <p:cTn dur="1" fill="hold" id="106">
                                          <p:stCondLst>
                                            <p:cond delay="0"/>
                                          </p:stCondLst>
                                        </p:cTn>
                                        <p:tgtEl>
                                          <p:spTgt spid="214"/>
                                        </p:tgtEl>
                                        <p:attrNameLst>
                                          <p:attrName>style.visibility</p:attrName>
                                        </p:attrNameLst>
                                      </p:cBhvr>
                                      <p:to>
                                        <p:strVal val="visible"/>
                                      </p:to>
                                    </p:set>
                                    <p:animEffect transition="in" filter="fade">
                                      <p:cBhvr>
                                        <p:cTn dur="2000" id="107"/>
                                        <p:tgtEl>
                                          <p:spTgt spid="214"/>
                                        </p:tgtEl>
                                      </p:cBhvr>
                                    </p:animEffect>
                                    <p:anim calcmode="lin" valueType="num">
                                      <p:cBhvr>
                                        <p:cTn dur="2000" fill="hold" id="108"/>
                                        <p:tgtEl>
                                          <p:spTgt spid="214"/>
                                        </p:tgtEl>
                                        <p:attrNameLst>
                                          <p:attrName>style.rotation</p:attrName>
                                        </p:attrNameLst>
                                      </p:cBhvr>
                                      <p:tavLst>
                                        <p:tav tm="0">
                                          <p:val>
                                            <p:fltVal val="720.0"/>
                                          </p:val>
                                        </p:tav>
                                        <p:tav tm="100000">
                                          <p:val>
                                            <p:fltVal val="0.0"/>
                                          </p:val>
                                        </p:tav>
                                      </p:tavLst>
                                    </p:anim>
                                    <p:anim calcmode="lin" valueType="num">
                                      <p:cBhvr>
                                        <p:cTn dur="2000" fill="hold" id="109"/>
                                        <p:tgtEl>
                                          <p:spTgt spid="214"/>
                                        </p:tgtEl>
                                        <p:attrNameLst>
                                          <p:attrName>ppt_h</p:attrName>
                                        </p:attrNameLst>
                                      </p:cBhvr>
                                      <p:tavLst>
                                        <p:tav tm="0">
                                          <p:val>
                                            <p:fltVal val="0.0"/>
                                          </p:val>
                                        </p:tav>
                                        <p:tav tm="100000">
                                          <p:val>
                                            <p:strVal val="#ppt_h"/>
                                          </p:val>
                                        </p:tav>
                                      </p:tavLst>
                                    </p:anim>
                                    <p:anim calcmode="lin" valueType="num">
                                      <p:cBhvr>
                                        <p:cTn dur="2000" fill="hold" id="110"/>
                                        <p:tgtEl>
                                          <p:spTgt spid="214"/>
                                        </p:tgtEl>
                                        <p:attrNameLst>
                                          <p:attrName>ppt_w</p:attrName>
                                        </p:attrNameLst>
                                      </p:cBhvr>
                                      <p:tavLst>
                                        <p:tav tm="0">
                                          <p:val>
                                            <p:fltVal val="0.0"/>
                                          </p:val>
                                        </p:tav>
                                        <p:tav tm="100000">
                                          <p:val>
                                            <p:strVal val="#ppt_w"/>
                                          </p:val>
                                        </p:tav>
                                      </p:tavLst>
                                    </p:anim>
                                  </p:childTnLst>
                                </p:cTn>
                              </p:par>
                            </p:childTnLst>
                          </p:cTn>
                        </p:par>
                      </p:childTnLst>
                    </p:cTn>
                  </p:par>
                  <p:par>
                    <p:cTn fill="hold" id="111" nodeType="clickPar">
                      <p:stCondLst>
                        <p:cond delay="indefinite"/>
                      </p:stCondLst>
                      <p:childTnLst>
                        <p:par>
                          <p:cTn fill="hold" id="112" nodeType="withGroup">
                            <p:stCondLst>
                              <p:cond delay="0"/>
                            </p:stCondLst>
                            <p:childTnLst>
                              <p:par>
                                <p:cTn fill="hold" id="113" nodeType="clickEffect" presetClass="entr" presetID="35" presetSubtype="0">
                                  <p:stCondLst>
                                    <p:cond delay="0"/>
                                  </p:stCondLst>
                                  <p:childTnLst>
                                    <p:set>
                                      <p:cBhvr>
                                        <p:cTn dur="1" fill="hold" id="114">
                                          <p:stCondLst>
                                            <p:cond delay="0"/>
                                          </p:stCondLst>
                                        </p:cTn>
                                        <p:tgtEl>
                                          <p:spTgt spid="216"/>
                                        </p:tgtEl>
                                        <p:attrNameLst>
                                          <p:attrName>style.visibility</p:attrName>
                                        </p:attrNameLst>
                                      </p:cBhvr>
                                      <p:to>
                                        <p:strVal val="visible"/>
                                      </p:to>
                                    </p:set>
                                    <p:animEffect transition="in" filter="fade">
                                      <p:cBhvr>
                                        <p:cTn dur="2000" id="115"/>
                                        <p:tgtEl>
                                          <p:spTgt spid="216"/>
                                        </p:tgtEl>
                                      </p:cBhvr>
                                    </p:animEffect>
                                    <p:anim calcmode="lin" valueType="num">
                                      <p:cBhvr>
                                        <p:cTn dur="2000" fill="hold" id="116"/>
                                        <p:tgtEl>
                                          <p:spTgt spid="216"/>
                                        </p:tgtEl>
                                        <p:attrNameLst>
                                          <p:attrName>style.rotation</p:attrName>
                                        </p:attrNameLst>
                                      </p:cBhvr>
                                      <p:tavLst>
                                        <p:tav tm="0">
                                          <p:val>
                                            <p:fltVal val="720.0"/>
                                          </p:val>
                                        </p:tav>
                                        <p:tav tm="100000">
                                          <p:val>
                                            <p:fltVal val="0.0"/>
                                          </p:val>
                                        </p:tav>
                                      </p:tavLst>
                                    </p:anim>
                                    <p:anim calcmode="lin" valueType="num">
                                      <p:cBhvr>
                                        <p:cTn dur="2000" fill="hold" id="117"/>
                                        <p:tgtEl>
                                          <p:spTgt spid="216"/>
                                        </p:tgtEl>
                                        <p:attrNameLst>
                                          <p:attrName>ppt_h</p:attrName>
                                        </p:attrNameLst>
                                      </p:cBhvr>
                                      <p:tavLst>
                                        <p:tav tm="0">
                                          <p:val>
                                            <p:fltVal val="0.0"/>
                                          </p:val>
                                        </p:tav>
                                        <p:tav tm="100000">
                                          <p:val>
                                            <p:strVal val="#ppt_h"/>
                                          </p:val>
                                        </p:tav>
                                      </p:tavLst>
                                    </p:anim>
                                    <p:anim calcmode="lin" valueType="num">
                                      <p:cBhvr>
                                        <p:cTn dur="2000" fill="hold" id="118"/>
                                        <p:tgtEl>
                                          <p:spTgt spid="216"/>
                                        </p:tgtEl>
                                        <p:attrNameLst>
                                          <p:attrName>ppt_w</p:attrName>
                                        </p:attrNameLst>
                                      </p:cBhvr>
                                      <p:tavLst>
                                        <p:tav tm="0">
                                          <p:val>
                                            <p:fltVal val="0.0"/>
                                          </p:val>
                                        </p:tav>
                                        <p:tav tm="100000">
                                          <p:val>
                                            <p:strVal val="#ppt_w"/>
                                          </p:val>
                                        </p:tav>
                                      </p:tavLst>
                                    </p:anim>
                                  </p:childTnLst>
                                </p:cTn>
                              </p:par>
                            </p:childTnLst>
                          </p:cTn>
                        </p:par>
                      </p:childTnLst>
                    </p:cTn>
                  </p:par>
                  <p:par>
                    <p:cTn fill="hold" id="119" nodeType="clickPar">
                      <p:stCondLst>
                        <p:cond delay="indefinite"/>
                      </p:stCondLst>
                      <p:childTnLst>
                        <p:par>
                          <p:cTn fill="hold" id="120" nodeType="withGroup">
                            <p:stCondLst>
                              <p:cond delay="0"/>
                            </p:stCondLst>
                            <p:childTnLst>
                              <p:par>
                                <p:cTn fill="hold" grpId="0" id="121" nodeType="clickEffect" presetClass="entr" presetID="56" presetSubtype="0">
                                  <p:stCondLst>
                                    <p:cond delay="0"/>
                                  </p:stCondLst>
                                  <p:iterate type="lt">
                                    <p:tmPct val="10000"/>
                                  </p:iterate>
                                  <p:childTnLst>
                                    <p:set>
                                      <p:cBhvr>
                                        <p:cTn dur="1" fill="hold" id="122">
                                          <p:stCondLst>
                                            <p:cond delay="0"/>
                                          </p:stCondLst>
                                        </p:cTn>
                                        <p:tgtEl>
                                          <p:spTgt spid="1048928"/>
                                        </p:tgtEl>
                                        <p:attrNameLst>
                                          <p:attrName>style.visibility</p:attrName>
                                        </p:attrNameLst>
                                      </p:cBhvr>
                                      <p:to>
                                        <p:strVal val="visible"/>
                                      </p:to>
                                    </p:set>
                                    <p:anim by="(-#ppt_w*2)" calcmode="lin" valueType="num">
                                      <p:cBhvr rctx="PPT">
                                        <p:cTn autoRev="1" dur="500" fill="hold" id="123">
                                          <p:stCondLst>
                                            <p:cond delay="0"/>
                                          </p:stCondLst>
                                        </p:cTn>
                                        <p:tgtEl>
                                          <p:spTgt spid="1048928"/>
                                        </p:tgtEl>
                                        <p:attrNameLst>
                                          <p:attrName>ppt_w</p:attrName>
                                        </p:attrNameLst>
                                      </p:cBhvr>
                                    </p:anim>
                                    <p:anim by="(#ppt_w*0.50)" calcmode="lin" valueType="num">
                                      <p:cBhvr>
                                        <p:cTn accel="0" autoRev="1" decel="50000" dur="500" fill="hold" id="124">
                                          <p:stCondLst>
                                            <p:cond delay="0"/>
                                          </p:stCondLst>
                                        </p:cTn>
                                        <p:tgtEl>
                                          <p:spTgt spid="1048928"/>
                                        </p:tgtEl>
                                        <p:attrNameLst>
                                          <p:attrName>ppt_x</p:attrName>
                                        </p:attrNameLst>
                                      </p:cBhvr>
                                    </p:anim>
                                    <p:anim calcmode="lin" from="(-#ppt_h/2)" to="(#ppt_y)" valueType="num">
                                      <p:cBhvr>
                                        <p:cTn dur="1000" fill="hold" id="125">
                                          <p:stCondLst>
                                            <p:cond delay="0"/>
                                          </p:stCondLst>
                                        </p:cTn>
                                        <p:tgtEl>
                                          <p:spTgt spid="1048928"/>
                                        </p:tgtEl>
                                        <p:attrNameLst>
                                          <p:attrName>ppt_y</p:attrName>
                                        </p:attrNameLst>
                                      </p:cBhvr>
                                    </p:anim>
                                    <p:animRot by="21600000">
                                      <p:cBhvr>
                                        <p:cTn dur="1000" fill="hold" id="126">
                                          <p:stCondLst>
                                            <p:cond delay="0"/>
                                          </p:stCondLst>
                                        </p:cTn>
                                        <p:tgtEl>
                                          <p:spTgt spid="1048928"/>
                                        </p:tgtEl>
                                        <p:attrNameLst>
                                          <p:attrName>r</p:attrName>
                                        </p:attrNameLst>
                                      </p:cBhvr>
                                    </p:animRot>
                                  </p:childTnLst>
                                </p:cTn>
                              </p:par>
                            </p:childTnLst>
                          </p:cTn>
                        </p:par>
                      </p:childTnLst>
                    </p:cTn>
                  </p:par>
                  <p:par>
                    <p:cTn fill="hold" id="127" nodeType="clickPar">
                      <p:stCondLst>
                        <p:cond delay="indefinite"/>
                      </p:stCondLst>
                      <p:childTnLst>
                        <p:par>
                          <p:cTn fill="hold" id="128" nodeType="withGroup">
                            <p:stCondLst>
                              <p:cond delay="0"/>
                            </p:stCondLst>
                            <p:childTnLst>
                              <p:par>
                                <p:cTn fill="hold" grpId="0" id="129" nodeType="clickEffect" presetClass="entr" presetID="56" presetSubtype="0">
                                  <p:stCondLst>
                                    <p:cond delay="0"/>
                                  </p:stCondLst>
                                  <p:iterate type="lt">
                                    <p:tmPct val="10000"/>
                                  </p:iterate>
                                  <p:childTnLst>
                                    <p:set>
                                      <p:cBhvr>
                                        <p:cTn dur="1" fill="hold" id="130">
                                          <p:stCondLst>
                                            <p:cond delay="0"/>
                                          </p:stCondLst>
                                        </p:cTn>
                                        <p:tgtEl>
                                          <p:spTgt spid="1048932"/>
                                        </p:tgtEl>
                                        <p:attrNameLst>
                                          <p:attrName>style.visibility</p:attrName>
                                        </p:attrNameLst>
                                      </p:cBhvr>
                                      <p:to>
                                        <p:strVal val="visible"/>
                                      </p:to>
                                    </p:set>
                                    <p:anim by="(-#ppt_w*2)" calcmode="lin" valueType="num">
                                      <p:cBhvr rctx="PPT">
                                        <p:cTn autoRev="1" dur="500" fill="hold" id="131">
                                          <p:stCondLst>
                                            <p:cond delay="0"/>
                                          </p:stCondLst>
                                        </p:cTn>
                                        <p:tgtEl>
                                          <p:spTgt spid="1048932"/>
                                        </p:tgtEl>
                                        <p:attrNameLst>
                                          <p:attrName>ppt_w</p:attrName>
                                        </p:attrNameLst>
                                      </p:cBhvr>
                                    </p:anim>
                                    <p:anim by="(#ppt_w*0.50)" calcmode="lin" valueType="num">
                                      <p:cBhvr>
                                        <p:cTn accel="0" autoRev="1" decel="50000" dur="500" fill="hold" id="132">
                                          <p:stCondLst>
                                            <p:cond delay="0"/>
                                          </p:stCondLst>
                                        </p:cTn>
                                        <p:tgtEl>
                                          <p:spTgt spid="1048932"/>
                                        </p:tgtEl>
                                        <p:attrNameLst>
                                          <p:attrName>ppt_x</p:attrName>
                                        </p:attrNameLst>
                                      </p:cBhvr>
                                    </p:anim>
                                    <p:anim calcmode="lin" from="(-#ppt_h/2)" to="(#ppt_y)" valueType="num">
                                      <p:cBhvr>
                                        <p:cTn dur="1000" fill="hold" id="133">
                                          <p:stCondLst>
                                            <p:cond delay="0"/>
                                          </p:stCondLst>
                                        </p:cTn>
                                        <p:tgtEl>
                                          <p:spTgt spid="1048932"/>
                                        </p:tgtEl>
                                        <p:attrNameLst>
                                          <p:attrName>ppt_y</p:attrName>
                                        </p:attrNameLst>
                                      </p:cBhvr>
                                    </p:anim>
                                    <p:animRot by="21600000">
                                      <p:cBhvr>
                                        <p:cTn dur="1000" fill="hold" id="134">
                                          <p:stCondLst>
                                            <p:cond delay="0"/>
                                          </p:stCondLst>
                                        </p:cTn>
                                        <p:tgtEl>
                                          <p:spTgt spid="1048932"/>
                                        </p:tgtEl>
                                        <p:attrNameLst>
                                          <p:attrName>r</p:attrName>
                                        </p:attrNameLst>
                                      </p:cBhvr>
                                    </p:animRot>
                                  </p:childTnLst>
                                </p:cTn>
                              </p:par>
                            </p:childTnLst>
                          </p:cTn>
                        </p:par>
                      </p:childTnLst>
                    </p:cTn>
                  </p:par>
                  <p:par>
                    <p:cTn fill="hold" id="135" nodeType="clickPar">
                      <p:stCondLst>
                        <p:cond delay="indefinite"/>
                      </p:stCondLst>
                      <p:childTnLst>
                        <p:par>
                          <p:cTn fill="hold" id="136" nodeType="withGroup">
                            <p:stCondLst>
                              <p:cond delay="0"/>
                            </p:stCondLst>
                            <p:childTnLst>
                              <p:par>
                                <p:cTn fill="hold" grpId="0" id="137" nodeType="clickEffect" presetClass="entr" presetID="56" presetSubtype="0">
                                  <p:stCondLst>
                                    <p:cond delay="0"/>
                                  </p:stCondLst>
                                  <p:iterate type="lt">
                                    <p:tmPct val="10000"/>
                                  </p:iterate>
                                  <p:childTnLst>
                                    <p:set>
                                      <p:cBhvr>
                                        <p:cTn dur="1" fill="hold" id="138">
                                          <p:stCondLst>
                                            <p:cond delay="0"/>
                                          </p:stCondLst>
                                        </p:cTn>
                                        <p:tgtEl>
                                          <p:spTgt spid="1048936"/>
                                        </p:tgtEl>
                                        <p:attrNameLst>
                                          <p:attrName>style.visibility</p:attrName>
                                        </p:attrNameLst>
                                      </p:cBhvr>
                                      <p:to>
                                        <p:strVal val="visible"/>
                                      </p:to>
                                    </p:set>
                                    <p:anim by="(-#ppt_w*2)" calcmode="lin" valueType="num">
                                      <p:cBhvr rctx="PPT">
                                        <p:cTn autoRev="1" dur="500" fill="hold" id="139">
                                          <p:stCondLst>
                                            <p:cond delay="0"/>
                                          </p:stCondLst>
                                        </p:cTn>
                                        <p:tgtEl>
                                          <p:spTgt spid="1048936"/>
                                        </p:tgtEl>
                                        <p:attrNameLst>
                                          <p:attrName>ppt_w</p:attrName>
                                        </p:attrNameLst>
                                      </p:cBhvr>
                                    </p:anim>
                                    <p:anim by="(#ppt_w*0.50)" calcmode="lin" valueType="num">
                                      <p:cBhvr>
                                        <p:cTn accel="0" autoRev="1" decel="50000" dur="500" fill="hold" id="140">
                                          <p:stCondLst>
                                            <p:cond delay="0"/>
                                          </p:stCondLst>
                                        </p:cTn>
                                        <p:tgtEl>
                                          <p:spTgt spid="1048936"/>
                                        </p:tgtEl>
                                        <p:attrNameLst>
                                          <p:attrName>ppt_x</p:attrName>
                                        </p:attrNameLst>
                                      </p:cBhvr>
                                    </p:anim>
                                    <p:anim calcmode="lin" from="(-#ppt_h/2)" to="(#ppt_y)" valueType="num">
                                      <p:cBhvr>
                                        <p:cTn dur="1000" fill="hold" id="141">
                                          <p:stCondLst>
                                            <p:cond delay="0"/>
                                          </p:stCondLst>
                                        </p:cTn>
                                        <p:tgtEl>
                                          <p:spTgt spid="1048936"/>
                                        </p:tgtEl>
                                        <p:attrNameLst>
                                          <p:attrName>ppt_y</p:attrName>
                                        </p:attrNameLst>
                                      </p:cBhvr>
                                    </p:anim>
                                    <p:animRot by="21600000">
                                      <p:cBhvr>
                                        <p:cTn dur="1000" fill="hold" id="142">
                                          <p:stCondLst>
                                            <p:cond delay="0"/>
                                          </p:stCondLst>
                                        </p:cTn>
                                        <p:tgtEl>
                                          <p:spTgt spid="1048936"/>
                                        </p:tgtEl>
                                        <p:attrNameLst>
                                          <p:attrName>r</p:attrName>
                                        </p:attrNameLst>
                                      </p:cBhvr>
                                    </p:animRot>
                                  </p:childTnLst>
                                </p:cTn>
                              </p:par>
                            </p:childTnLst>
                          </p:cTn>
                        </p:par>
                      </p:childTnLst>
                    </p:cTn>
                  </p:par>
                  <p:par>
                    <p:cTn fill="hold" id="143" nodeType="clickPar">
                      <p:stCondLst>
                        <p:cond delay="indefinite"/>
                      </p:stCondLst>
                      <p:childTnLst>
                        <p:par>
                          <p:cTn fill="hold" id="144" nodeType="withGroup">
                            <p:stCondLst>
                              <p:cond delay="0"/>
                            </p:stCondLst>
                            <p:childTnLst>
                              <p:par>
                                <p:cTn accel="50000" fill="hold" grpId="0" id="145" nodeType="clickEffect" presetClass="entr" presetID="48" presetSubtype="0">
                                  <p:stCondLst>
                                    <p:cond delay="0"/>
                                  </p:stCondLst>
                                  <p:iterate type="lt">
                                    <p:tmAbs val="0"/>
                                  </p:iterate>
                                  <p:childTnLst>
                                    <p:set>
                                      <p:cBhvr>
                                        <p:cTn dur="1" fill="hold" id="146">
                                          <p:stCondLst>
                                            <p:cond delay="0"/>
                                          </p:stCondLst>
                                        </p:cTn>
                                        <p:tgtEl>
                                          <p:spTgt spid="1048940"/>
                                        </p:tgtEl>
                                        <p:attrNameLst>
                                          <p:attrName>style.visibility</p:attrName>
                                        </p:attrNameLst>
                                      </p:cBhvr>
                                      <p:to>
                                        <p:strVal val="visible"/>
                                      </p:to>
                                    </p:set>
                                    <p:anim calcmode="lin" valueType="num">
                                      <p:cBhvr>
                                        <p:cTn dur="1000" fill="hold" id="147"/>
                                        <p:tgtEl>
                                          <p:spTgt spid="1048940"/>
                                        </p:tgtEl>
                                        <p:attrNameLst>
                                          <p:attrName>style.rotation</p:attrName>
                                        </p:attrNameLst>
                                      </p:cBhvr>
                                      <p:tavLst>
                                        <p:tav tm="0">
                                          <p:val>
                                            <p:fltVal val="90.0"/>
                                          </p:val>
                                        </p:tav>
                                        <p:tav tm="80000">
                                          <p:val>
                                            <p:fltVal val="90.0"/>
                                          </p:val>
                                        </p:tav>
                                        <p:tav tm="80000">
                                          <p:val>
                                            <p:fltVal val="90.0"/>
                                          </p:val>
                                        </p:tav>
                                        <p:tav tm="100000">
                                          <p:val>
                                            <p:fltVal val="0.0"/>
                                          </p:val>
                                        </p:tav>
                                      </p:tavLst>
                                    </p:anim>
                                    <p:anim calcmode="lin" valueType="num">
                                      <p:cBhvr>
                                        <p:cTn dur="1000" fill="hold" id="148"/>
                                        <p:tgtEl>
                                          <p:spTgt spid="1048940"/>
                                        </p:tgtEl>
                                        <p:attrNameLst>
                                          <p:attrName>ppt_x</p:attrName>
                                        </p:attrNameLst>
                                      </p:cBhvr>
                                      <p:tavLst>
                                        <p:tav tm="0">
                                          <p:val>
                                            <p:fltVal val="-1.0"/>
                                          </p:val>
                                        </p:tav>
                                        <p:tav tm="50000">
                                          <p:val>
                                            <p:fltVal val="0.949999988079071"/>
                                          </p:val>
                                        </p:tav>
                                        <p:tav tm="100000">
                                          <p:val>
                                            <p:strVal val="#ppt_x"/>
                                          </p:val>
                                        </p:tav>
                                      </p:tavLst>
                                    </p:anim>
                                    <p:anim calcmode="lin" valueType="num">
                                      <p:cBhvr>
                                        <p:cTn dur="1000" fill="hold" id="149"/>
                                        <p:tgtEl>
                                          <p:spTgt spid="1048940"/>
                                        </p:tgtEl>
                                        <p:attrNameLst>
                                          <p:attrName>ppt_y</p:attrName>
                                        </p:attrNameLst>
                                      </p:cBhvr>
                                      <p:tavLst>
                                        <p:tav tm="0">
                                          <p:val>
                                            <p:strVal val="#ppt_y"/>
                                          </p:val>
                                        </p:tav>
                                        <p:tav tm="100000">
                                          <p:val>
                                            <p:strVal val="#ppt_y"/>
                                          </p:val>
                                        </p:tav>
                                      </p:tavLst>
                                    </p:anim>
                                    <p:animEffect transition="in" filter="fade">
                                      <p:cBhvr>
                                        <p:cTn dur="1000" id="150"/>
                                        <p:tgtEl>
                                          <p:spTgt spid="1048940"/>
                                        </p:tgtEl>
                                      </p:cBhvr>
                                    </p:animEffect>
                                  </p:childTnLst>
                                </p:cTn>
                              </p:par>
                            </p:childTnLst>
                          </p:cTn>
                        </p:par>
                      </p:childTnLst>
                    </p:cTn>
                  </p:par>
                  <p:par>
                    <p:cTn fill="hold" id="151" nodeType="clickPar">
                      <p:stCondLst>
                        <p:cond delay="indefinite"/>
                      </p:stCondLst>
                      <p:childTnLst>
                        <p:par>
                          <p:cTn fill="hold" id="152" nodeType="withGroup">
                            <p:stCondLst>
                              <p:cond delay="0"/>
                            </p:stCondLst>
                            <p:childTnLst>
                              <p:par>
                                <p:cTn fill="hold" grpId="2" id="153" nodeType="clickEffect" presetClass="entr" presetID="56" presetSubtype="0">
                                  <p:stCondLst>
                                    <p:cond delay="0"/>
                                  </p:stCondLst>
                                  <p:iterate type="lt">
                                    <p:tmPct val="10000"/>
                                  </p:iterate>
                                  <p:childTnLst>
                                    <p:set>
                                      <p:cBhvr>
                                        <p:cTn dur="1" fill="hold" id="154">
                                          <p:stCondLst>
                                            <p:cond delay="0"/>
                                          </p:stCondLst>
                                        </p:cTn>
                                        <p:tgtEl>
                                          <p:spTgt spid="1048944"/>
                                        </p:tgtEl>
                                        <p:attrNameLst>
                                          <p:attrName>style.visibility</p:attrName>
                                        </p:attrNameLst>
                                      </p:cBhvr>
                                      <p:to>
                                        <p:strVal val="visible"/>
                                      </p:to>
                                    </p:set>
                                    <p:anim by="(-#ppt_w*2)" calcmode="lin" valueType="num">
                                      <p:cBhvr rctx="PPT">
                                        <p:cTn autoRev="1" dur="500" fill="hold" id="155">
                                          <p:stCondLst>
                                            <p:cond delay="0"/>
                                          </p:stCondLst>
                                        </p:cTn>
                                        <p:tgtEl>
                                          <p:spTgt spid="1048944"/>
                                        </p:tgtEl>
                                        <p:attrNameLst>
                                          <p:attrName>ppt_w</p:attrName>
                                        </p:attrNameLst>
                                      </p:cBhvr>
                                    </p:anim>
                                    <p:anim by="(#ppt_w*0.50)" calcmode="lin" valueType="num">
                                      <p:cBhvr>
                                        <p:cTn accel="0" autoRev="1" decel="50000" dur="500" fill="hold" id="156">
                                          <p:stCondLst>
                                            <p:cond delay="0"/>
                                          </p:stCondLst>
                                        </p:cTn>
                                        <p:tgtEl>
                                          <p:spTgt spid="1048944"/>
                                        </p:tgtEl>
                                        <p:attrNameLst>
                                          <p:attrName>ppt_x</p:attrName>
                                        </p:attrNameLst>
                                      </p:cBhvr>
                                    </p:anim>
                                    <p:anim calcmode="lin" from="(-#ppt_h/2)" to="(#ppt_y)" valueType="num">
                                      <p:cBhvr>
                                        <p:cTn dur="1000" fill="hold" id="157">
                                          <p:stCondLst>
                                            <p:cond delay="0"/>
                                          </p:stCondLst>
                                        </p:cTn>
                                        <p:tgtEl>
                                          <p:spTgt spid="1048944"/>
                                        </p:tgtEl>
                                        <p:attrNameLst>
                                          <p:attrName>ppt_y</p:attrName>
                                        </p:attrNameLst>
                                      </p:cBhvr>
                                    </p:anim>
                                    <p:animRot by="21600000">
                                      <p:cBhvr>
                                        <p:cTn dur="1000" fill="hold" id="158">
                                          <p:stCondLst>
                                            <p:cond delay="0"/>
                                          </p:stCondLst>
                                        </p:cTn>
                                        <p:tgtEl>
                                          <p:spTgt spid="1048944"/>
                                        </p:tgtEl>
                                        <p:attrNameLst>
                                          <p:attrName>r</p:attrName>
                                        </p:attrNameLst>
                                      </p:cBhvr>
                                    </p:animRot>
                                  </p:childTnLst>
                                </p:cTn>
                              </p:par>
                            </p:childTnLst>
                          </p:cTn>
                        </p:par>
                      </p:childTnLst>
                    </p:cTn>
                  </p:par>
                  <p:par>
                    <p:cTn fill="hold" id="159" nodeType="clickPar">
                      <p:stCondLst>
                        <p:cond delay="indefinite"/>
                      </p:stCondLst>
                      <p:childTnLst>
                        <p:par>
                          <p:cTn fill="hold" id="160" nodeType="withGroup">
                            <p:stCondLst>
                              <p:cond delay="0"/>
                            </p:stCondLst>
                            <p:childTnLst>
                              <p:par>
                                <p:cTn fill="hold" grpId="2" id="161" nodeType="clickEffect" presetClass="entr" presetID="56" presetSubtype="0">
                                  <p:stCondLst>
                                    <p:cond delay="0"/>
                                  </p:stCondLst>
                                  <p:iterate type="lt">
                                    <p:tmPct val="10000"/>
                                  </p:iterate>
                                  <p:childTnLst>
                                    <p:set>
                                      <p:cBhvr>
                                        <p:cTn dur="1" fill="hold" id="162">
                                          <p:stCondLst>
                                            <p:cond delay="0"/>
                                          </p:stCondLst>
                                        </p:cTn>
                                        <p:tgtEl>
                                          <p:spTgt spid="1048948"/>
                                        </p:tgtEl>
                                        <p:attrNameLst>
                                          <p:attrName>style.visibility</p:attrName>
                                        </p:attrNameLst>
                                      </p:cBhvr>
                                      <p:to>
                                        <p:strVal val="visible"/>
                                      </p:to>
                                    </p:set>
                                    <p:anim by="(-#ppt_w*2)" calcmode="lin" valueType="num">
                                      <p:cBhvr rctx="PPT">
                                        <p:cTn autoRev="1" dur="500" fill="hold" id="163">
                                          <p:stCondLst>
                                            <p:cond delay="0"/>
                                          </p:stCondLst>
                                        </p:cTn>
                                        <p:tgtEl>
                                          <p:spTgt spid="1048948"/>
                                        </p:tgtEl>
                                        <p:attrNameLst>
                                          <p:attrName>ppt_w</p:attrName>
                                        </p:attrNameLst>
                                      </p:cBhvr>
                                    </p:anim>
                                    <p:anim by="(#ppt_w*0.50)" calcmode="lin" valueType="num">
                                      <p:cBhvr>
                                        <p:cTn accel="0" autoRev="1" decel="50000" dur="500" fill="hold" id="164">
                                          <p:stCondLst>
                                            <p:cond delay="0"/>
                                          </p:stCondLst>
                                        </p:cTn>
                                        <p:tgtEl>
                                          <p:spTgt spid="1048948"/>
                                        </p:tgtEl>
                                        <p:attrNameLst>
                                          <p:attrName>ppt_x</p:attrName>
                                        </p:attrNameLst>
                                      </p:cBhvr>
                                    </p:anim>
                                    <p:anim calcmode="lin" from="(-#ppt_h/2)" to="(#ppt_y)" valueType="num">
                                      <p:cBhvr>
                                        <p:cTn dur="1000" fill="hold" id="165">
                                          <p:stCondLst>
                                            <p:cond delay="0"/>
                                          </p:stCondLst>
                                        </p:cTn>
                                        <p:tgtEl>
                                          <p:spTgt spid="1048948"/>
                                        </p:tgtEl>
                                        <p:attrNameLst>
                                          <p:attrName>ppt_y</p:attrName>
                                        </p:attrNameLst>
                                      </p:cBhvr>
                                    </p:anim>
                                    <p:animRot by="21600000">
                                      <p:cBhvr>
                                        <p:cTn dur="1000" fill="hold" id="166">
                                          <p:stCondLst>
                                            <p:cond delay="0"/>
                                          </p:stCondLst>
                                        </p:cTn>
                                        <p:tgtEl>
                                          <p:spTgt spid="1048948"/>
                                        </p:tgtEl>
                                        <p:attrNameLst>
                                          <p:attrName>r</p:attrName>
                                        </p:attrNameLst>
                                      </p:cBhvr>
                                    </p:animRot>
                                  </p:childTnLst>
                                </p:cTn>
                              </p:par>
                            </p:childTnLst>
                          </p:cTn>
                        </p:par>
                      </p:childTnLst>
                    </p:cTn>
                  </p:par>
                  <p:par>
                    <p:cTn fill="hold" id="167" nodeType="clickPar">
                      <p:stCondLst>
                        <p:cond delay="indefinite"/>
                      </p:stCondLst>
                      <p:childTnLst>
                        <p:par>
                          <p:cTn fill="hold" id="168" nodeType="withGroup">
                            <p:stCondLst>
                              <p:cond delay="0"/>
                            </p:stCondLst>
                            <p:childTnLst>
                              <p:par>
                                <p:cTn fill="hold" grpId="1" id="169" nodeType="clickEffect" presetClass="entr" presetID="56" presetSubtype="0">
                                  <p:stCondLst>
                                    <p:cond delay="0"/>
                                  </p:stCondLst>
                                  <p:iterate type="lt">
                                    <p:tmPct val="10000"/>
                                  </p:iterate>
                                  <p:childTnLst>
                                    <p:set>
                                      <p:cBhvr>
                                        <p:cTn dur="1" fill="hold" id="170">
                                          <p:stCondLst>
                                            <p:cond delay="0"/>
                                          </p:stCondLst>
                                        </p:cTn>
                                        <p:tgtEl>
                                          <p:spTgt spid="1048940"/>
                                        </p:tgtEl>
                                        <p:attrNameLst>
                                          <p:attrName>style.visibility</p:attrName>
                                        </p:attrNameLst>
                                      </p:cBhvr>
                                      <p:to>
                                        <p:strVal val="visible"/>
                                      </p:to>
                                    </p:set>
                                    <p:anim by="(-#ppt_w*2)" calcmode="lin" valueType="num">
                                      <p:cBhvr rctx="PPT">
                                        <p:cTn autoRev="1" dur="500" fill="hold" id="171">
                                          <p:stCondLst>
                                            <p:cond delay="0"/>
                                          </p:stCondLst>
                                        </p:cTn>
                                        <p:tgtEl>
                                          <p:spTgt spid="1048940"/>
                                        </p:tgtEl>
                                        <p:attrNameLst>
                                          <p:attrName>ppt_w</p:attrName>
                                        </p:attrNameLst>
                                      </p:cBhvr>
                                    </p:anim>
                                    <p:anim by="(#ppt_w*0.50)" calcmode="lin" valueType="num">
                                      <p:cBhvr>
                                        <p:cTn accel="0" autoRev="1" decel="50000" dur="500" fill="hold" id="172">
                                          <p:stCondLst>
                                            <p:cond delay="0"/>
                                          </p:stCondLst>
                                        </p:cTn>
                                        <p:tgtEl>
                                          <p:spTgt spid="1048940"/>
                                        </p:tgtEl>
                                        <p:attrNameLst>
                                          <p:attrName>ppt_x</p:attrName>
                                        </p:attrNameLst>
                                      </p:cBhvr>
                                    </p:anim>
                                    <p:anim calcmode="lin" from="(-#ppt_h/2)" to="(#ppt_y)" valueType="num">
                                      <p:cBhvr>
                                        <p:cTn dur="1000" fill="hold" id="173">
                                          <p:stCondLst>
                                            <p:cond delay="0"/>
                                          </p:stCondLst>
                                        </p:cTn>
                                        <p:tgtEl>
                                          <p:spTgt spid="1048940"/>
                                        </p:tgtEl>
                                        <p:attrNameLst>
                                          <p:attrName>ppt_y</p:attrName>
                                        </p:attrNameLst>
                                      </p:cBhvr>
                                    </p:anim>
                                    <p:animRot by="21600000">
                                      <p:cBhvr>
                                        <p:cTn dur="1000" fill="hold" id="174">
                                          <p:stCondLst>
                                            <p:cond delay="0"/>
                                          </p:stCondLst>
                                        </p:cTn>
                                        <p:tgtEl>
                                          <p:spTgt spid="1048940"/>
                                        </p:tgtEl>
                                        <p:attrNameLst>
                                          <p:attrName>r</p:attrName>
                                        </p:attrNameLst>
                                      </p:cBhvr>
                                    </p:animRot>
                                  </p:childTnLst>
                                </p:cTn>
                              </p:par>
                            </p:childTnLst>
                          </p:cTn>
                        </p:par>
                      </p:childTnLst>
                    </p:cTn>
                  </p:par>
                  <p:par>
                    <p:cTn fill="hold" id="175" nodeType="clickPar">
                      <p:stCondLst>
                        <p:cond delay="indefinite"/>
                      </p:stCondLst>
                      <p:childTnLst>
                        <p:par>
                          <p:cTn fill="hold" id="176" nodeType="withGroup">
                            <p:stCondLst>
                              <p:cond delay="0"/>
                            </p:stCondLst>
                            <p:childTnLst>
                              <p:par>
                                <p:cTn fill="hold" id="177" nodeType="clickEffect" presetClass="entr" presetID="29" presetSubtype="0">
                                  <p:stCondLst>
                                    <p:cond delay="0"/>
                                  </p:stCondLst>
                                  <p:childTnLst>
                                    <p:set>
                                      <p:cBhvr>
                                        <p:cTn dur="1" fill="hold" id="178">
                                          <p:stCondLst>
                                            <p:cond delay="0"/>
                                          </p:stCondLst>
                                        </p:cTn>
                                        <p:tgtEl>
                                          <p:spTgt spid="214"/>
                                        </p:tgtEl>
                                        <p:attrNameLst>
                                          <p:attrName>style.visibility</p:attrName>
                                        </p:attrNameLst>
                                      </p:cBhvr>
                                      <p:to>
                                        <p:strVal val="visible"/>
                                      </p:to>
                                    </p:set>
                                    <p:anim calcmode="lin" valueType="num">
                                      <p:cBhvr>
                                        <p:cTn dur="1000" fill="hold" id="179"/>
                                        <p:tgtEl>
                                          <p:spTgt spid="214"/>
                                        </p:tgtEl>
                                        <p:attrNameLst>
                                          <p:attrName>ppt_x</p:attrName>
                                        </p:attrNameLst>
                                      </p:cBhvr>
                                      <p:tavLst>
                                        <p:tav tm="0">
                                          <p:val>
                                            <p:strVal val="#ppt_x-.2"/>
                                          </p:val>
                                        </p:tav>
                                        <p:tav tm="100000">
                                          <p:val>
                                            <p:strVal val="#ppt_x"/>
                                          </p:val>
                                        </p:tav>
                                      </p:tavLst>
                                    </p:anim>
                                    <p:anim calcmode="lin" valueType="num">
                                      <p:cBhvr>
                                        <p:cTn dur="1000" fill="hold" id="180"/>
                                        <p:tgtEl>
                                          <p:spTgt spid="214"/>
                                        </p:tgtEl>
                                        <p:attrNameLst>
                                          <p:attrName>ppt_y</p:attrName>
                                        </p:attrNameLst>
                                      </p:cBhvr>
                                      <p:tavLst>
                                        <p:tav tm="0">
                                          <p:val>
                                            <p:strVal val="#ppt_y"/>
                                          </p:val>
                                        </p:tav>
                                        <p:tav tm="100000">
                                          <p:val>
                                            <p:strVal val="#ppt_y"/>
                                          </p:val>
                                        </p:tav>
                                      </p:tavLst>
                                    </p:anim>
                                    <p:animEffect transition="in" filter="wipe(right)" prLst="gradientSize: 0.1">
                                      <p:cBhvr>
                                        <p:cTn dur="1000" id="181"/>
                                        <p:tgtEl>
                                          <p:spTgt spid="214"/>
                                        </p:tgtEl>
                                      </p:cBhvr>
                                    </p:animEffect>
                                  </p:childTnLst>
                                </p:cTn>
                              </p:par>
                            </p:childTnLst>
                          </p:cTn>
                        </p:par>
                      </p:childTnLst>
                    </p:cTn>
                  </p:par>
                  <p:par>
                    <p:cTn fill="hold" id="182" nodeType="clickPar">
                      <p:stCondLst>
                        <p:cond delay="indefinite"/>
                      </p:stCondLst>
                      <p:childTnLst>
                        <p:par>
                          <p:cTn fill="hold" id="183" nodeType="withGroup">
                            <p:stCondLst>
                              <p:cond delay="0"/>
                            </p:stCondLst>
                            <p:childTnLst>
                              <p:par>
                                <p:cTn fill="hold" grpId="3" id="184" nodeType="clickEffect" presetClass="entr" presetID="35" presetSubtype="0">
                                  <p:stCondLst>
                                    <p:cond delay="0"/>
                                  </p:stCondLst>
                                  <p:iterate type="lt">
                                    <p:tmAbs val="0"/>
                                  </p:iterate>
                                  <p:childTnLst>
                                    <p:set>
                                      <p:cBhvr>
                                        <p:cTn dur="1" fill="hold" id="185">
                                          <p:stCondLst>
                                            <p:cond delay="0"/>
                                          </p:stCondLst>
                                        </p:cTn>
                                        <p:tgtEl>
                                          <p:spTgt spid="1048944"/>
                                        </p:tgtEl>
                                        <p:attrNameLst>
                                          <p:attrName>style.visibility</p:attrName>
                                        </p:attrNameLst>
                                      </p:cBhvr>
                                      <p:to>
                                        <p:strVal val="visible"/>
                                      </p:to>
                                    </p:set>
                                    <p:animEffect transition="in" filter="fade">
                                      <p:cBhvr>
                                        <p:cTn dur="2000" id="186"/>
                                        <p:tgtEl>
                                          <p:spTgt spid="1048944"/>
                                        </p:tgtEl>
                                      </p:cBhvr>
                                    </p:animEffect>
                                    <p:anim calcmode="lin" valueType="num">
                                      <p:cBhvr>
                                        <p:cTn dur="2000" fill="hold" id="187"/>
                                        <p:tgtEl>
                                          <p:spTgt spid="1048944"/>
                                        </p:tgtEl>
                                        <p:attrNameLst>
                                          <p:attrName>style.rotation</p:attrName>
                                        </p:attrNameLst>
                                      </p:cBhvr>
                                      <p:tavLst>
                                        <p:tav tm="0">
                                          <p:val>
                                            <p:fltVal val="720.0"/>
                                          </p:val>
                                        </p:tav>
                                        <p:tav tm="100000">
                                          <p:val>
                                            <p:fltVal val="0.0"/>
                                          </p:val>
                                        </p:tav>
                                      </p:tavLst>
                                    </p:anim>
                                    <p:anim calcmode="lin" valueType="num">
                                      <p:cBhvr>
                                        <p:cTn dur="2000" fill="hold" id="188"/>
                                        <p:tgtEl>
                                          <p:spTgt spid="1048944"/>
                                        </p:tgtEl>
                                        <p:attrNameLst>
                                          <p:attrName>ppt_h</p:attrName>
                                        </p:attrNameLst>
                                      </p:cBhvr>
                                      <p:tavLst>
                                        <p:tav tm="0">
                                          <p:val>
                                            <p:fltVal val="0.0"/>
                                          </p:val>
                                        </p:tav>
                                        <p:tav tm="100000">
                                          <p:val>
                                            <p:strVal val="#ppt_h"/>
                                          </p:val>
                                        </p:tav>
                                      </p:tavLst>
                                    </p:anim>
                                    <p:anim calcmode="lin" valueType="num">
                                      <p:cBhvr>
                                        <p:cTn dur="2000" fill="hold" id="189"/>
                                        <p:tgtEl>
                                          <p:spTgt spid="1048944"/>
                                        </p:tgtEl>
                                        <p:attrNameLst>
                                          <p:attrName>ppt_w</p:attrName>
                                        </p:attrNameLst>
                                      </p:cBhvr>
                                      <p:tavLst>
                                        <p:tav tm="0">
                                          <p:val>
                                            <p:fltVal val="0.0"/>
                                          </p:val>
                                        </p:tav>
                                        <p:tav tm="100000">
                                          <p:val>
                                            <p:strVal val="#ppt_w"/>
                                          </p:val>
                                        </p:tav>
                                      </p:tavLst>
                                    </p:anim>
                                  </p:childTnLst>
                                </p:cTn>
                              </p:par>
                            </p:childTnLst>
                          </p:cTn>
                        </p:par>
                      </p:childTnLst>
                    </p:cTn>
                  </p:par>
                  <p:par>
                    <p:cTn fill="hold" id="190" nodeType="clickPar">
                      <p:stCondLst>
                        <p:cond delay="indefinite"/>
                      </p:stCondLst>
                      <p:childTnLst>
                        <p:par>
                          <p:cTn fill="hold" id="191" nodeType="withGroup">
                            <p:stCondLst>
                              <p:cond delay="0"/>
                            </p:stCondLst>
                            <p:childTnLst>
                              <p:par>
                                <p:cTn accel="100000" fill="hold" id="192" nodeType="clickEffect" presetClass="entr" presetID="58" presetSubtype="0">
                                  <p:stCondLst>
                                    <p:cond delay="0"/>
                                  </p:stCondLst>
                                  <p:childTnLst>
                                    <p:set>
                                      <p:cBhvr>
                                        <p:cTn dur="1" fill="hold" id="193">
                                          <p:stCondLst>
                                            <p:cond delay="0"/>
                                          </p:stCondLst>
                                        </p:cTn>
                                        <p:tgtEl>
                                          <p:spTgt spid="216"/>
                                        </p:tgtEl>
                                        <p:attrNameLst>
                                          <p:attrName>style.visibility</p:attrName>
                                        </p:attrNameLst>
                                      </p:cBhvr>
                                      <p:to>
                                        <p:strVal val="visible"/>
                                      </p:to>
                                    </p:set>
                                    <p:anim calcmode="lin" valueType="num">
                                      <p:cBhvr>
                                        <p:cTn dur="500" fill="hold" id="194"/>
                                        <p:tgtEl>
                                          <p:spTgt spid="216"/>
                                        </p:tgtEl>
                                        <p:attrNameLst>
                                          <p:attrName>ppt_w</p:attrName>
                                        </p:attrNameLst>
                                      </p:cBhvr>
                                      <p:tavLst>
                                        <p:tav tm="0">
                                          <p:val>
                                            <p:strVal val="#ppt_w*2.5"/>
                                          </p:val>
                                        </p:tav>
                                        <p:tav tm="100000">
                                          <p:val>
                                            <p:strVal val="#ppt_w"/>
                                          </p:val>
                                        </p:tav>
                                      </p:tavLst>
                                    </p:anim>
                                    <p:anim calcmode="lin" valueType="num">
                                      <p:cBhvr>
                                        <p:cTn dur="500" fill="hold" id="195"/>
                                        <p:tgtEl>
                                          <p:spTgt spid="216"/>
                                        </p:tgtEl>
                                        <p:attrNameLst>
                                          <p:attrName>ppt_h</p:attrName>
                                        </p:attrNameLst>
                                      </p:cBhvr>
                                      <p:tavLst>
                                        <p:tav tm="0">
                                          <p:val>
                                            <p:strVal val="#ppt_h*0.01"/>
                                          </p:val>
                                        </p:tav>
                                        <p:tav tm="100000">
                                          <p:val>
                                            <p:strVal val="#ppt_h"/>
                                          </p:val>
                                        </p:tav>
                                      </p:tavLst>
                                    </p:anim>
                                    <p:anim calcmode="lin" valueType="num">
                                      <p:cBhvr>
                                        <p:cTn dur="500" fill="hold" id="196"/>
                                        <p:tgtEl>
                                          <p:spTgt spid="216"/>
                                        </p:tgtEl>
                                        <p:attrNameLst>
                                          <p:attrName>ppt_x</p:attrName>
                                        </p:attrNameLst>
                                      </p:cBhvr>
                                      <p:tavLst>
                                        <p:tav tm="0">
                                          <p:val>
                                            <p:strVal val="#ppt_x"/>
                                          </p:val>
                                        </p:tav>
                                        <p:tav tm="100000">
                                          <p:val>
                                            <p:strVal val="#ppt_x"/>
                                          </p:val>
                                        </p:tav>
                                      </p:tavLst>
                                    </p:anim>
                                    <p:anim calcmode="lin" valueType="num">
                                      <p:cBhvr>
                                        <p:cTn dur="500" fill="hold" id="197"/>
                                        <p:tgtEl>
                                          <p:spTgt spid="216"/>
                                        </p:tgtEl>
                                        <p:attrNameLst>
                                          <p:attrName>ppt_y</p:attrName>
                                        </p:attrNameLst>
                                      </p:cBhvr>
                                      <p:tavLst>
                                        <p:tav tm="0">
                                          <p:val>
                                            <p:strVal val="#ppt_h+1"/>
                                          </p:val>
                                        </p:tav>
                                        <p:tav tm="100000">
                                          <p:val>
                                            <p:strVal val="#ppt_y"/>
                                          </p:val>
                                        </p:tav>
                                      </p:tavLst>
                                    </p:anim>
                                    <p:animEffect transition="in" filter="fade">
                                      <p:cBhvr>
                                        <p:cTn dur="500" id="198"/>
                                        <p:tgtEl>
                                          <p:spTgt spid="216"/>
                                        </p:tgtEl>
                                      </p:cBhvr>
                                    </p:animEffect>
                                  </p:childTnLst>
                                </p:cTn>
                              </p:par>
                            </p:childTnLst>
                          </p:cTn>
                        </p:par>
                      </p:childTnLst>
                    </p:cTn>
                  </p:par>
                  <p:par>
                    <p:cTn fill="hold" id="199" nodeType="clickPar">
                      <p:stCondLst>
                        <p:cond delay="indefinite"/>
                      </p:stCondLst>
                      <p:childTnLst>
                        <p:par>
                          <p:cTn fill="hold" id="200" nodeType="withGroup">
                            <p:stCondLst>
                              <p:cond delay="0"/>
                            </p:stCondLst>
                            <p:childTnLst>
                              <p:par>
                                <p:cTn fill="hold" grpId="4" id="201" nodeType="clickEffect" presetClass="entr" presetID="26" presetSubtype="0">
                                  <p:stCondLst>
                                    <p:cond delay="0"/>
                                  </p:stCondLst>
                                  <p:iterate type="lt">
                                    <p:tmAbs val="0"/>
                                  </p:iterate>
                                  <p:childTnLst>
                                    <p:set>
                                      <p:cBhvr>
                                        <p:cTn dur="1" fill="hold" id="202">
                                          <p:stCondLst>
                                            <p:cond delay="0"/>
                                          </p:stCondLst>
                                        </p:cTn>
                                        <p:tgtEl>
                                          <p:spTgt spid="1048948"/>
                                        </p:tgtEl>
                                        <p:attrNameLst>
                                          <p:attrName>style.visibility</p:attrName>
                                        </p:attrNameLst>
                                      </p:cBhvr>
                                      <p:to>
                                        <p:strVal val="visible"/>
                                      </p:to>
                                    </p:set>
                                    <p:animEffect transition="in" filter="wipe(down)">
                                      <p:cBhvr>
                                        <p:cTn dur="580" id="203">
                                          <p:stCondLst>
                                            <p:cond delay="0"/>
                                          </p:stCondLst>
                                        </p:cTn>
                                        <p:tgtEl>
                                          <p:spTgt spid="1048948"/>
                                        </p:tgtEl>
                                      </p:cBhvr>
                                    </p:animEffect>
                                    <p:anim calcmode="lin" valueType="num">
                                      <p:cBhvr>
                                        <p:cTn dur="1822" id="204" tmFilter="0,0; 0.14,0.36; 0.43,0.73; 0.71,0.91; 1.0,1.0">
                                          <p:stCondLst>
                                            <p:cond delay="0"/>
                                          </p:stCondLst>
                                        </p:cTn>
                                        <p:tgtEl>
                                          <p:spTgt spid="1048948"/>
                                        </p:tgtEl>
                                        <p:attrNameLst>
                                          <p:attrName>ppt_x</p:attrName>
                                        </p:attrNameLst>
                                      </p:cBhvr>
                                      <p:tavLst>
                                        <p:tav tm="0">
                                          <p:val>
                                            <p:strVal val="#ppt_x-0.25"/>
                                          </p:val>
                                        </p:tav>
                                        <p:tav tm="100000">
                                          <p:val>
                                            <p:strVal val="#ppt_x"/>
                                          </p:val>
                                        </p:tav>
                                      </p:tavLst>
                                    </p:anim>
                                    <p:anim calcmode="lin" valueType="num">
                                      <p:cBhvr>
                                        <p:cTn dur="664" id="205" tmFilter="0.0,0.0; 0.25,0.07; 0.50,0.2; 0.75,0.467; 1.0,1.0">
                                          <p:stCondLst>
                                            <p:cond delay="0"/>
                                          </p:stCondLst>
                                        </p:cTn>
                                        <p:tgtEl>
                                          <p:spTgt spid="1048948"/>
                                        </p:tgtEl>
                                        <p:attrNameLst>
                                          <p:attrName>ppt_y</p:attrName>
                                        </p:attrNameLst>
                                      </p:cBhvr>
                                      <p:tavLst>
                                        <p:tav fmla="#ppt_y-sin(pi*$)/3" tm="0">
                                          <p:val>
                                            <p:fltVal val="0.5"/>
                                          </p:val>
                                        </p:tav>
                                        <p:tav tm="100000">
                                          <p:val>
                                            <p:fltVal val="1.0"/>
                                          </p:val>
                                        </p:tav>
                                      </p:tavLst>
                                    </p:anim>
                                    <p:anim calcmode="lin" valueType="num">
                                      <p:cBhvr>
                                        <p:cTn dur="664" id="206" tmFilter="0, 0; 0.125,0.2665; 0.25,0.4; 0.375,0.465; 0.5,0.5;  0.625,0.535; 0.75,0.6; 0.875,0.7335; 1,1">
                                          <p:stCondLst>
                                            <p:cond delay="664"/>
                                          </p:stCondLst>
                                        </p:cTn>
                                        <p:tgtEl>
                                          <p:spTgt spid="1048948"/>
                                        </p:tgtEl>
                                        <p:attrNameLst>
                                          <p:attrName>ppt_y</p:attrName>
                                        </p:attrNameLst>
                                      </p:cBhvr>
                                      <p:tavLst>
                                        <p:tav fmla="#ppt_y-sin(pi*$)/9" tm="0">
                                          <p:val>
                                            <p:fltVal val="0.0"/>
                                          </p:val>
                                        </p:tav>
                                        <p:tav tm="100000">
                                          <p:val>
                                            <p:fltVal val="1.0"/>
                                          </p:val>
                                        </p:tav>
                                      </p:tavLst>
                                    </p:anim>
                                    <p:anim calcmode="lin" valueType="num">
                                      <p:cBhvr>
                                        <p:cTn dur="332" id="207" tmFilter="0, 0; 0.125,0.2665; 0.25,0.4; 0.375,0.465; 0.5,0.5;  0.625,0.535; 0.75,0.6; 0.875,0.7335; 1,1">
                                          <p:stCondLst>
                                            <p:cond delay="1324"/>
                                          </p:stCondLst>
                                        </p:cTn>
                                        <p:tgtEl>
                                          <p:spTgt spid="1048948"/>
                                        </p:tgtEl>
                                        <p:attrNameLst>
                                          <p:attrName>ppt_y</p:attrName>
                                        </p:attrNameLst>
                                      </p:cBhvr>
                                      <p:tavLst>
                                        <p:tav fmla="#ppt_y-sin(pi*$)/27" tm="0">
                                          <p:val>
                                            <p:fltVal val="0.0"/>
                                          </p:val>
                                        </p:tav>
                                        <p:tav tm="100000">
                                          <p:val>
                                            <p:fltVal val="1.0"/>
                                          </p:val>
                                        </p:tav>
                                      </p:tavLst>
                                    </p:anim>
                                    <p:anim calcmode="lin" valueType="num">
                                      <p:cBhvr>
                                        <p:cTn dur="164" id="208" tmFilter="0, 0; 0.125,0.2665; 0.25,0.4; 0.375,0.465; 0.5,0.5;  0.625,0.535; 0.75,0.6; 0.875,0.7335; 1,1">
                                          <p:stCondLst>
                                            <p:cond delay="1656"/>
                                          </p:stCondLst>
                                        </p:cTn>
                                        <p:tgtEl>
                                          <p:spTgt spid="1048948"/>
                                        </p:tgtEl>
                                        <p:attrNameLst>
                                          <p:attrName>ppt_y</p:attrName>
                                        </p:attrNameLst>
                                      </p:cBhvr>
                                      <p:tavLst>
                                        <p:tav fmla="#ppt_y-sin(pi*$)/81" tm="0">
                                          <p:val>
                                            <p:fltVal val="0.0"/>
                                          </p:val>
                                        </p:tav>
                                        <p:tav tm="100000">
                                          <p:val>
                                            <p:fltVal val="1.0"/>
                                          </p:val>
                                        </p:tav>
                                      </p:tavLst>
                                    </p:anim>
                                    <p:animScale>
                                      <p:cBhvr>
                                        <p:cTn dur="26" id="209">
                                          <p:stCondLst>
                                            <p:cond delay="650"/>
                                          </p:stCondLst>
                                        </p:cTn>
                                        <p:tgtEl>
                                          <p:spTgt spid="1048948"/>
                                        </p:tgtEl>
                                      </p:cBhvr>
                                      <p:to x="100000" y="60000"/>
                                    </p:animScale>
                                    <p:animScale>
                                      <p:cBhvr>
                                        <p:cTn accel="0" decel="50000" dur="166" id="210">
                                          <p:stCondLst>
                                            <p:cond delay="676"/>
                                          </p:stCondLst>
                                        </p:cTn>
                                        <p:tgtEl>
                                          <p:spTgt spid="1048948"/>
                                        </p:tgtEl>
                                      </p:cBhvr>
                                      <p:to x="100000" y="100000"/>
                                    </p:animScale>
                                    <p:animScale>
                                      <p:cBhvr>
                                        <p:cTn dur="26" id="211">
                                          <p:stCondLst>
                                            <p:cond delay="1312"/>
                                          </p:stCondLst>
                                        </p:cTn>
                                        <p:tgtEl>
                                          <p:spTgt spid="1048948"/>
                                        </p:tgtEl>
                                      </p:cBhvr>
                                      <p:to x="100000" y="80000"/>
                                    </p:animScale>
                                    <p:animScale>
                                      <p:cBhvr>
                                        <p:cTn accel="0" decel="50000" dur="166" id="212">
                                          <p:stCondLst>
                                            <p:cond delay="1338"/>
                                          </p:stCondLst>
                                        </p:cTn>
                                        <p:tgtEl>
                                          <p:spTgt spid="1048948"/>
                                        </p:tgtEl>
                                      </p:cBhvr>
                                      <p:to x="100000" y="100000"/>
                                    </p:animScale>
                                    <p:animScale>
                                      <p:cBhvr>
                                        <p:cTn dur="26" id="213">
                                          <p:stCondLst>
                                            <p:cond delay="1642"/>
                                          </p:stCondLst>
                                        </p:cTn>
                                        <p:tgtEl>
                                          <p:spTgt spid="1048948"/>
                                        </p:tgtEl>
                                      </p:cBhvr>
                                      <p:to x="100000" y="90000"/>
                                    </p:animScale>
                                    <p:animScale>
                                      <p:cBhvr>
                                        <p:cTn accel="0" decel="50000" dur="166" id="214">
                                          <p:stCondLst>
                                            <p:cond delay="1668"/>
                                          </p:stCondLst>
                                        </p:cTn>
                                        <p:tgtEl>
                                          <p:spTgt spid="1048948"/>
                                        </p:tgtEl>
                                      </p:cBhvr>
                                      <p:to x="100000" y="100000"/>
                                    </p:animScale>
                                    <p:animScale>
                                      <p:cBhvr>
                                        <p:cTn dur="26" id="215">
                                          <p:stCondLst>
                                            <p:cond delay="1808"/>
                                          </p:stCondLst>
                                        </p:cTn>
                                        <p:tgtEl>
                                          <p:spTgt spid="1048948"/>
                                        </p:tgtEl>
                                      </p:cBhvr>
                                      <p:to x="100000" y="95000"/>
                                    </p:animScale>
                                    <p:animScale>
                                      <p:cBhvr>
                                        <p:cTn accel="0" decel="50000" dur="166" id="216">
                                          <p:stCondLst>
                                            <p:cond delay="1834"/>
                                          </p:stCondLst>
                                        </p:cTn>
                                        <p:tgtEl>
                                          <p:spTgt spid="10489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24" grpId="0" uiExpand="0" build="whole"/>
      <p:bldP spid="1048928" grpId="0" uiExpand="0" build="whole"/>
      <p:bldP spid="1048932" grpId="0" uiExpand="0" build="whole"/>
      <p:bldP spid="1048936" grpId="0" uiExpand="0" build="whole"/>
      <p:bldP spid="1048940" grpId="0" uiExpand="0" build="whole"/>
      <p:bldP spid="1048940" grpId="1" uiExpand="0" build="whole"/>
      <p:bldP spid="1048944" grpId="0" uiExpand="0" build="whole"/>
      <p:bldP spid="1048944" grpId="1" uiExpand="0" build="whole"/>
      <p:bldP spid="1048944" grpId="2" uiExpand="0" build="whole"/>
      <p:bldP spid="1048944" grpId="3" uiExpand="0" build="whole"/>
      <p:bldP spid="1048948" grpId="0" uiExpand="0" build="whole"/>
      <p:bldP spid="1048948" grpId="1" uiExpand="0" build="whole"/>
      <p:bldP spid="1048948" grpId="2" uiExpand="0" build="whole"/>
      <p:bldP spid="1048948" grpId="3" uiExpand="0" build="whole"/>
      <p:bldP spid="1048948" grpId="4" uiExpand="0" build="whole"/>
    </p:bldLst>
  </p:timing>
</p:sld>
</file>

<file path=ppt/slides/slide2.xml><?xml version="1.0" encoding="utf-8"?>
<p:sld xmlns:a="http://schemas.openxmlformats.org/drawingml/2006/main" xmlns:r="http://schemas.openxmlformats.org/officeDocument/2006/relationships" xmlns:p="http://schemas.openxmlformats.org/presentationml/2006/main" showMasterSp="1">
  <p:cSld>
    <p:spTree>
      <p:nvGrpSpPr>
        <p:cNvPr id="57" name=""/>
        <p:cNvGrpSpPr/>
        <p:nvPr/>
      </p:nvGrpSpPr>
      <p:grpSpPr>
        <a:xfrm rot="0">
          <a:off x="0" y="0"/>
          <a:ext cx="0" cy="0"/>
          <a:chOff x="0" y="0"/>
          <a:chExt cx="0" cy="0"/>
        </a:xfrm>
      </p:grpSpPr>
      <p:sp>
        <p:nvSpPr>
          <p:cNvPr id="1048600" name=""/>
          <p:cNvSpPr/>
          <p:nvPr/>
        </p:nvSpPr>
        <p:spPr>
          <a:xfrm rot="0">
            <a:off x="685800" y="327025"/>
            <a:ext cx="7772400" cy="668337"/>
          </a:xfrm>
          <a:prstGeom prst="roundRect">
            <a:avLst>
              <a:gd name="adj" fmla="val 50000"/>
            </a:avLst>
          </a:prstGeom>
          <a:gradFill rotWithShape="1">
            <a:gsLst>
              <a:gs pos="0">
                <a:srgbClr val="33CC33">
                  <a:alpha val="100000"/>
                </a:srgbClr>
              </a:gs>
              <a:gs pos="50000">
                <a:srgbClr val="ADEBAD">
                  <a:alpha val="100000"/>
                </a:srgbClr>
              </a:gs>
              <a:gs pos="100000">
                <a:srgbClr val="33CC33">
                  <a:alpha val="100000"/>
                </a:srgbClr>
              </a:gs>
            </a:gsLst>
            <a:lin ang="5400000" scaled="1"/>
          </a:gradFill>
          <a:ln w="28575" cap="flat" cmpd="sng">
            <a:solidFill>
              <a:schemeClr val="lt1">
                <a:alpha val="100000"/>
              </a:scheme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3600" lang="zh-CN"/>
              <a:t>培训主要内容</a:t>
            </a:r>
          </a:p>
        </p:txBody>
      </p:sp>
      <p:pic>
        <p:nvPicPr>
          <p:cNvPr id="2097162" name="" descr="arrow"/>
          <p:cNvPicPr>
            <a:picLocks/>
          </p:cNvPicPr>
          <p:nvPr/>
        </p:nvPicPr>
        <p:blipFill>
          <a:blip xmlns:r="http://schemas.openxmlformats.org/officeDocument/2006/relationships" r:embed="rId1"/>
          <a:srcRect l="0" t="0" r="0" b="0"/>
          <a:stretch>
            <a:fillRect/>
          </a:stretch>
        </p:blipFill>
        <p:spPr>
          <a:xfrm rot="0">
            <a:off x="7766050" y="303212"/>
            <a:ext cx="692150" cy="692150"/>
          </a:xfrm>
          <a:prstGeom prst="rect"/>
          <a:noFill/>
          <a:ln>
            <a:noFill/>
          </a:ln>
        </p:spPr>
      </p:pic>
      <p:pic>
        <p:nvPicPr>
          <p:cNvPr id="2097163" name=""/>
          <p:cNvPicPr>
            <a:picLocks/>
          </p:cNvPicPr>
          <p:nvPr/>
        </p:nvPicPr>
        <p:blipFill>
          <a:blip xmlns:r="http://schemas.openxmlformats.org/officeDocument/2006/relationships" r:embed="rId2"/>
          <a:srcRect l="0" t="0" r="0" b="0"/>
          <a:stretch>
            <a:fillRect/>
          </a:stretch>
        </p:blipFill>
        <p:spPr>
          <a:xfrm rot="0">
            <a:off x="487362" y="1079500"/>
            <a:ext cx="2773362" cy="652462"/>
          </a:xfrm>
          <a:prstGeom prst="rect"/>
          <a:noFill/>
          <a:ln>
            <a:noFill/>
          </a:ln>
        </p:spPr>
      </p:pic>
      <p:grpSp>
        <p:nvGrpSpPr>
          <p:cNvPr id="58" name=""/>
          <p:cNvGrpSpPr/>
          <p:nvPr/>
        </p:nvGrpSpPr>
        <p:grpSpPr>
          <a:xfrm rot="0">
            <a:off x="127000" y="1212850"/>
            <a:ext cx="360362" cy="279400"/>
            <a:chOff x="611560" y="990749"/>
            <a:chExt cx="360040" cy="288032"/>
          </a:xfrm>
        </p:grpSpPr>
        <p:sp>
          <p:nvSpPr>
            <p:cNvPr id="1048601" name=""/>
            <p:cNvSpPr/>
            <p:nvPr/>
          </p:nvSpPr>
          <p:spPr>
            <a:xfrm rot="0">
              <a:off x="755894" y="990749"/>
              <a:ext cx="215706" cy="288032"/>
            </a:xfrm>
            <a:prstGeom prst="chevron">
              <a:avLst>
                <a:gd name="adj" fmla="val 50000"/>
              </a:avLst>
            </a:prstGeom>
            <a:solidFill>
              <a:srgbClr val="7F7F7F"/>
            </a:solid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en-US" lang="zh-CN">
                <a:ea typeface="黑体" pitchFamily="49" charset="-122"/>
              </a:endParaRPr>
            </a:p>
          </p:txBody>
        </p:sp>
        <p:sp>
          <p:nvSpPr>
            <p:cNvPr id="1048602" name=""/>
            <p:cNvSpPr/>
            <p:nvPr/>
          </p:nvSpPr>
          <p:spPr>
            <a:xfrm rot="0">
              <a:off x="611560" y="990749"/>
              <a:ext cx="215706" cy="288032"/>
            </a:xfrm>
            <a:prstGeom prst="chevron">
              <a:avLst>
                <a:gd name="adj" fmla="val 50000"/>
              </a:avLst>
            </a:prstGeom>
            <a:solidFill>
              <a:srgbClr val="A6A6A6"/>
            </a:solid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en-US" lang="zh-CN">
                <a:ea typeface="黑体" pitchFamily="49" charset="-122"/>
              </a:endParaRPr>
            </a:p>
          </p:txBody>
        </p:sp>
      </p:grpSp>
      <p:grpSp>
        <p:nvGrpSpPr>
          <p:cNvPr id="59" name=""/>
          <p:cNvGrpSpPr/>
          <p:nvPr/>
        </p:nvGrpSpPr>
        <p:grpSpPr>
          <a:xfrm rot="0">
            <a:off x="2698750" y="2443162"/>
            <a:ext cx="3784600" cy="203200"/>
            <a:chOff x="2627784" y="1996266"/>
            <a:chExt cx="3785895" cy="204884"/>
          </a:xfrm>
        </p:grpSpPr>
        <p:sp>
          <p:nvSpPr>
            <p:cNvPr id="1048603" name=""/>
            <p:cNvSpPr/>
            <p:nvPr/>
          </p:nvSpPr>
          <p:spPr>
            <a:xfrm rot="0">
              <a:off x="2880742" y="1996266"/>
              <a:ext cx="2060118" cy="204884"/>
            </a:xfrm>
            <a:prstGeom prst="rect"/>
            <a:noFill/>
            <a:ln>
              <a:noFill/>
            </a:ln>
          </p:spPr>
          <p:txBody>
            <a:bodyPr anchor="t" bIns="0" lIns="0" rIns="0" tIns="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zh-CN" sz="1400" lang="zh-CN">
                  <a:solidFill>
                    <a:srgbClr val="777777"/>
                  </a:solidFill>
                  <a:latin typeface="微软雅黑" pitchFamily="34" charset="-122"/>
                  <a:ea typeface="微软雅黑" pitchFamily="34" charset="-122"/>
                </a:rPr>
                <a:t>第三节     常见火灾隐患</a:t>
              </a:r>
            </a:p>
          </p:txBody>
        </p:sp>
        <p:sp>
          <p:nvSpPr>
            <p:cNvPr id="1048604" name=""/>
            <p:cNvSpPr/>
            <p:nvPr/>
          </p:nvSpPr>
          <p:spPr bwMode="auto">
            <a:xfrm rot="0">
              <a:off x="2879155" y="2183111"/>
              <a:ext cx="3386854" cy="0"/>
            </a:xfrm>
            <a:custGeom>
              <a:avLst/>
              <a:ahLst/>
              <a:rect l="0" t="0" r="r" b="b"/>
              <a:pathLst>
                <a:path w="2133" h="1">
                  <a:moveTo>
                    <a:pt x="0" y="0"/>
                  </a:moveTo>
                  <a:lnTo>
                    <a:pt x="2133" y="0"/>
                  </a:lnTo>
                  <a:lnTo>
                    <a:pt x="0" y="0"/>
                  </a:lnTo>
                </a:path>
              </a:pathLst>
            </a:custGeom>
            <a:noFill/>
            <a:ln>
              <a:noFill/>
            </a:ln>
          </p:spPr>
        </p:sp>
        <p:sp>
          <p:nvSpPr>
            <p:cNvPr id="1048605" name=""/>
            <p:cNvSpPr/>
            <p:nvPr/>
          </p:nvSpPr>
          <p:spPr>
            <a:xfrm rot="0">
              <a:off x="2879155" y="2183111"/>
              <a:ext cx="3386854" cy="0"/>
            </a:xfrm>
            <a:prstGeom prst="line"/>
            <a:noFill/>
            <a:ln w="2" cap="flat" cmpd="sng">
              <a:solidFill>
                <a:srgbClr val="FFFFFF">
                  <a:alpha val="100000"/>
                </a:srgbClr>
              </a:solidFill>
              <a:prstDash val="solid"/>
              <a:miter/>
            </a:ln>
          </p:spPr>
        </p:sp>
        <p:sp>
          <p:nvSpPr>
            <p:cNvPr id="1048606" name=""/>
            <p:cNvSpPr/>
            <p:nvPr/>
          </p:nvSpPr>
          <p:spPr>
            <a:xfrm rot="0">
              <a:off x="6239756" y="1996267"/>
              <a:ext cx="89787" cy="184192"/>
            </a:xfrm>
            <a:prstGeom prst="rect"/>
            <a:noFill/>
            <a:ln>
              <a:noFill/>
            </a:ln>
          </p:spPr>
          <p:txBody>
            <a:bodyPr anchor="t" bIns="0" lIns="0" rIns="0" tIns="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zh-CN" sz="1200" lang="zh-CN">
                  <a:solidFill>
                    <a:srgbClr val="777777"/>
                  </a:solidFill>
                  <a:latin typeface="微软雅黑" pitchFamily="34" charset="-122"/>
                  <a:ea typeface="微软雅黑" pitchFamily="34" charset="-122"/>
                </a:rPr>
                <a:t>0</a:t>
              </a:r>
            </a:p>
          </p:txBody>
        </p:sp>
        <p:sp>
          <p:nvSpPr>
            <p:cNvPr id="1048607" name=""/>
            <p:cNvSpPr/>
            <p:nvPr/>
          </p:nvSpPr>
          <p:spPr>
            <a:xfrm rot="0">
              <a:off x="6323911" y="1996267"/>
              <a:ext cx="89768" cy="184666"/>
            </a:xfrm>
            <a:prstGeom prst="rect"/>
            <a:noFill/>
            <a:ln>
              <a:noFill/>
            </a:ln>
          </p:spPr>
          <p:txBody>
            <a:bodyPr anchor="t" bIns="0" lIns="0" rIns="0" tIns="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zh-CN" sz="1200" lang="en-US">
                  <a:solidFill>
                    <a:srgbClr val="777777"/>
                  </a:solidFill>
                  <a:latin typeface="微软雅黑" pitchFamily="34" charset="-122"/>
                  <a:ea typeface="微软雅黑" pitchFamily="34" charset="-122"/>
                </a:rPr>
                <a:t>3</a:t>
              </a:r>
            </a:p>
          </p:txBody>
        </p:sp>
        <p:cxnSp>
          <p:nvCxnSpPr>
            <p:cNvPr id="3145728" name=""/>
            <p:cNvCxnSpPr>
              <a:cxnSpLocks/>
            </p:cNvCxnSpPr>
            <p:nvPr/>
          </p:nvCxnSpPr>
          <p:spPr>
            <a:xfrm rot="0">
              <a:off x="3996677" y="2183541"/>
              <a:ext cx="2404297" cy="0"/>
            </a:xfrm>
            <a:prstGeom prst="line"/>
            <a:noFill/>
            <a:ln w="12700" cap="flat" cmpd="sng">
              <a:solidFill>
                <a:srgbClr val="D07505">
                  <a:alpha val="100000"/>
                </a:srgbClr>
              </a:solidFill>
              <a:prstDash val="dash"/>
              <a:miter/>
            </a:ln>
          </p:spPr>
        </p:cxnSp>
        <p:grpSp>
          <p:nvGrpSpPr>
            <p:cNvPr id="60" name=""/>
            <p:cNvGrpSpPr/>
            <p:nvPr/>
          </p:nvGrpSpPr>
          <p:grpSpPr>
            <a:xfrm rot="0">
              <a:off x="2627784" y="2031980"/>
              <a:ext cx="216024" cy="144016"/>
              <a:chOff x="2483768" y="1923678"/>
              <a:chExt cx="360040" cy="288032"/>
            </a:xfrm>
          </p:grpSpPr>
          <p:sp>
            <p:nvSpPr>
              <p:cNvPr id="1048608" name=""/>
              <p:cNvSpPr/>
              <p:nvPr/>
            </p:nvSpPr>
            <p:spPr>
              <a:xfrm rot="0">
                <a:off x="2626692" y="1922678"/>
                <a:ext cx="217033" cy="288117"/>
              </a:xfrm>
              <a:prstGeom prst="chevron">
                <a:avLst>
                  <a:gd name="adj" fmla="val 50000"/>
                </a:avLst>
              </a:prstGeom>
              <a:solidFill>
                <a:srgbClr val="7F7F7F"/>
              </a:solid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en-US" lang="zh-CN">
                  <a:ea typeface="黑体" pitchFamily="49" charset="-122"/>
                </a:endParaRPr>
              </a:p>
            </p:txBody>
          </p:sp>
          <p:sp>
            <p:nvSpPr>
              <p:cNvPr id="1048609" name=""/>
              <p:cNvSpPr/>
              <p:nvPr/>
            </p:nvSpPr>
            <p:spPr>
              <a:xfrm rot="0">
                <a:off x="2483768" y="1922678"/>
                <a:ext cx="217033" cy="288117"/>
              </a:xfrm>
              <a:prstGeom prst="chevron">
                <a:avLst>
                  <a:gd name="adj" fmla="val 50000"/>
                </a:avLst>
              </a:prstGeom>
              <a:solidFill>
                <a:srgbClr val="A6A6A6"/>
              </a:solid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en-US" lang="zh-CN">
                  <a:ea typeface="黑体" pitchFamily="49" charset="-122"/>
                </a:endParaRPr>
              </a:p>
            </p:txBody>
          </p:sp>
        </p:grpSp>
      </p:grpSp>
      <p:grpSp>
        <p:nvGrpSpPr>
          <p:cNvPr id="61" name=""/>
          <p:cNvGrpSpPr/>
          <p:nvPr/>
        </p:nvGrpSpPr>
        <p:grpSpPr>
          <a:xfrm rot="0">
            <a:off x="2698750" y="2917825"/>
            <a:ext cx="3784600" cy="203200"/>
            <a:chOff x="2627784" y="1996266"/>
            <a:chExt cx="3785895" cy="203376"/>
          </a:xfrm>
        </p:grpSpPr>
        <p:sp>
          <p:nvSpPr>
            <p:cNvPr id="1048610" name=""/>
            <p:cNvSpPr/>
            <p:nvPr/>
          </p:nvSpPr>
          <p:spPr>
            <a:xfrm rot="0">
              <a:off x="2880742" y="1996266"/>
              <a:ext cx="2060118" cy="203376"/>
            </a:xfrm>
            <a:prstGeom prst="rect"/>
            <a:noFill/>
            <a:ln>
              <a:noFill/>
            </a:ln>
          </p:spPr>
          <p:txBody>
            <a:bodyPr anchor="t" bIns="0" lIns="0" rIns="0" tIns="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zh-CN" sz="1400" lang="zh-CN">
                  <a:solidFill>
                    <a:srgbClr val="777777"/>
                  </a:solidFill>
                  <a:latin typeface="微软雅黑" pitchFamily="34" charset="-122"/>
                  <a:ea typeface="微软雅黑" pitchFamily="34" charset="-122"/>
                </a:rPr>
                <a:t>第四节       火场逃生   </a:t>
              </a:r>
            </a:p>
          </p:txBody>
        </p:sp>
        <p:sp>
          <p:nvSpPr>
            <p:cNvPr id="1048611" name=""/>
            <p:cNvSpPr/>
            <p:nvPr/>
          </p:nvSpPr>
          <p:spPr bwMode="auto">
            <a:xfrm rot="0">
              <a:off x="2879155" y="2183111"/>
              <a:ext cx="3386854" cy="0"/>
            </a:xfrm>
            <a:custGeom>
              <a:avLst/>
              <a:ahLst/>
              <a:rect l="0" t="0" r="r" b="b"/>
              <a:pathLst>
                <a:path w="2133" h="1">
                  <a:moveTo>
                    <a:pt x="0" y="0"/>
                  </a:moveTo>
                  <a:lnTo>
                    <a:pt x="2133" y="0"/>
                  </a:lnTo>
                  <a:lnTo>
                    <a:pt x="0" y="0"/>
                  </a:lnTo>
                </a:path>
              </a:pathLst>
            </a:custGeom>
            <a:noFill/>
            <a:ln>
              <a:noFill/>
            </a:ln>
          </p:spPr>
        </p:sp>
        <p:sp>
          <p:nvSpPr>
            <p:cNvPr id="1048612" name=""/>
            <p:cNvSpPr/>
            <p:nvPr/>
          </p:nvSpPr>
          <p:spPr>
            <a:xfrm rot="0">
              <a:off x="2879155" y="2183111"/>
              <a:ext cx="3386854" cy="0"/>
            </a:xfrm>
            <a:prstGeom prst="line"/>
            <a:noFill/>
            <a:ln w="2" cap="flat" cmpd="sng">
              <a:solidFill>
                <a:srgbClr val="FFFFFF">
                  <a:alpha val="100000"/>
                </a:srgbClr>
              </a:solidFill>
              <a:prstDash val="solid"/>
              <a:miter/>
            </a:ln>
          </p:spPr>
        </p:sp>
        <p:sp>
          <p:nvSpPr>
            <p:cNvPr id="1048613" name=""/>
            <p:cNvSpPr/>
            <p:nvPr/>
          </p:nvSpPr>
          <p:spPr>
            <a:xfrm rot="0">
              <a:off x="6239756" y="1996267"/>
              <a:ext cx="89787" cy="184192"/>
            </a:xfrm>
            <a:prstGeom prst="rect"/>
            <a:noFill/>
            <a:ln>
              <a:noFill/>
            </a:ln>
          </p:spPr>
          <p:txBody>
            <a:bodyPr anchor="t" bIns="0" lIns="0" rIns="0" tIns="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zh-CN" sz="1200" lang="zh-CN">
                  <a:solidFill>
                    <a:srgbClr val="777777"/>
                  </a:solidFill>
                  <a:latin typeface="微软雅黑" pitchFamily="34" charset="-122"/>
                  <a:ea typeface="微软雅黑" pitchFamily="34" charset="-122"/>
                </a:rPr>
                <a:t>0</a:t>
              </a:r>
            </a:p>
          </p:txBody>
        </p:sp>
        <p:sp>
          <p:nvSpPr>
            <p:cNvPr id="1048614" name=""/>
            <p:cNvSpPr/>
            <p:nvPr/>
          </p:nvSpPr>
          <p:spPr>
            <a:xfrm rot="0">
              <a:off x="6323911" y="1996267"/>
              <a:ext cx="89768" cy="184666"/>
            </a:xfrm>
            <a:prstGeom prst="rect"/>
            <a:noFill/>
            <a:ln>
              <a:noFill/>
            </a:ln>
          </p:spPr>
          <p:txBody>
            <a:bodyPr anchor="t" bIns="0" lIns="0" rIns="0" tIns="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zh-CN" sz="1200" lang="en-US">
                  <a:solidFill>
                    <a:srgbClr val="777777"/>
                  </a:solidFill>
                  <a:latin typeface="微软雅黑" pitchFamily="34" charset="-122"/>
                  <a:ea typeface="微软雅黑" pitchFamily="34" charset="-122"/>
                </a:rPr>
                <a:t>4</a:t>
              </a:r>
            </a:p>
          </p:txBody>
        </p:sp>
        <p:cxnSp>
          <p:nvCxnSpPr>
            <p:cNvPr id="3145729" name=""/>
            <p:cNvCxnSpPr>
              <a:cxnSpLocks/>
            </p:cNvCxnSpPr>
            <p:nvPr/>
          </p:nvCxnSpPr>
          <p:spPr>
            <a:xfrm rot="0">
              <a:off x="3996677" y="2183753"/>
              <a:ext cx="2404297" cy="0"/>
            </a:xfrm>
            <a:prstGeom prst="line"/>
            <a:noFill/>
            <a:ln w="12700" cap="flat" cmpd="sng">
              <a:solidFill>
                <a:srgbClr val="D07505">
                  <a:alpha val="100000"/>
                </a:srgbClr>
              </a:solidFill>
              <a:prstDash val="dash"/>
              <a:miter/>
            </a:ln>
          </p:spPr>
        </p:cxnSp>
        <p:grpSp>
          <p:nvGrpSpPr>
            <p:cNvPr id="62" name=""/>
            <p:cNvGrpSpPr/>
            <p:nvPr/>
          </p:nvGrpSpPr>
          <p:grpSpPr>
            <a:xfrm rot="0">
              <a:off x="2627784" y="2031980"/>
              <a:ext cx="216024" cy="144016"/>
              <a:chOff x="2483768" y="1923678"/>
              <a:chExt cx="360040" cy="288032"/>
            </a:xfrm>
          </p:grpSpPr>
          <p:sp>
            <p:nvSpPr>
              <p:cNvPr id="1048615" name=""/>
              <p:cNvSpPr/>
              <p:nvPr/>
            </p:nvSpPr>
            <p:spPr>
              <a:xfrm rot="0">
                <a:off x="2626692" y="1922161"/>
                <a:ext cx="217033" cy="289175"/>
              </a:xfrm>
              <a:prstGeom prst="chevron">
                <a:avLst>
                  <a:gd name="adj" fmla="val 50000"/>
                </a:avLst>
              </a:prstGeom>
              <a:solidFill>
                <a:srgbClr val="7F7F7F"/>
              </a:solid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en-US" lang="zh-CN">
                  <a:ea typeface="黑体" pitchFamily="49" charset="-122"/>
                </a:endParaRPr>
              </a:p>
            </p:txBody>
          </p:sp>
          <p:sp>
            <p:nvSpPr>
              <p:cNvPr id="1048616" name=""/>
              <p:cNvSpPr/>
              <p:nvPr/>
            </p:nvSpPr>
            <p:spPr>
              <a:xfrm rot="0">
                <a:off x="2483768" y="1922161"/>
                <a:ext cx="217033" cy="289175"/>
              </a:xfrm>
              <a:prstGeom prst="chevron">
                <a:avLst>
                  <a:gd name="adj" fmla="val 50000"/>
                </a:avLst>
              </a:prstGeom>
              <a:solidFill>
                <a:srgbClr val="A6A6A6"/>
              </a:solid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en-US" lang="zh-CN">
                  <a:ea typeface="黑体" pitchFamily="49" charset="-122"/>
                </a:endParaRPr>
              </a:p>
            </p:txBody>
          </p:sp>
        </p:grpSp>
      </p:grpSp>
      <p:sp>
        <p:nvSpPr>
          <p:cNvPr id="1048617" name=""/>
          <p:cNvSpPr/>
          <p:nvPr/>
        </p:nvSpPr>
        <p:spPr>
          <a:xfrm rot="0">
            <a:off x="2209800" y="2209800"/>
            <a:ext cx="4335462" cy="457200"/>
          </a:xfrm>
          <a:prstGeom prst="roundRect">
            <a:avLst>
              <a:gd name="adj" fmla="val 50000"/>
            </a:avLst>
          </a:prstGeom>
          <a:gradFill rotWithShape="1">
            <a:gsLst>
              <a:gs pos="0">
                <a:schemeClr val="dk2">
                  <a:alpha val="100000"/>
                </a:schemeClr>
              </a:gs>
              <a:gs pos="50000">
                <a:schemeClr val="lt1">
                  <a:alpha val="100000"/>
                </a:schemeClr>
              </a:gs>
              <a:gs pos="100000">
                <a:schemeClr val="dk2">
                  <a:alpha val="100000"/>
                </a:schemeClr>
              </a:gs>
            </a:gsLst>
            <a:lin ang="5400000" scaled="1"/>
          </a:gradFill>
          <a:ln w="28575" cap="flat" cmpd="sng">
            <a:solidFill>
              <a:srgbClr val="808080">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lvl="0"/>
            <a:r>
              <a:rPr altLang="zh-CN" lang="en-US">
                <a:solidFill>
                  <a:srgbClr val="303030"/>
                </a:solidFill>
              </a:rPr>
              <a:t>            </a:t>
            </a:r>
            <a:r>
              <a:rPr altLang="en-US" lang="zh-CN">
                <a:solidFill>
                  <a:srgbClr val="303030"/>
                </a:solidFill>
              </a:rPr>
              <a:t>第一节  消防培训目的</a:t>
            </a:r>
            <a:r>
              <a:rPr altLang="en-US" lang="zh-CN"/>
              <a:t>   </a:t>
            </a:r>
          </a:p>
        </p:txBody>
      </p:sp>
      <p:grpSp>
        <p:nvGrpSpPr>
          <p:cNvPr id="63" name=""/>
          <p:cNvGrpSpPr/>
          <p:nvPr/>
        </p:nvGrpSpPr>
        <p:grpSpPr>
          <a:xfrm rot="0">
            <a:off x="6296025" y="2438400"/>
            <a:ext cx="333375" cy="304800"/>
            <a:chOff x="2078" y="1680"/>
            <a:chExt cx="1615" cy="1615"/>
          </a:xfrm>
        </p:grpSpPr>
        <p:sp>
          <p:nvSpPr>
            <p:cNvPr id="1048618" name=""/>
            <p:cNvSpPr/>
            <p:nvPr/>
          </p:nvSpPr>
          <p:spPr>
            <a:xfrm rot="0">
              <a:off x="2078" y="1680"/>
              <a:ext cx="1615" cy="1615"/>
            </a:xfrm>
            <a:prstGeom prst="ellipse"/>
            <a:gradFill rotWithShape="1">
              <a:gsLst>
                <a:gs pos="0">
                  <a:srgbClr val="767676">
                    <a:alpha val="100000"/>
                  </a:srgbClr>
                </a:gs>
                <a:gs pos="50000">
                  <a:srgbClr val="FFFFFF">
                    <a:alpha val="100000"/>
                  </a:srgbClr>
                </a:gs>
                <a:gs pos="100000">
                  <a:srgbClr val="767676">
                    <a:alpha val="100000"/>
                  </a:srgbClr>
                </a:gs>
              </a:gsLst>
              <a:lin ang="540000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19" name=""/>
            <p:cNvSpPr/>
            <p:nvPr/>
          </p:nvSpPr>
          <p:spPr>
            <a:xfrm rot="0">
              <a:off x="2170" y="1771"/>
              <a:ext cx="1430" cy="1430"/>
            </a:xfrm>
            <a:prstGeom prst="ellipse"/>
            <a:gradFill rotWithShape="1">
              <a:gsLst>
                <a:gs pos="0">
                  <a:srgbClr val="A2A2A2">
                    <a:alpha val="100000"/>
                  </a:srgbClr>
                </a:gs>
                <a:gs pos="50000">
                  <a:srgbClr val="FFFFFF">
                    <a:alpha val="100000"/>
                  </a:srgbClr>
                </a:gs>
                <a:gs pos="100000">
                  <a:srgbClr val="A2A2A2">
                    <a:alpha val="100000"/>
                  </a:srgbClr>
                </a:gs>
              </a:gsLst>
              <a:lin ang="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20" name=""/>
            <p:cNvSpPr/>
            <p:nvPr/>
          </p:nvSpPr>
          <p:spPr>
            <a:xfrm rot="0">
              <a:off x="2255" y="1857"/>
              <a:ext cx="1261" cy="1262"/>
            </a:xfrm>
            <a:prstGeom prst="ellipse"/>
            <a:gradFill rotWithShape="1">
              <a:gsLst>
                <a:gs pos="0">
                  <a:srgbClr val="FFFFFF">
                    <a:alpha val="100000"/>
                  </a:srgbClr>
                </a:gs>
                <a:gs pos="50000">
                  <a:schemeClr val="hlink">
                    <a:alpha val="100000"/>
                  </a:schemeClr>
                </a:gs>
                <a:gs pos="100000">
                  <a:srgbClr val="FFFFFF">
                    <a:alpha val="100000"/>
                  </a:srgbClr>
                </a:gs>
              </a:gsLst>
              <a:lin ang="2700000" scaled="1"/>
            </a:gradFill>
            <a:ln>
              <a:noFill/>
            </a:ln>
          </p:spPr>
          <p:txBody>
            <a:bodyPr anchor="ctr"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21" name=""/>
            <p:cNvSpPr/>
            <p:nvPr/>
          </p:nvSpPr>
          <p:spPr>
            <a:xfrm rot="0">
              <a:off x="2254" y="1856"/>
              <a:ext cx="1262" cy="1264"/>
            </a:xfrm>
            <a:prstGeom prst="ellipse"/>
            <a:gradFill rotWithShape="1">
              <a:gsLst>
                <a:gs pos="0">
                  <a:srgbClr val="000000">
                    <a:alpha val="100000"/>
                  </a:srgbClr>
                </a:gs>
                <a:gs pos="100000">
                  <a:srgbClr val="FFCC00">
                    <a:alpha val="100000"/>
                  </a:srgbClr>
                </a:gs>
              </a:gsLst>
              <a:lin ang="2700000" scaled="1"/>
            </a:gradFill>
            <a:ln>
              <a:noFill/>
            </a:ln>
          </p:spPr>
          <p:txBody>
            <a:bodyPr anchor="ctr"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22" name=""/>
            <p:cNvSpPr/>
            <p:nvPr/>
          </p:nvSpPr>
          <p:spPr>
            <a:xfrm rot="0">
              <a:off x="2339" y="1941"/>
              <a:ext cx="1092" cy="1093"/>
            </a:xfrm>
            <a:prstGeom prst="ellipse"/>
            <a:gradFill rotWithShape="1">
              <a:gsLst>
                <a:gs pos="0">
                  <a:srgbClr val="005F82">
                    <a:alpha val="100000"/>
                  </a:srgbClr>
                </a:gs>
                <a:gs pos="50000">
                  <a:schemeClr val="hlink">
                    <a:alpha val="100000"/>
                  </a:schemeClr>
                </a:gs>
                <a:gs pos="100000">
                  <a:srgbClr val="005F82">
                    <a:alpha val="100000"/>
                  </a:srgbClr>
                </a:gs>
              </a:gsLst>
              <a:lin ang="18900000" scaled="1"/>
            </a:gradFill>
            <a:ln>
              <a:noFill/>
            </a:ln>
          </p:spPr>
          <p:txBody>
            <a:bodyPr anchor="ctr"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23" name=""/>
            <p:cNvSpPr/>
            <p:nvPr/>
          </p:nvSpPr>
          <p:spPr>
            <a:xfrm rot="0">
              <a:off x="2337" y="1939"/>
              <a:ext cx="1096" cy="1098"/>
            </a:xfrm>
            <a:prstGeom prst="ellipse"/>
            <a:gradFill rotWithShape="1">
              <a:gsLst>
                <a:gs pos="0">
                  <a:srgbClr val="FFCC00">
                    <a:alpha val="100000"/>
                  </a:srgbClr>
                </a:gs>
                <a:gs pos="100000">
                  <a:srgbClr val="7C6300">
                    <a:alpha val="100000"/>
                  </a:srgbClr>
                </a:gs>
              </a:gsLst>
              <a:lin ang="2700000" scaled="1"/>
            </a:gradFill>
            <a:ln>
              <a:noFill/>
            </a:ln>
          </p:spPr>
          <p:txBody>
            <a:bodyPr anchor="ctr"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sp>
        <p:nvSpPr>
          <p:cNvPr id="1048624" name=""/>
          <p:cNvSpPr/>
          <p:nvPr/>
        </p:nvSpPr>
        <p:spPr>
          <a:xfrm rot="0">
            <a:off x="2209800" y="2895600"/>
            <a:ext cx="4335462" cy="457200"/>
          </a:xfrm>
          <a:prstGeom prst="roundRect">
            <a:avLst>
              <a:gd name="adj" fmla="val 50000"/>
            </a:avLst>
          </a:prstGeom>
          <a:gradFill rotWithShape="1">
            <a:gsLst>
              <a:gs pos="0">
                <a:schemeClr val="dk2">
                  <a:alpha val="100000"/>
                </a:schemeClr>
              </a:gs>
              <a:gs pos="50000">
                <a:schemeClr val="lt1">
                  <a:alpha val="100000"/>
                </a:schemeClr>
              </a:gs>
              <a:gs pos="100000">
                <a:schemeClr val="dk2">
                  <a:alpha val="100000"/>
                </a:schemeClr>
              </a:gs>
            </a:gsLst>
            <a:lin ang="5400000" scaled="1"/>
          </a:gradFill>
          <a:ln w="28575" cap="flat" cmpd="sng">
            <a:solidFill>
              <a:srgbClr val="808080">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lvl="0"/>
            <a:r>
              <a:rPr altLang="zh-CN" lang="en-US">
                <a:solidFill>
                  <a:srgbClr val="000000"/>
                </a:solidFill>
              </a:rPr>
              <a:t>            </a:t>
            </a:r>
            <a:r>
              <a:rPr altLang="en-US" lang="zh-CN">
                <a:solidFill>
                  <a:srgbClr val="000000"/>
                </a:solidFill>
              </a:rPr>
              <a:t>第二节  消防器材及使用</a:t>
            </a:r>
          </a:p>
        </p:txBody>
      </p:sp>
      <p:grpSp>
        <p:nvGrpSpPr>
          <p:cNvPr id="64" name=""/>
          <p:cNvGrpSpPr/>
          <p:nvPr/>
        </p:nvGrpSpPr>
        <p:grpSpPr>
          <a:xfrm rot="0">
            <a:off x="6296025" y="3124200"/>
            <a:ext cx="333375" cy="304800"/>
            <a:chOff x="2078" y="1680"/>
            <a:chExt cx="1615" cy="1615"/>
          </a:xfrm>
        </p:grpSpPr>
        <p:sp>
          <p:nvSpPr>
            <p:cNvPr id="1048625" name=""/>
            <p:cNvSpPr/>
            <p:nvPr/>
          </p:nvSpPr>
          <p:spPr>
            <a:xfrm rot="0">
              <a:off x="2078" y="1680"/>
              <a:ext cx="1615" cy="1615"/>
            </a:xfrm>
            <a:prstGeom prst="ellipse"/>
            <a:gradFill rotWithShape="1">
              <a:gsLst>
                <a:gs pos="0">
                  <a:srgbClr val="767676">
                    <a:alpha val="100000"/>
                  </a:srgbClr>
                </a:gs>
                <a:gs pos="50000">
                  <a:srgbClr val="FFFFFF">
                    <a:alpha val="100000"/>
                  </a:srgbClr>
                </a:gs>
                <a:gs pos="100000">
                  <a:srgbClr val="767676">
                    <a:alpha val="100000"/>
                  </a:srgbClr>
                </a:gs>
              </a:gsLst>
              <a:lin ang="540000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26" name=""/>
            <p:cNvSpPr/>
            <p:nvPr/>
          </p:nvSpPr>
          <p:spPr>
            <a:xfrm rot="0">
              <a:off x="2170" y="1771"/>
              <a:ext cx="1430" cy="1430"/>
            </a:xfrm>
            <a:prstGeom prst="ellipse"/>
            <a:gradFill rotWithShape="1">
              <a:gsLst>
                <a:gs pos="0">
                  <a:srgbClr val="A2A2A2">
                    <a:alpha val="100000"/>
                  </a:srgbClr>
                </a:gs>
                <a:gs pos="50000">
                  <a:srgbClr val="FFFFFF">
                    <a:alpha val="100000"/>
                  </a:srgbClr>
                </a:gs>
                <a:gs pos="100000">
                  <a:srgbClr val="A2A2A2">
                    <a:alpha val="100000"/>
                  </a:srgbClr>
                </a:gs>
              </a:gsLst>
              <a:lin ang="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27" name=""/>
            <p:cNvSpPr/>
            <p:nvPr/>
          </p:nvSpPr>
          <p:spPr>
            <a:xfrm rot="0">
              <a:off x="2255" y="1857"/>
              <a:ext cx="1261" cy="1262"/>
            </a:xfrm>
            <a:prstGeom prst="ellipse"/>
            <a:gradFill rotWithShape="1">
              <a:gsLst>
                <a:gs pos="0">
                  <a:srgbClr val="FFFFFF">
                    <a:alpha val="100000"/>
                  </a:srgbClr>
                </a:gs>
                <a:gs pos="50000">
                  <a:schemeClr val="hlink">
                    <a:alpha val="100000"/>
                  </a:schemeClr>
                </a:gs>
                <a:gs pos="100000">
                  <a:srgbClr val="FFFFFF">
                    <a:alpha val="100000"/>
                  </a:srgbClr>
                </a:gs>
              </a:gsLst>
              <a:lin ang="2700000" scaled="1"/>
            </a:gradFill>
            <a:ln>
              <a:noFill/>
            </a:ln>
          </p:spPr>
          <p:txBody>
            <a:bodyPr anchor="ctr"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28" name=""/>
            <p:cNvSpPr/>
            <p:nvPr/>
          </p:nvSpPr>
          <p:spPr>
            <a:xfrm rot="0">
              <a:off x="2254" y="1856"/>
              <a:ext cx="1262" cy="1264"/>
            </a:xfrm>
            <a:prstGeom prst="ellipse"/>
            <a:gradFill rotWithShape="1">
              <a:gsLst>
                <a:gs pos="0">
                  <a:srgbClr val="000000">
                    <a:alpha val="100000"/>
                  </a:srgbClr>
                </a:gs>
                <a:gs pos="100000">
                  <a:srgbClr val="48BE67">
                    <a:alpha val="100000"/>
                  </a:srgbClr>
                </a:gs>
              </a:gsLst>
              <a:lin ang="2700000" scaled="1"/>
            </a:gradFill>
            <a:ln>
              <a:noFill/>
            </a:ln>
          </p:spPr>
          <p:txBody>
            <a:bodyPr anchor="ctr"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29" name=""/>
            <p:cNvSpPr/>
            <p:nvPr/>
          </p:nvSpPr>
          <p:spPr>
            <a:xfrm rot="0">
              <a:off x="2339" y="1941"/>
              <a:ext cx="1092" cy="1093"/>
            </a:xfrm>
            <a:prstGeom prst="ellipse"/>
            <a:gradFill rotWithShape="1">
              <a:gsLst>
                <a:gs pos="0">
                  <a:srgbClr val="005F82">
                    <a:alpha val="100000"/>
                  </a:srgbClr>
                </a:gs>
                <a:gs pos="50000">
                  <a:schemeClr val="hlink">
                    <a:alpha val="100000"/>
                  </a:schemeClr>
                </a:gs>
                <a:gs pos="100000">
                  <a:srgbClr val="005F82">
                    <a:alpha val="100000"/>
                  </a:srgbClr>
                </a:gs>
              </a:gsLst>
              <a:lin ang="18900000" scaled="1"/>
            </a:gradFill>
            <a:ln>
              <a:noFill/>
            </a:ln>
          </p:spPr>
          <p:txBody>
            <a:bodyPr anchor="ctr"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30" name=""/>
            <p:cNvSpPr/>
            <p:nvPr/>
          </p:nvSpPr>
          <p:spPr>
            <a:xfrm rot="0">
              <a:off x="2337" y="1939"/>
              <a:ext cx="1096" cy="1098"/>
            </a:xfrm>
            <a:prstGeom prst="ellipse"/>
            <a:gradFill rotWithShape="1">
              <a:gsLst>
                <a:gs pos="0">
                  <a:srgbClr val="48BE67">
                    <a:alpha val="100000"/>
                  </a:srgbClr>
                </a:gs>
                <a:gs pos="100000">
                  <a:srgbClr val="235C32">
                    <a:alpha val="100000"/>
                  </a:srgbClr>
                </a:gs>
              </a:gsLst>
              <a:lin ang="2700000" scaled="1"/>
            </a:gradFill>
            <a:ln>
              <a:noFill/>
            </a:ln>
          </p:spPr>
          <p:txBody>
            <a:bodyPr anchor="ctr"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sp>
        <p:nvSpPr>
          <p:cNvPr id="1048631" name=""/>
          <p:cNvSpPr/>
          <p:nvPr/>
        </p:nvSpPr>
        <p:spPr>
          <a:xfrm rot="0">
            <a:off x="2209800" y="3581400"/>
            <a:ext cx="4335462" cy="457200"/>
          </a:xfrm>
          <a:prstGeom prst="roundRect">
            <a:avLst>
              <a:gd name="adj" fmla="val 50000"/>
            </a:avLst>
          </a:prstGeom>
          <a:gradFill rotWithShape="1">
            <a:gsLst>
              <a:gs pos="0">
                <a:schemeClr val="dk2">
                  <a:alpha val="100000"/>
                </a:schemeClr>
              </a:gs>
              <a:gs pos="50000">
                <a:schemeClr val="lt1">
                  <a:alpha val="100000"/>
                </a:schemeClr>
              </a:gs>
              <a:gs pos="100000">
                <a:schemeClr val="dk2">
                  <a:alpha val="100000"/>
                </a:schemeClr>
              </a:gs>
            </a:gsLst>
            <a:lin ang="5400000" scaled="1"/>
          </a:gradFill>
          <a:ln w="28575" cap="flat" cmpd="sng">
            <a:solidFill>
              <a:srgbClr val="808080">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lvl="0"/>
            <a:r>
              <a:rPr altLang="zh-CN" lang="en-US">
                <a:solidFill>
                  <a:srgbClr val="000000"/>
                </a:solidFill>
              </a:rPr>
              <a:t>            </a:t>
            </a:r>
            <a:r>
              <a:rPr altLang="en-US" lang="zh-CN">
                <a:solidFill>
                  <a:srgbClr val="000000"/>
                </a:solidFill>
              </a:rPr>
              <a:t>第三节  常见火灾隐患  </a:t>
            </a:r>
          </a:p>
        </p:txBody>
      </p:sp>
      <p:grpSp>
        <p:nvGrpSpPr>
          <p:cNvPr id="65" name=""/>
          <p:cNvGrpSpPr/>
          <p:nvPr/>
        </p:nvGrpSpPr>
        <p:grpSpPr>
          <a:xfrm rot="0">
            <a:off x="6296025" y="3810000"/>
            <a:ext cx="333375" cy="304800"/>
            <a:chOff x="2078" y="1680"/>
            <a:chExt cx="1615" cy="1615"/>
          </a:xfrm>
        </p:grpSpPr>
        <p:sp>
          <p:nvSpPr>
            <p:cNvPr id="1048632" name=""/>
            <p:cNvSpPr/>
            <p:nvPr/>
          </p:nvSpPr>
          <p:spPr>
            <a:xfrm rot="0">
              <a:off x="2078" y="1680"/>
              <a:ext cx="1615" cy="1615"/>
            </a:xfrm>
            <a:prstGeom prst="ellipse"/>
            <a:gradFill rotWithShape="1">
              <a:gsLst>
                <a:gs pos="0">
                  <a:srgbClr val="767676">
                    <a:alpha val="100000"/>
                  </a:srgbClr>
                </a:gs>
                <a:gs pos="50000">
                  <a:srgbClr val="FFFFFF">
                    <a:alpha val="100000"/>
                  </a:srgbClr>
                </a:gs>
                <a:gs pos="100000">
                  <a:srgbClr val="767676">
                    <a:alpha val="100000"/>
                  </a:srgbClr>
                </a:gs>
              </a:gsLst>
              <a:lin ang="540000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33" name=""/>
            <p:cNvSpPr/>
            <p:nvPr/>
          </p:nvSpPr>
          <p:spPr>
            <a:xfrm rot="0">
              <a:off x="2170" y="1771"/>
              <a:ext cx="1430" cy="1430"/>
            </a:xfrm>
            <a:prstGeom prst="ellipse"/>
            <a:gradFill rotWithShape="1">
              <a:gsLst>
                <a:gs pos="0">
                  <a:srgbClr val="A2A2A2">
                    <a:alpha val="100000"/>
                  </a:srgbClr>
                </a:gs>
                <a:gs pos="50000">
                  <a:srgbClr val="FFFFFF">
                    <a:alpha val="100000"/>
                  </a:srgbClr>
                </a:gs>
                <a:gs pos="100000">
                  <a:srgbClr val="A2A2A2">
                    <a:alpha val="100000"/>
                  </a:srgbClr>
                </a:gs>
              </a:gsLst>
              <a:lin ang="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34" name=""/>
            <p:cNvSpPr/>
            <p:nvPr/>
          </p:nvSpPr>
          <p:spPr>
            <a:xfrm rot="0">
              <a:off x="2255" y="1857"/>
              <a:ext cx="1261" cy="1262"/>
            </a:xfrm>
            <a:prstGeom prst="ellipse"/>
            <a:gradFill rotWithShape="1">
              <a:gsLst>
                <a:gs pos="0">
                  <a:srgbClr val="FFFFFF">
                    <a:alpha val="100000"/>
                  </a:srgbClr>
                </a:gs>
                <a:gs pos="50000">
                  <a:schemeClr val="hlink">
                    <a:alpha val="100000"/>
                  </a:schemeClr>
                </a:gs>
                <a:gs pos="100000">
                  <a:srgbClr val="FFFFFF">
                    <a:alpha val="100000"/>
                  </a:srgbClr>
                </a:gs>
              </a:gsLst>
              <a:lin ang="2700000" scaled="1"/>
            </a:gradFill>
            <a:ln>
              <a:noFill/>
            </a:ln>
          </p:spPr>
          <p:txBody>
            <a:bodyPr anchor="ctr"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35" name=""/>
            <p:cNvSpPr/>
            <p:nvPr/>
          </p:nvSpPr>
          <p:spPr>
            <a:xfrm rot="0">
              <a:off x="2254" y="1856"/>
              <a:ext cx="1262" cy="1264"/>
            </a:xfrm>
            <a:prstGeom prst="ellipse"/>
            <a:gradFill rotWithShape="1">
              <a:gsLst>
                <a:gs pos="0">
                  <a:srgbClr val="21B3E1">
                    <a:alpha val="100000"/>
                  </a:srgbClr>
                </a:gs>
                <a:gs pos="100000">
                  <a:srgbClr val="0F5368">
                    <a:alpha val="100000"/>
                  </a:srgbClr>
                </a:gs>
              </a:gsLst>
              <a:lin ang="5400000" scaled="1"/>
            </a:gradFill>
            <a:ln>
              <a:noFill/>
            </a:ln>
          </p:spPr>
          <p:txBody>
            <a:bodyPr anchor="ctr"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36" name=""/>
            <p:cNvSpPr/>
            <p:nvPr/>
          </p:nvSpPr>
          <p:spPr>
            <a:xfrm rot="0">
              <a:off x="2339" y="1941"/>
              <a:ext cx="1092" cy="1093"/>
            </a:xfrm>
            <a:prstGeom prst="ellipse"/>
            <a:gradFill rotWithShape="1">
              <a:gsLst>
                <a:gs pos="0">
                  <a:srgbClr val="005F82">
                    <a:alpha val="100000"/>
                  </a:srgbClr>
                </a:gs>
                <a:gs pos="50000">
                  <a:schemeClr val="hlink">
                    <a:alpha val="100000"/>
                  </a:schemeClr>
                </a:gs>
                <a:gs pos="100000">
                  <a:srgbClr val="005F82">
                    <a:alpha val="100000"/>
                  </a:srgbClr>
                </a:gs>
              </a:gsLst>
              <a:lin ang="18900000" scaled="1"/>
            </a:gradFill>
            <a:ln>
              <a:noFill/>
            </a:ln>
          </p:spPr>
          <p:txBody>
            <a:bodyPr anchor="ctr"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37" name=""/>
            <p:cNvSpPr/>
            <p:nvPr/>
          </p:nvSpPr>
          <p:spPr>
            <a:xfrm rot="0">
              <a:off x="2337" y="1939"/>
              <a:ext cx="1096" cy="1098"/>
            </a:xfrm>
            <a:prstGeom prst="ellipse"/>
            <a:gradFill rotWithShape="1">
              <a:gsLst>
                <a:gs pos="0">
                  <a:srgbClr val="21B3E1">
                    <a:alpha val="100000"/>
                  </a:srgbClr>
                </a:gs>
                <a:gs pos="100000">
                  <a:srgbClr val="10576D">
                    <a:alpha val="100000"/>
                  </a:srgbClr>
                </a:gs>
              </a:gsLst>
              <a:lin ang="2700000" scaled="1"/>
            </a:gradFill>
            <a:ln>
              <a:noFill/>
            </a:ln>
          </p:spPr>
          <p:txBody>
            <a:bodyPr anchor="ctr"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sp>
        <p:nvSpPr>
          <p:cNvPr id="1048638" name=""/>
          <p:cNvSpPr/>
          <p:nvPr/>
        </p:nvSpPr>
        <p:spPr>
          <a:xfrm rot="0">
            <a:off x="2209800" y="4267200"/>
            <a:ext cx="4335462" cy="457200"/>
          </a:xfrm>
          <a:prstGeom prst="roundRect">
            <a:avLst>
              <a:gd name="adj" fmla="val 50000"/>
            </a:avLst>
          </a:prstGeom>
          <a:gradFill rotWithShape="1">
            <a:gsLst>
              <a:gs pos="0">
                <a:schemeClr val="dk2">
                  <a:alpha val="100000"/>
                </a:schemeClr>
              </a:gs>
              <a:gs pos="50000">
                <a:schemeClr val="lt1">
                  <a:alpha val="100000"/>
                </a:schemeClr>
              </a:gs>
              <a:gs pos="100000">
                <a:schemeClr val="dk2">
                  <a:alpha val="100000"/>
                </a:schemeClr>
              </a:gs>
            </a:gsLst>
            <a:lin ang="5400000" scaled="1"/>
          </a:gradFill>
          <a:ln w="28575" cap="flat" cmpd="sng">
            <a:solidFill>
              <a:srgbClr val="808080">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lvl="0"/>
            <a:r>
              <a:rPr altLang="zh-CN" lang="en-US">
                <a:solidFill>
                  <a:srgbClr val="000000"/>
                </a:solidFill>
              </a:rPr>
              <a:t>            </a:t>
            </a:r>
            <a:r>
              <a:rPr altLang="en-US" lang="zh-CN">
                <a:solidFill>
                  <a:srgbClr val="000000"/>
                </a:solidFill>
              </a:rPr>
              <a:t>第四节  火场逃生</a:t>
            </a:r>
          </a:p>
        </p:txBody>
      </p:sp>
      <p:grpSp>
        <p:nvGrpSpPr>
          <p:cNvPr id="66" name=""/>
          <p:cNvGrpSpPr/>
          <p:nvPr/>
        </p:nvGrpSpPr>
        <p:grpSpPr>
          <a:xfrm rot="0">
            <a:off x="6296025" y="4495800"/>
            <a:ext cx="333375" cy="304800"/>
            <a:chOff x="2078" y="1680"/>
            <a:chExt cx="1615" cy="1615"/>
          </a:xfrm>
        </p:grpSpPr>
        <p:sp>
          <p:nvSpPr>
            <p:cNvPr id="1048639" name=""/>
            <p:cNvSpPr/>
            <p:nvPr/>
          </p:nvSpPr>
          <p:spPr>
            <a:xfrm rot="0">
              <a:off x="2078" y="1680"/>
              <a:ext cx="1615" cy="1615"/>
            </a:xfrm>
            <a:prstGeom prst="ellipse"/>
            <a:gradFill rotWithShape="1">
              <a:gsLst>
                <a:gs pos="0">
                  <a:srgbClr val="767676">
                    <a:alpha val="100000"/>
                  </a:srgbClr>
                </a:gs>
                <a:gs pos="50000">
                  <a:srgbClr val="FFFFFF">
                    <a:alpha val="100000"/>
                  </a:srgbClr>
                </a:gs>
                <a:gs pos="100000">
                  <a:srgbClr val="767676">
                    <a:alpha val="100000"/>
                  </a:srgbClr>
                </a:gs>
              </a:gsLst>
              <a:lin ang="540000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40" name=""/>
            <p:cNvSpPr/>
            <p:nvPr/>
          </p:nvSpPr>
          <p:spPr>
            <a:xfrm rot="0">
              <a:off x="2170" y="1771"/>
              <a:ext cx="1430" cy="1430"/>
            </a:xfrm>
            <a:prstGeom prst="ellipse"/>
            <a:gradFill rotWithShape="1">
              <a:gsLst>
                <a:gs pos="0">
                  <a:srgbClr val="A2A2A2">
                    <a:alpha val="100000"/>
                  </a:srgbClr>
                </a:gs>
                <a:gs pos="50000">
                  <a:srgbClr val="FFFFFF">
                    <a:alpha val="100000"/>
                  </a:srgbClr>
                </a:gs>
                <a:gs pos="100000">
                  <a:srgbClr val="A2A2A2">
                    <a:alpha val="100000"/>
                  </a:srgbClr>
                </a:gs>
              </a:gsLst>
              <a:lin ang="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41" name=""/>
            <p:cNvSpPr/>
            <p:nvPr/>
          </p:nvSpPr>
          <p:spPr>
            <a:xfrm rot="0">
              <a:off x="2255" y="1857"/>
              <a:ext cx="1261" cy="1262"/>
            </a:xfrm>
            <a:prstGeom prst="ellipse"/>
            <a:gradFill rotWithShape="1">
              <a:gsLst>
                <a:gs pos="0">
                  <a:srgbClr val="FFFFFF">
                    <a:alpha val="100000"/>
                  </a:srgbClr>
                </a:gs>
                <a:gs pos="50000">
                  <a:schemeClr val="hlink">
                    <a:alpha val="100000"/>
                  </a:schemeClr>
                </a:gs>
                <a:gs pos="100000">
                  <a:srgbClr val="FFFFFF">
                    <a:alpha val="100000"/>
                  </a:srgbClr>
                </a:gs>
              </a:gsLst>
              <a:lin ang="2700000" scaled="1"/>
            </a:gradFill>
            <a:ln>
              <a:noFill/>
            </a:ln>
          </p:spPr>
          <p:txBody>
            <a:bodyPr anchor="ctr"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42" name=""/>
            <p:cNvSpPr/>
            <p:nvPr/>
          </p:nvSpPr>
          <p:spPr>
            <a:xfrm rot="0">
              <a:off x="2254" y="1856"/>
              <a:ext cx="1262" cy="1264"/>
            </a:xfrm>
            <a:prstGeom prst="ellipse"/>
            <a:gradFill rotWithShape="1">
              <a:gsLst>
                <a:gs pos="0">
                  <a:srgbClr val="000000">
                    <a:alpha val="100000"/>
                  </a:srgbClr>
                </a:gs>
                <a:gs pos="100000">
                  <a:srgbClr val="8D67E1">
                    <a:alpha val="100000"/>
                  </a:srgbClr>
                </a:gs>
              </a:gsLst>
              <a:lin ang="2700000" scaled="1"/>
            </a:gradFill>
            <a:ln>
              <a:noFill/>
            </a:ln>
          </p:spPr>
          <p:txBody>
            <a:bodyPr anchor="ctr"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43" name=""/>
            <p:cNvSpPr/>
            <p:nvPr/>
          </p:nvSpPr>
          <p:spPr>
            <a:xfrm rot="0">
              <a:off x="2339" y="1941"/>
              <a:ext cx="1092" cy="1093"/>
            </a:xfrm>
            <a:prstGeom prst="ellipse"/>
            <a:gradFill rotWithShape="1">
              <a:gsLst>
                <a:gs pos="0">
                  <a:srgbClr val="005F82">
                    <a:alpha val="100000"/>
                  </a:srgbClr>
                </a:gs>
                <a:gs pos="50000">
                  <a:schemeClr val="hlink">
                    <a:alpha val="100000"/>
                  </a:schemeClr>
                </a:gs>
                <a:gs pos="100000">
                  <a:srgbClr val="005F82">
                    <a:alpha val="100000"/>
                  </a:srgbClr>
                </a:gs>
              </a:gsLst>
              <a:lin ang="18900000" scaled="1"/>
            </a:gradFill>
            <a:ln>
              <a:noFill/>
            </a:ln>
          </p:spPr>
          <p:txBody>
            <a:bodyPr anchor="ctr"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44" name=""/>
            <p:cNvSpPr/>
            <p:nvPr/>
          </p:nvSpPr>
          <p:spPr>
            <a:xfrm rot="0">
              <a:off x="2337" y="1939"/>
              <a:ext cx="1096" cy="1098"/>
            </a:xfrm>
            <a:prstGeom prst="ellipse"/>
            <a:gradFill rotWithShape="1">
              <a:gsLst>
                <a:gs pos="0">
                  <a:srgbClr val="8D67E1">
                    <a:alpha val="100000"/>
                  </a:srgbClr>
                </a:gs>
                <a:gs pos="100000">
                  <a:srgbClr val="45326D">
                    <a:alpha val="100000"/>
                  </a:srgbClr>
                </a:gs>
              </a:gsLst>
              <a:lin ang="2700000" scaled="1"/>
            </a:gradFill>
            <a:ln>
              <a:noFill/>
            </a:ln>
          </p:spPr>
          <p:txBody>
            <a:bodyPr anchor="ctr"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sp>
        <p:nvSpPr>
          <p:cNvPr id="1048645" name=""/>
          <p:cNvSpPr/>
          <p:nvPr/>
        </p:nvSpPr>
        <p:spPr>
          <a:xfrm rot="0">
            <a:off x="2209800" y="4953000"/>
            <a:ext cx="4335462" cy="457200"/>
          </a:xfrm>
          <a:prstGeom prst="roundRect">
            <a:avLst>
              <a:gd name="adj" fmla="val 50000"/>
            </a:avLst>
          </a:prstGeom>
          <a:gradFill rotWithShape="1">
            <a:gsLst>
              <a:gs pos="0">
                <a:schemeClr val="dk2">
                  <a:alpha val="100000"/>
                </a:schemeClr>
              </a:gs>
              <a:gs pos="50000">
                <a:schemeClr val="lt1">
                  <a:alpha val="100000"/>
                </a:schemeClr>
              </a:gs>
              <a:gs pos="100000">
                <a:schemeClr val="dk2">
                  <a:alpha val="100000"/>
                </a:schemeClr>
              </a:gs>
            </a:gsLst>
            <a:lin ang="5400000" scaled="1"/>
          </a:gradFill>
          <a:ln w="28575" cap="flat" cmpd="sng">
            <a:solidFill>
              <a:srgbClr val="808080">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lvl="0"/>
            <a:r>
              <a:rPr altLang="zh-CN" lang="en-US">
                <a:solidFill>
                  <a:srgbClr val="000000"/>
                </a:solidFill>
              </a:rPr>
              <a:t>    </a:t>
            </a:r>
            <a:r>
              <a:rPr altLang="en-US" lang="zh-CN">
                <a:solidFill>
                  <a:srgbClr val="000000"/>
                </a:solidFill>
              </a:rPr>
              <a:t>第五节  查改火灾隐患要领 </a:t>
            </a:r>
          </a:p>
        </p:txBody>
      </p:sp>
      <p:grpSp>
        <p:nvGrpSpPr>
          <p:cNvPr id="67" name=""/>
          <p:cNvGrpSpPr/>
          <p:nvPr/>
        </p:nvGrpSpPr>
        <p:grpSpPr>
          <a:xfrm rot="0">
            <a:off x="6296025" y="5181600"/>
            <a:ext cx="333375" cy="304800"/>
            <a:chOff x="2078" y="1680"/>
            <a:chExt cx="1615" cy="1615"/>
          </a:xfrm>
        </p:grpSpPr>
        <p:sp>
          <p:nvSpPr>
            <p:cNvPr id="1048646" name=""/>
            <p:cNvSpPr/>
            <p:nvPr/>
          </p:nvSpPr>
          <p:spPr>
            <a:xfrm rot="0">
              <a:off x="2078" y="1680"/>
              <a:ext cx="1615" cy="1615"/>
            </a:xfrm>
            <a:prstGeom prst="ellipse"/>
            <a:gradFill rotWithShape="1">
              <a:gsLst>
                <a:gs pos="0">
                  <a:srgbClr val="767676">
                    <a:alpha val="100000"/>
                  </a:srgbClr>
                </a:gs>
                <a:gs pos="50000">
                  <a:srgbClr val="FFFFFF">
                    <a:alpha val="100000"/>
                  </a:srgbClr>
                </a:gs>
                <a:gs pos="100000">
                  <a:srgbClr val="767676">
                    <a:alpha val="100000"/>
                  </a:srgbClr>
                </a:gs>
              </a:gsLst>
              <a:lin ang="540000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47" name=""/>
            <p:cNvSpPr/>
            <p:nvPr/>
          </p:nvSpPr>
          <p:spPr>
            <a:xfrm rot="0">
              <a:off x="2170" y="1771"/>
              <a:ext cx="1430" cy="1430"/>
            </a:xfrm>
            <a:prstGeom prst="ellipse"/>
            <a:gradFill rotWithShape="1">
              <a:gsLst>
                <a:gs pos="0">
                  <a:srgbClr val="A2A2A2">
                    <a:alpha val="100000"/>
                  </a:srgbClr>
                </a:gs>
                <a:gs pos="50000">
                  <a:srgbClr val="FFFFFF">
                    <a:alpha val="100000"/>
                  </a:srgbClr>
                </a:gs>
                <a:gs pos="100000">
                  <a:srgbClr val="A2A2A2">
                    <a:alpha val="100000"/>
                  </a:srgbClr>
                </a:gs>
              </a:gsLst>
              <a:lin ang="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48" name=""/>
            <p:cNvSpPr/>
            <p:nvPr/>
          </p:nvSpPr>
          <p:spPr>
            <a:xfrm rot="0">
              <a:off x="2255" y="1857"/>
              <a:ext cx="1261" cy="1262"/>
            </a:xfrm>
            <a:prstGeom prst="ellipse"/>
            <a:gradFill rotWithShape="1">
              <a:gsLst>
                <a:gs pos="0">
                  <a:srgbClr val="FFFFFF">
                    <a:alpha val="100000"/>
                  </a:srgbClr>
                </a:gs>
                <a:gs pos="50000">
                  <a:schemeClr val="hlink">
                    <a:alpha val="100000"/>
                  </a:schemeClr>
                </a:gs>
                <a:gs pos="100000">
                  <a:srgbClr val="FFFFFF">
                    <a:alpha val="100000"/>
                  </a:srgbClr>
                </a:gs>
              </a:gsLst>
              <a:lin ang="2700000" scaled="1"/>
            </a:gradFill>
            <a:ln>
              <a:noFill/>
            </a:ln>
          </p:spPr>
          <p:txBody>
            <a:bodyPr anchor="ctr"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49" name=""/>
            <p:cNvSpPr/>
            <p:nvPr/>
          </p:nvSpPr>
          <p:spPr>
            <a:xfrm rot="0">
              <a:off x="2254" y="1856"/>
              <a:ext cx="1262" cy="1264"/>
            </a:xfrm>
            <a:prstGeom prst="ellipse"/>
            <a:gradFill rotWithShape="1">
              <a:gsLst>
                <a:gs pos="0">
                  <a:srgbClr val="000000">
                    <a:alpha val="100000"/>
                  </a:srgbClr>
                </a:gs>
                <a:gs pos="100000">
                  <a:srgbClr val="E35E23">
                    <a:alpha val="100000"/>
                  </a:srgbClr>
                </a:gs>
              </a:gsLst>
              <a:lin ang="2700000" scaled="1"/>
            </a:gradFill>
            <a:ln>
              <a:noFill/>
            </a:ln>
          </p:spPr>
          <p:txBody>
            <a:bodyPr anchor="ctr"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50" name=""/>
            <p:cNvSpPr/>
            <p:nvPr/>
          </p:nvSpPr>
          <p:spPr>
            <a:xfrm rot="0">
              <a:off x="2339" y="1941"/>
              <a:ext cx="1092" cy="1093"/>
            </a:xfrm>
            <a:prstGeom prst="ellipse"/>
            <a:gradFill rotWithShape="1">
              <a:gsLst>
                <a:gs pos="0">
                  <a:srgbClr val="005F82">
                    <a:alpha val="100000"/>
                  </a:srgbClr>
                </a:gs>
                <a:gs pos="50000">
                  <a:schemeClr val="hlink">
                    <a:alpha val="100000"/>
                  </a:schemeClr>
                </a:gs>
                <a:gs pos="100000">
                  <a:srgbClr val="005F82">
                    <a:alpha val="100000"/>
                  </a:srgbClr>
                </a:gs>
              </a:gsLst>
              <a:lin ang="18900000" scaled="1"/>
            </a:gradFill>
            <a:ln>
              <a:noFill/>
            </a:ln>
          </p:spPr>
          <p:txBody>
            <a:bodyPr anchor="ctr"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51" name=""/>
            <p:cNvSpPr/>
            <p:nvPr/>
          </p:nvSpPr>
          <p:spPr>
            <a:xfrm rot="0">
              <a:off x="2337" y="1939"/>
              <a:ext cx="1096" cy="1098"/>
            </a:xfrm>
            <a:prstGeom prst="ellipse"/>
            <a:gradFill rotWithShape="1">
              <a:gsLst>
                <a:gs pos="0">
                  <a:srgbClr val="E35E23">
                    <a:alpha val="100000"/>
                  </a:srgbClr>
                </a:gs>
                <a:gs pos="100000">
                  <a:srgbClr val="6E2E11">
                    <a:alpha val="100000"/>
                  </a:srgbClr>
                </a:gs>
              </a:gsLst>
              <a:lin ang="2700000" scaled="1"/>
            </a:gradFill>
            <a:ln>
              <a:noFill/>
            </a:ln>
          </p:spPr>
          <p:txBody>
            <a:bodyPr anchor="ctr"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spTree>
    <p:custDataLst>
      <p:tags r:id="rId3"/>
    </p:custDataLst>
  </p:cSld>
  <p:clrMapOvr>
    <a:masterClrMapping/>
  </p:clrMapOvr>
  <p:transition spd="med" advClick="1">
    <p:cover dir="d"/>
  </p:transition>
  <p:timing>
    <p:tnLst>
      <p:par>
        <p:cTn dur="indefinite" id="1" nodeType="tmRoot">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id="5" nodeType="withEffect" presetClass="entr" presetID="2" presetSubtype="8">
                                  <p:stCondLst>
                                    <p:cond delay="400"/>
                                  </p:stCondLst>
                                  <p:childTnLst>
                                    <p:set>
                                      <p:cBhvr>
                                        <p:cTn dur="1" fill="hold" id="6">
                                          <p:stCondLst>
                                            <p:cond delay="0"/>
                                          </p:stCondLst>
                                        </p:cTn>
                                        <p:tgtEl>
                                          <p:spTgt spid="2097163"/>
                                        </p:tgtEl>
                                        <p:attrNameLst>
                                          <p:attrName>style.visibility</p:attrName>
                                        </p:attrNameLst>
                                      </p:cBhvr>
                                      <p:to>
                                        <p:strVal val="visible"/>
                                      </p:to>
                                    </p:set>
                                    <p:anim calcmode="lin" valueType="num">
                                      <p:cBhvr>
                                        <p:cTn dur="300" fill="hold" id="7"/>
                                        <p:tgtEl>
                                          <p:spTgt spid="2097163"/>
                                        </p:tgtEl>
                                        <p:attrNameLst>
                                          <p:attrName>ppt_x</p:attrName>
                                        </p:attrNameLst>
                                      </p:cBhvr>
                                      <p:tavLst>
                                        <p:tav tm="0">
                                          <p:val>
                                            <p:strVal val="0-#ppt_w/2"/>
                                          </p:val>
                                        </p:tav>
                                        <p:tav tm="100000">
                                          <p:val>
                                            <p:strVal val="#ppt_x"/>
                                          </p:val>
                                        </p:tav>
                                      </p:tavLst>
                                    </p:anim>
                                    <p:anim calcmode="lin" valueType="num">
                                      <p:cBhvr>
                                        <p:cTn dur="300" fill="hold" id="8"/>
                                        <p:tgtEl>
                                          <p:spTgt spid="2097163"/>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600"/>
                                  </p:stCondLst>
                                  <p:childTnLst>
                                    <p:set>
                                      <p:cBhvr>
                                        <p:cTn dur="1" fill="hold" id="10">
                                          <p:stCondLst>
                                            <p:cond delay="0"/>
                                          </p:stCondLst>
                                        </p:cTn>
                                        <p:tgtEl>
                                          <p:spTgt spid="58"/>
                                        </p:tgtEl>
                                        <p:attrNameLst>
                                          <p:attrName>style.visibility</p:attrName>
                                        </p:attrNameLst>
                                      </p:cBhvr>
                                      <p:to>
                                        <p:strVal val="visible"/>
                                      </p:to>
                                    </p:set>
                                    <p:anim calcmode="lin" valueType="num">
                                      <p:cBhvr>
                                        <p:cTn dur="300" fill="hold" id="11"/>
                                        <p:tgtEl>
                                          <p:spTgt spid="58"/>
                                        </p:tgtEl>
                                        <p:attrNameLst>
                                          <p:attrName>ppt_x</p:attrName>
                                        </p:attrNameLst>
                                      </p:cBhvr>
                                      <p:tavLst>
                                        <p:tav tm="0">
                                          <p:val>
                                            <p:strVal val="0-#ppt_w/2"/>
                                          </p:val>
                                        </p:tav>
                                        <p:tav tm="100000">
                                          <p:val>
                                            <p:strVal val="#ppt_x"/>
                                          </p:val>
                                        </p:tav>
                                      </p:tavLst>
                                    </p:anim>
                                    <p:anim calcmode="lin" valueType="num">
                                      <p:cBhvr>
                                        <p:cTn dur="300" fill="hold" id="12"/>
                                        <p:tgtEl>
                                          <p:spTgt spid="58"/>
                                        </p:tgtEl>
                                        <p:attrNameLst>
                                          <p:attrName>ppt_y</p:attrName>
                                        </p:attrNameLst>
                                      </p:cBhvr>
                                      <p:tavLst>
                                        <p:tav tm="0">
                                          <p:val>
                                            <p:strVal val="#ppt_y"/>
                                          </p:val>
                                        </p:tav>
                                        <p:tav tm="100000">
                                          <p:val>
                                            <p:strVal val="#ppt_y"/>
                                          </p:val>
                                        </p:tav>
                                      </p:tavLst>
                                    </p:anim>
                                  </p:childTnLst>
                                </p:cTn>
                              </p:par>
                              <p:par>
                                <p:cTn fill="hold" id="13" nodeType="withEffect" presetClass="entr" presetID="12" presetSubtype="1">
                                  <p:stCondLst>
                                    <p:cond delay="800"/>
                                  </p:stCondLst>
                                  <p:childTnLst>
                                    <p:set>
                                      <p:cBhvr>
                                        <p:cTn dur="1" fill="hold" id="14">
                                          <p:stCondLst>
                                            <p:cond delay="0"/>
                                          </p:stCondLst>
                                        </p:cTn>
                                        <p:tgtEl>
                                          <p:spTgt spid="59"/>
                                        </p:tgtEl>
                                        <p:attrNameLst>
                                          <p:attrName>style.visibility</p:attrName>
                                        </p:attrNameLst>
                                      </p:cBhvr>
                                      <p:to>
                                        <p:strVal val="visible"/>
                                      </p:to>
                                    </p:set>
                                    <p:anim calcmode="lin" valueType="num">
                                      <p:cBhvr>
                                        <p:cTn dur="300" id="15"/>
                                        <p:tgtEl>
                                          <p:spTgt spid="59"/>
                                        </p:tgtEl>
                                        <p:attrNameLst>
                                          <p:attrName>ppt_y</p:attrName>
                                        </p:attrNameLst>
                                      </p:cBhvr>
                                      <p:tavLst>
                                        <p:tav tm="0">
                                          <p:val>
                                            <p:strVal val="#ppt_y-#ppt_h*1.125000"/>
                                          </p:val>
                                        </p:tav>
                                        <p:tav tm="100000">
                                          <p:val>
                                            <p:strVal val="#ppt_y"/>
                                          </p:val>
                                        </p:tav>
                                      </p:tavLst>
                                    </p:anim>
                                    <p:animEffect transition="in" filter="wipe(down)">
                                      <p:cBhvr>
                                        <p:cTn dur="300" id="16"/>
                                        <p:tgtEl>
                                          <p:spTgt spid="59"/>
                                        </p:tgtEl>
                                      </p:cBhvr>
                                    </p:animEffect>
                                  </p:childTnLst>
                                </p:cTn>
                              </p:par>
                              <p:par>
                                <p:cTn fill="hold" id="17" nodeType="withEffect" presetClass="entr" presetID="12" presetSubtype="1">
                                  <p:stCondLst>
                                    <p:cond delay="900"/>
                                  </p:stCondLst>
                                  <p:childTnLst>
                                    <p:set>
                                      <p:cBhvr>
                                        <p:cTn dur="1" fill="hold" id="18">
                                          <p:stCondLst>
                                            <p:cond delay="0"/>
                                          </p:stCondLst>
                                        </p:cTn>
                                        <p:tgtEl>
                                          <p:spTgt spid="61"/>
                                        </p:tgtEl>
                                        <p:attrNameLst>
                                          <p:attrName>style.visibility</p:attrName>
                                        </p:attrNameLst>
                                      </p:cBhvr>
                                      <p:to>
                                        <p:strVal val="visible"/>
                                      </p:to>
                                    </p:set>
                                    <p:anim calcmode="lin" valueType="num">
                                      <p:cBhvr>
                                        <p:cTn dur="300" id="19"/>
                                        <p:tgtEl>
                                          <p:spTgt spid="61"/>
                                        </p:tgtEl>
                                        <p:attrNameLst>
                                          <p:attrName>ppt_y</p:attrName>
                                        </p:attrNameLst>
                                      </p:cBhvr>
                                      <p:tavLst>
                                        <p:tav tm="0">
                                          <p:val>
                                            <p:strVal val="#ppt_y-#ppt_h*1.125000"/>
                                          </p:val>
                                        </p:tav>
                                        <p:tav tm="100000">
                                          <p:val>
                                            <p:strVal val="#ppt_y"/>
                                          </p:val>
                                        </p:tav>
                                      </p:tavLst>
                                    </p:anim>
                                    <p:animEffect transition="in" filter="wipe(down)">
                                      <p:cBhvr>
                                        <p:cTn dur="300" id="20"/>
                                        <p:tgtEl>
                                          <p:spTgt spid="61"/>
                                        </p:tgtEl>
                                      </p:cBhvr>
                                    </p:animEffect>
                                  </p:childTnLst>
                                </p:cTn>
                              </p:par>
                            </p:childTnLst>
                          </p:cTn>
                        </p:par>
                      </p:childTnLst>
                    </p:cTn>
                  </p:par>
                  <p:par>
                    <p:cTn fill="hold" id="21" nodeType="clickPar">
                      <p:stCondLst>
                        <p:cond delay="indefinite"/>
                      </p:stCondLst>
                      <p:childTnLst>
                        <p:par>
                          <p:cTn fill="hold" id="22" nodeType="withGroup">
                            <p:stCondLst>
                              <p:cond delay="0"/>
                            </p:stCondLst>
                            <p:childTnLst>
                              <p:par>
                                <p:cTn fill="hold" id="23" nodeType="clickEffect" presetClass="entr" presetID="23" presetSubtype="16">
                                  <p:stCondLst>
                                    <p:cond delay="0"/>
                                  </p:stCondLst>
                                  <p:childTnLst>
                                    <p:set>
                                      <p:cBhvr>
                                        <p:cTn dur="1" fill="hold" id="24">
                                          <p:stCondLst>
                                            <p:cond delay="0"/>
                                          </p:stCondLst>
                                        </p:cTn>
                                        <p:tgtEl>
                                          <p:spTgt spid="59"/>
                                        </p:tgtEl>
                                        <p:attrNameLst>
                                          <p:attrName>style.visibility</p:attrName>
                                        </p:attrNameLst>
                                      </p:cBhvr>
                                      <p:to>
                                        <p:strVal val="visible"/>
                                      </p:to>
                                    </p:set>
                                    <p:anim calcmode="lin" valueType="num">
                                      <p:cBhvr>
                                        <p:cTn dur="500" fill="hold" id="25"/>
                                        <p:tgtEl>
                                          <p:spTgt spid="59"/>
                                        </p:tgtEl>
                                        <p:attrNameLst>
                                          <p:attrName>ppt_w</p:attrName>
                                        </p:attrNameLst>
                                      </p:cBhvr>
                                      <p:tavLst>
                                        <p:tav tm="0">
                                          <p:val>
                                            <p:fltVal val="0.0"/>
                                          </p:val>
                                        </p:tav>
                                        <p:tav tm="100000">
                                          <p:val>
                                            <p:strVal val="#ppt_w"/>
                                          </p:val>
                                        </p:tav>
                                      </p:tavLst>
                                    </p:anim>
                                    <p:anim calcmode="lin" valueType="num">
                                      <p:cBhvr>
                                        <p:cTn dur="500" fill="hold" id="26"/>
                                        <p:tgtEl>
                                          <p:spTgt spid="59"/>
                                        </p:tgtEl>
                                        <p:attrNameLst>
                                          <p:attrName>ppt_h</p:attrName>
                                        </p:attrNameLst>
                                      </p:cBhvr>
                                      <p:tavLst>
                                        <p:tav tm="0">
                                          <p:val>
                                            <p:fltVal val="0.0"/>
                                          </p:val>
                                        </p:tav>
                                        <p:tav tm="100000">
                                          <p:val>
                                            <p:strVal val="#ppt_h"/>
                                          </p:val>
                                        </p:tav>
                                      </p:tavLst>
                                    </p:anim>
                                  </p:childTnLst>
                                </p:cTn>
                              </p:par>
                              <p:par>
                                <p:cTn fill="hold" id="27" nodeType="withEffect" presetClass="entr" presetID="23" presetSubtype="16">
                                  <p:stCondLst>
                                    <p:cond delay="0"/>
                                  </p:stCondLst>
                                  <p:childTnLst>
                                    <p:set>
                                      <p:cBhvr>
                                        <p:cTn dur="1" fill="hold" id="28">
                                          <p:stCondLst>
                                            <p:cond delay="0"/>
                                          </p:stCondLst>
                                        </p:cTn>
                                        <p:tgtEl>
                                          <p:spTgt spid="61"/>
                                        </p:tgtEl>
                                        <p:attrNameLst>
                                          <p:attrName>style.visibility</p:attrName>
                                        </p:attrNameLst>
                                      </p:cBhvr>
                                      <p:to>
                                        <p:strVal val="visible"/>
                                      </p:to>
                                    </p:set>
                                    <p:anim calcmode="lin" valueType="num">
                                      <p:cBhvr>
                                        <p:cTn dur="500" fill="hold" id="29"/>
                                        <p:tgtEl>
                                          <p:spTgt spid="61"/>
                                        </p:tgtEl>
                                        <p:attrNameLst>
                                          <p:attrName>ppt_w</p:attrName>
                                        </p:attrNameLst>
                                      </p:cBhvr>
                                      <p:tavLst>
                                        <p:tav tm="0">
                                          <p:val>
                                            <p:fltVal val="0.0"/>
                                          </p:val>
                                        </p:tav>
                                        <p:tav tm="100000">
                                          <p:val>
                                            <p:strVal val="#ppt_w"/>
                                          </p:val>
                                        </p:tav>
                                      </p:tavLst>
                                    </p:anim>
                                    <p:anim calcmode="lin" valueType="num">
                                      <p:cBhvr>
                                        <p:cTn dur="500" fill="hold" id="30"/>
                                        <p:tgtEl>
                                          <p:spTgt spid="61"/>
                                        </p:tgtEl>
                                        <p:attrNameLst>
                                          <p:attrName>ppt_h</p:attrName>
                                        </p:attrNameLst>
                                      </p:cBhvr>
                                      <p:tavLst>
                                        <p:tav tm="0">
                                          <p:val>
                                            <p:fltVal val="0.0"/>
                                          </p:val>
                                        </p:tav>
                                        <p:tav tm="100000">
                                          <p:val>
                                            <p:strVal val="#ppt_h"/>
                                          </p:val>
                                        </p:tav>
                                      </p:tavLst>
                                    </p:anim>
                                  </p:childTnLst>
                                </p:cTn>
                              </p:par>
                              <p:par>
                                <p:cTn fill="hold" grpId="2" id="31" nodeType="withEffect" presetClass="entr" presetID="23" presetSubtype="16">
                                  <p:stCondLst>
                                    <p:cond delay="0"/>
                                  </p:stCondLst>
                                  <p:childTnLst>
                                    <p:set>
                                      <p:cBhvr>
                                        <p:cTn dur="1" fill="hold" id="32">
                                          <p:stCondLst>
                                            <p:cond delay="0"/>
                                          </p:stCondLst>
                                        </p:cTn>
                                        <p:tgtEl>
                                          <p:spTgt spid="1048617"/>
                                        </p:tgtEl>
                                        <p:attrNameLst>
                                          <p:attrName>style.visibility</p:attrName>
                                        </p:attrNameLst>
                                      </p:cBhvr>
                                      <p:to>
                                        <p:strVal val="visible"/>
                                      </p:to>
                                    </p:set>
                                    <p:anim calcmode="lin" valueType="num">
                                      <p:cBhvr>
                                        <p:cTn dur="500" fill="hold" id="33"/>
                                        <p:tgtEl>
                                          <p:spTgt spid="1048617"/>
                                        </p:tgtEl>
                                        <p:attrNameLst>
                                          <p:attrName>ppt_w</p:attrName>
                                        </p:attrNameLst>
                                      </p:cBhvr>
                                      <p:tavLst>
                                        <p:tav tm="0">
                                          <p:val>
                                            <p:fltVal val="0.0"/>
                                          </p:val>
                                        </p:tav>
                                        <p:tav tm="100000">
                                          <p:val>
                                            <p:strVal val="#ppt_w"/>
                                          </p:val>
                                        </p:tav>
                                      </p:tavLst>
                                    </p:anim>
                                    <p:anim calcmode="lin" valueType="num">
                                      <p:cBhvr>
                                        <p:cTn dur="500" fill="hold" id="34"/>
                                        <p:tgtEl>
                                          <p:spTgt spid="1048617"/>
                                        </p:tgtEl>
                                        <p:attrNameLst>
                                          <p:attrName>ppt_h</p:attrName>
                                        </p:attrNameLst>
                                      </p:cBhvr>
                                      <p:tavLst>
                                        <p:tav tm="0">
                                          <p:val>
                                            <p:fltVal val="0.0"/>
                                          </p:val>
                                        </p:tav>
                                        <p:tav tm="100000">
                                          <p:val>
                                            <p:strVal val="#ppt_h"/>
                                          </p:val>
                                        </p:tav>
                                      </p:tavLst>
                                    </p:anim>
                                  </p:childTnLst>
                                </p:cTn>
                              </p:par>
                              <p:par>
                                <p:cTn fill="hold" id="35" nodeType="withEffect" presetClass="entr" presetID="23" presetSubtype="16">
                                  <p:stCondLst>
                                    <p:cond delay="0"/>
                                  </p:stCondLst>
                                  <p:childTnLst>
                                    <p:set>
                                      <p:cBhvr>
                                        <p:cTn dur="1" fill="hold" id="36">
                                          <p:stCondLst>
                                            <p:cond delay="0"/>
                                          </p:stCondLst>
                                        </p:cTn>
                                        <p:tgtEl>
                                          <p:spTgt spid="63"/>
                                        </p:tgtEl>
                                        <p:attrNameLst>
                                          <p:attrName>style.visibility</p:attrName>
                                        </p:attrNameLst>
                                      </p:cBhvr>
                                      <p:to>
                                        <p:strVal val="visible"/>
                                      </p:to>
                                    </p:set>
                                    <p:anim calcmode="lin" valueType="num">
                                      <p:cBhvr>
                                        <p:cTn dur="500" fill="hold" id="37"/>
                                        <p:tgtEl>
                                          <p:spTgt spid="63"/>
                                        </p:tgtEl>
                                        <p:attrNameLst>
                                          <p:attrName>ppt_w</p:attrName>
                                        </p:attrNameLst>
                                      </p:cBhvr>
                                      <p:tavLst>
                                        <p:tav tm="0">
                                          <p:val>
                                            <p:fltVal val="0.0"/>
                                          </p:val>
                                        </p:tav>
                                        <p:tav tm="100000">
                                          <p:val>
                                            <p:strVal val="#ppt_w"/>
                                          </p:val>
                                        </p:tav>
                                      </p:tavLst>
                                    </p:anim>
                                    <p:anim calcmode="lin" valueType="num">
                                      <p:cBhvr>
                                        <p:cTn dur="500" fill="hold" id="38"/>
                                        <p:tgtEl>
                                          <p:spTgt spid="63"/>
                                        </p:tgtEl>
                                        <p:attrNameLst>
                                          <p:attrName>ppt_h</p:attrName>
                                        </p:attrNameLst>
                                      </p:cBhvr>
                                      <p:tavLst>
                                        <p:tav tm="0">
                                          <p:val>
                                            <p:fltVal val="0.0"/>
                                          </p:val>
                                        </p:tav>
                                        <p:tav tm="100000">
                                          <p:val>
                                            <p:strVal val="#ppt_h"/>
                                          </p:val>
                                        </p:tav>
                                      </p:tavLst>
                                    </p:anim>
                                  </p:childTnLst>
                                </p:cTn>
                              </p:par>
                              <p:par>
                                <p:cTn fill="hold" grpId="2" id="39" nodeType="withEffect" presetClass="entr" presetID="23" presetSubtype="16">
                                  <p:stCondLst>
                                    <p:cond delay="0"/>
                                  </p:stCondLst>
                                  <p:childTnLst>
                                    <p:set>
                                      <p:cBhvr>
                                        <p:cTn dur="1" fill="hold" id="40">
                                          <p:stCondLst>
                                            <p:cond delay="0"/>
                                          </p:stCondLst>
                                        </p:cTn>
                                        <p:tgtEl>
                                          <p:spTgt spid="1048624"/>
                                        </p:tgtEl>
                                        <p:attrNameLst>
                                          <p:attrName>style.visibility</p:attrName>
                                        </p:attrNameLst>
                                      </p:cBhvr>
                                      <p:to>
                                        <p:strVal val="visible"/>
                                      </p:to>
                                    </p:set>
                                    <p:anim calcmode="lin" valueType="num">
                                      <p:cBhvr>
                                        <p:cTn dur="500" fill="hold" id="41"/>
                                        <p:tgtEl>
                                          <p:spTgt spid="1048624"/>
                                        </p:tgtEl>
                                        <p:attrNameLst>
                                          <p:attrName>ppt_w</p:attrName>
                                        </p:attrNameLst>
                                      </p:cBhvr>
                                      <p:tavLst>
                                        <p:tav tm="0">
                                          <p:val>
                                            <p:fltVal val="0.0"/>
                                          </p:val>
                                        </p:tav>
                                        <p:tav tm="100000">
                                          <p:val>
                                            <p:strVal val="#ppt_w"/>
                                          </p:val>
                                        </p:tav>
                                      </p:tavLst>
                                    </p:anim>
                                    <p:anim calcmode="lin" valueType="num">
                                      <p:cBhvr>
                                        <p:cTn dur="500" fill="hold" id="42"/>
                                        <p:tgtEl>
                                          <p:spTgt spid="1048624"/>
                                        </p:tgtEl>
                                        <p:attrNameLst>
                                          <p:attrName>ppt_h</p:attrName>
                                        </p:attrNameLst>
                                      </p:cBhvr>
                                      <p:tavLst>
                                        <p:tav tm="0">
                                          <p:val>
                                            <p:fltVal val="0.0"/>
                                          </p:val>
                                        </p:tav>
                                        <p:tav tm="100000">
                                          <p:val>
                                            <p:strVal val="#ppt_h"/>
                                          </p:val>
                                        </p:tav>
                                      </p:tavLst>
                                    </p:anim>
                                  </p:childTnLst>
                                </p:cTn>
                              </p:par>
                              <p:par>
                                <p:cTn fill="hold" id="43" nodeType="withEffect" presetClass="entr" presetID="23" presetSubtype="16">
                                  <p:stCondLst>
                                    <p:cond delay="0"/>
                                  </p:stCondLst>
                                  <p:childTnLst>
                                    <p:set>
                                      <p:cBhvr>
                                        <p:cTn dur="1" fill="hold" id="44">
                                          <p:stCondLst>
                                            <p:cond delay="0"/>
                                          </p:stCondLst>
                                        </p:cTn>
                                        <p:tgtEl>
                                          <p:spTgt spid="64"/>
                                        </p:tgtEl>
                                        <p:attrNameLst>
                                          <p:attrName>style.visibility</p:attrName>
                                        </p:attrNameLst>
                                      </p:cBhvr>
                                      <p:to>
                                        <p:strVal val="visible"/>
                                      </p:to>
                                    </p:set>
                                    <p:anim calcmode="lin" valueType="num">
                                      <p:cBhvr>
                                        <p:cTn dur="500" fill="hold" id="45"/>
                                        <p:tgtEl>
                                          <p:spTgt spid="64"/>
                                        </p:tgtEl>
                                        <p:attrNameLst>
                                          <p:attrName>ppt_w</p:attrName>
                                        </p:attrNameLst>
                                      </p:cBhvr>
                                      <p:tavLst>
                                        <p:tav tm="0">
                                          <p:val>
                                            <p:fltVal val="0.0"/>
                                          </p:val>
                                        </p:tav>
                                        <p:tav tm="100000">
                                          <p:val>
                                            <p:strVal val="#ppt_w"/>
                                          </p:val>
                                        </p:tav>
                                      </p:tavLst>
                                    </p:anim>
                                    <p:anim calcmode="lin" valueType="num">
                                      <p:cBhvr>
                                        <p:cTn dur="500" fill="hold" id="46"/>
                                        <p:tgtEl>
                                          <p:spTgt spid="64"/>
                                        </p:tgtEl>
                                        <p:attrNameLst>
                                          <p:attrName>ppt_h</p:attrName>
                                        </p:attrNameLst>
                                      </p:cBhvr>
                                      <p:tavLst>
                                        <p:tav tm="0">
                                          <p:val>
                                            <p:fltVal val="0.0"/>
                                          </p:val>
                                        </p:tav>
                                        <p:tav tm="100000">
                                          <p:val>
                                            <p:strVal val="#ppt_h"/>
                                          </p:val>
                                        </p:tav>
                                      </p:tavLst>
                                    </p:anim>
                                  </p:childTnLst>
                                </p:cTn>
                              </p:par>
                              <p:par>
                                <p:cTn fill="hold" grpId="2" id="47" nodeType="withEffect" presetClass="entr" presetID="23" presetSubtype="16">
                                  <p:stCondLst>
                                    <p:cond delay="0"/>
                                  </p:stCondLst>
                                  <p:childTnLst>
                                    <p:set>
                                      <p:cBhvr>
                                        <p:cTn dur="1" fill="hold" id="48">
                                          <p:stCondLst>
                                            <p:cond delay="0"/>
                                          </p:stCondLst>
                                        </p:cTn>
                                        <p:tgtEl>
                                          <p:spTgt spid="1048631"/>
                                        </p:tgtEl>
                                        <p:attrNameLst>
                                          <p:attrName>style.visibility</p:attrName>
                                        </p:attrNameLst>
                                      </p:cBhvr>
                                      <p:to>
                                        <p:strVal val="visible"/>
                                      </p:to>
                                    </p:set>
                                    <p:anim calcmode="lin" valueType="num">
                                      <p:cBhvr>
                                        <p:cTn dur="500" fill="hold" id="49"/>
                                        <p:tgtEl>
                                          <p:spTgt spid="1048631"/>
                                        </p:tgtEl>
                                        <p:attrNameLst>
                                          <p:attrName>ppt_w</p:attrName>
                                        </p:attrNameLst>
                                      </p:cBhvr>
                                      <p:tavLst>
                                        <p:tav tm="0">
                                          <p:val>
                                            <p:fltVal val="0.0"/>
                                          </p:val>
                                        </p:tav>
                                        <p:tav tm="100000">
                                          <p:val>
                                            <p:strVal val="#ppt_w"/>
                                          </p:val>
                                        </p:tav>
                                      </p:tavLst>
                                    </p:anim>
                                    <p:anim calcmode="lin" valueType="num">
                                      <p:cBhvr>
                                        <p:cTn dur="500" fill="hold" id="50"/>
                                        <p:tgtEl>
                                          <p:spTgt spid="1048631"/>
                                        </p:tgtEl>
                                        <p:attrNameLst>
                                          <p:attrName>ppt_h</p:attrName>
                                        </p:attrNameLst>
                                      </p:cBhvr>
                                      <p:tavLst>
                                        <p:tav tm="0">
                                          <p:val>
                                            <p:fltVal val="0.0"/>
                                          </p:val>
                                        </p:tav>
                                        <p:tav tm="100000">
                                          <p:val>
                                            <p:strVal val="#ppt_h"/>
                                          </p:val>
                                        </p:tav>
                                      </p:tavLst>
                                    </p:anim>
                                  </p:childTnLst>
                                </p:cTn>
                              </p:par>
                              <p:par>
                                <p:cTn fill="hold" id="51" nodeType="withEffect" presetClass="entr" presetID="23" presetSubtype="16">
                                  <p:stCondLst>
                                    <p:cond delay="0"/>
                                  </p:stCondLst>
                                  <p:childTnLst>
                                    <p:set>
                                      <p:cBhvr>
                                        <p:cTn dur="1" fill="hold" id="52">
                                          <p:stCondLst>
                                            <p:cond delay="0"/>
                                          </p:stCondLst>
                                        </p:cTn>
                                        <p:tgtEl>
                                          <p:spTgt spid="65"/>
                                        </p:tgtEl>
                                        <p:attrNameLst>
                                          <p:attrName>style.visibility</p:attrName>
                                        </p:attrNameLst>
                                      </p:cBhvr>
                                      <p:to>
                                        <p:strVal val="visible"/>
                                      </p:to>
                                    </p:set>
                                    <p:anim calcmode="lin" valueType="num">
                                      <p:cBhvr>
                                        <p:cTn dur="500" fill="hold" id="53"/>
                                        <p:tgtEl>
                                          <p:spTgt spid="65"/>
                                        </p:tgtEl>
                                        <p:attrNameLst>
                                          <p:attrName>ppt_w</p:attrName>
                                        </p:attrNameLst>
                                      </p:cBhvr>
                                      <p:tavLst>
                                        <p:tav tm="0">
                                          <p:val>
                                            <p:fltVal val="0.0"/>
                                          </p:val>
                                        </p:tav>
                                        <p:tav tm="100000">
                                          <p:val>
                                            <p:strVal val="#ppt_w"/>
                                          </p:val>
                                        </p:tav>
                                      </p:tavLst>
                                    </p:anim>
                                    <p:anim calcmode="lin" valueType="num">
                                      <p:cBhvr>
                                        <p:cTn dur="500" fill="hold" id="54"/>
                                        <p:tgtEl>
                                          <p:spTgt spid="65"/>
                                        </p:tgtEl>
                                        <p:attrNameLst>
                                          <p:attrName>ppt_h</p:attrName>
                                        </p:attrNameLst>
                                      </p:cBhvr>
                                      <p:tavLst>
                                        <p:tav tm="0">
                                          <p:val>
                                            <p:fltVal val="0.0"/>
                                          </p:val>
                                        </p:tav>
                                        <p:tav tm="100000">
                                          <p:val>
                                            <p:strVal val="#ppt_h"/>
                                          </p:val>
                                        </p:tav>
                                      </p:tavLst>
                                    </p:anim>
                                  </p:childTnLst>
                                </p:cTn>
                              </p:par>
                              <p:par>
                                <p:cTn fill="hold" grpId="2" id="55" nodeType="withEffect" presetClass="entr" presetID="23" presetSubtype="16">
                                  <p:stCondLst>
                                    <p:cond delay="0"/>
                                  </p:stCondLst>
                                  <p:childTnLst>
                                    <p:set>
                                      <p:cBhvr>
                                        <p:cTn dur="1" fill="hold" id="56">
                                          <p:stCondLst>
                                            <p:cond delay="0"/>
                                          </p:stCondLst>
                                        </p:cTn>
                                        <p:tgtEl>
                                          <p:spTgt spid="1048638"/>
                                        </p:tgtEl>
                                        <p:attrNameLst>
                                          <p:attrName>style.visibility</p:attrName>
                                        </p:attrNameLst>
                                      </p:cBhvr>
                                      <p:to>
                                        <p:strVal val="visible"/>
                                      </p:to>
                                    </p:set>
                                    <p:anim calcmode="lin" valueType="num">
                                      <p:cBhvr>
                                        <p:cTn dur="500" fill="hold" id="57"/>
                                        <p:tgtEl>
                                          <p:spTgt spid="1048638"/>
                                        </p:tgtEl>
                                        <p:attrNameLst>
                                          <p:attrName>ppt_w</p:attrName>
                                        </p:attrNameLst>
                                      </p:cBhvr>
                                      <p:tavLst>
                                        <p:tav tm="0">
                                          <p:val>
                                            <p:fltVal val="0.0"/>
                                          </p:val>
                                        </p:tav>
                                        <p:tav tm="100000">
                                          <p:val>
                                            <p:strVal val="#ppt_w"/>
                                          </p:val>
                                        </p:tav>
                                      </p:tavLst>
                                    </p:anim>
                                    <p:anim calcmode="lin" valueType="num">
                                      <p:cBhvr>
                                        <p:cTn dur="500" fill="hold" id="58"/>
                                        <p:tgtEl>
                                          <p:spTgt spid="1048638"/>
                                        </p:tgtEl>
                                        <p:attrNameLst>
                                          <p:attrName>ppt_h</p:attrName>
                                        </p:attrNameLst>
                                      </p:cBhvr>
                                      <p:tavLst>
                                        <p:tav tm="0">
                                          <p:val>
                                            <p:fltVal val="0.0"/>
                                          </p:val>
                                        </p:tav>
                                        <p:tav tm="100000">
                                          <p:val>
                                            <p:strVal val="#ppt_h"/>
                                          </p:val>
                                        </p:tav>
                                      </p:tavLst>
                                    </p:anim>
                                  </p:childTnLst>
                                </p:cTn>
                              </p:par>
                              <p:par>
                                <p:cTn fill="hold" id="59" nodeType="withEffect" presetClass="entr" presetID="23" presetSubtype="16">
                                  <p:stCondLst>
                                    <p:cond delay="0"/>
                                  </p:stCondLst>
                                  <p:childTnLst>
                                    <p:set>
                                      <p:cBhvr>
                                        <p:cTn dur="1" fill="hold" id="60">
                                          <p:stCondLst>
                                            <p:cond delay="0"/>
                                          </p:stCondLst>
                                        </p:cTn>
                                        <p:tgtEl>
                                          <p:spTgt spid="66"/>
                                        </p:tgtEl>
                                        <p:attrNameLst>
                                          <p:attrName>style.visibility</p:attrName>
                                        </p:attrNameLst>
                                      </p:cBhvr>
                                      <p:to>
                                        <p:strVal val="visible"/>
                                      </p:to>
                                    </p:set>
                                    <p:anim calcmode="lin" valueType="num">
                                      <p:cBhvr>
                                        <p:cTn dur="500" fill="hold" id="61"/>
                                        <p:tgtEl>
                                          <p:spTgt spid="66"/>
                                        </p:tgtEl>
                                        <p:attrNameLst>
                                          <p:attrName>ppt_w</p:attrName>
                                        </p:attrNameLst>
                                      </p:cBhvr>
                                      <p:tavLst>
                                        <p:tav tm="0">
                                          <p:val>
                                            <p:fltVal val="0.0"/>
                                          </p:val>
                                        </p:tav>
                                        <p:tav tm="100000">
                                          <p:val>
                                            <p:strVal val="#ppt_w"/>
                                          </p:val>
                                        </p:tav>
                                      </p:tavLst>
                                    </p:anim>
                                    <p:anim calcmode="lin" valueType="num">
                                      <p:cBhvr>
                                        <p:cTn dur="500" fill="hold" id="62"/>
                                        <p:tgtEl>
                                          <p:spTgt spid="66"/>
                                        </p:tgtEl>
                                        <p:attrNameLst>
                                          <p:attrName>ppt_h</p:attrName>
                                        </p:attrNameLst>
                                      </p:cBhvr>
                                      <p:tavLst>
                                        <p:tav tm="0">
                                          <p:val>
                                            <p:fltVal val="0.0"/>
                                          </p:val>
                                        </p:tav>
                                        <p:tav tm="100000">
                                          <p:val>
                                            <p:strVal val="#ppt_h"/>
                                          </p:val>
                                        </p:tav>
                                      </p:tavLst>
                                    </p:anim>
                                  </p:childTnLst>
                                </p:cTn>
                              </p:par>
                              <p:par>
                                <p:cTn fill="hold" grpId="2" id="63" nodeType="withEffect" presetClass="entr" presetID="23" presetSubtype="16">
                                  <p:stCondLst>
                                    <p:cond delay="0"/>
                                  </p:stCondLst>
                                  <p:childTnLst>
                                    <p:set>
                                      <p:cBhvr>
                                        <p:cTn dur="1" fill="hold" id="64">
                                          <p:stCondLst>
                                            <p:cond delay="0"/>
                                          </p:stCondLst>
                                        </p:cTn>
                                        <p:tgtEl>
                                          <p:spTgt spid="1048645"/>
                                        </p:tgtEl>
                                        <p:attrNameLst>
                                          <p:attrName>style.visibility</p:attrName>
                                        </p:attrNameLst>
                                      </p:cBhvr>
                                      <p:to>
                                        <p:strVal val="visible"/>
                                      </p:to>
                                    </p:set>
                                    <p:anim calcmode="lin" valueType="num">
                                      <p:cBhvr>
                                        <p:cTn dur="500" fill="hold" id="65"/>
                                        <p:tgtEl>
                                          <p:spTgt spid="1048645"/>
                                        </p:tgtEl>
                                        <p:attrNameLst>
                                          <p:attrName>ppt_w</p:attrName>
                                        </p:attrNameLst>
                                      </p:cBhvr>
                                      <p:tavLst>
                                        <p:tav tm="0">
                                          <p:val>
                                            <p:fltVal val="0.0"/>
                                          </p:val>
                                        </p:tav>
                                        <p:tav tm="100000">
                                          <p:val>
                                            <p:strVal val="#ppt_w"/>
                                          </p:val>
                                        </p:tav>
                                      </p:tavLst>
                                    </p:anim>
                                    <p:anim calcmode="lin" valueType="num">
                                      <p:cBhvr>
                                        <p:cTn dur="500" fill="hold" id="66"/>
                                        <p:tgtEl>
                                          <p:spTgt spid="1048645"/>
                                        </p:tgtEl>
                                        <p:attrNameLst>
                                          <p:attrName>ppt_h</p:attrName>
                                        </p:attrNameLst>
                                      </p:cBhvr>
                                      <p:tavLst>
                                        <p:tav tm="0">
                                          <p:val>
                                            <p:fltVal val="0.0"/>
                                          </p:val>
                                        </p:tav>
                                        <p:tav tm="100000">
                                          <p:val>
                                            <p:strVal val="#ppt_h"/>
                                          </p:val>
                                        </p:tav>
                                      </p:tavLst>
                                    </p:anim>
                                  </p:childTnLst>
                                </p:cTn>
                              </p:par>
                              <p:par>
                                <p:cTn fill="hold" id="67" nodeType="withEffect" presetClass="entr" presetID="23" presetSubtype="16">
                                  <p:stCondLst>
                                    <p:cond delay="0"/>
                                  </p:stCondLst>
                                  <p:childTnLst>
                                    <p:set>
                                      <p:cBhvr>
                                        <p:cTn dur="1" fill="hold" id="68">
                                          <p:stCondLst>
                                            <p:cond delay="0"/>
                                          </p:stCondLst>
                                        </p:cTn>
                                        <p:tgtEl>
                                          <p:spTgt spid="67"/>
                                        </p:tgtEl>
                                        <p:attrNameLst>
                                          <p:attrName>style.visibility</p:attrName>
                                        </p:attrNameLst>
                                      </p:cBhvr>
                                      <p:to>
                                        <p:strVal val="visible"/>
                                      </p:to>
                                    </p:set>
                                    <p:anim calcmode="lin" valueType="num">
                                      <p:cBhvr>
                                        <p:cTn dur="500" fill="hold" id="69"/>
                                        <p:tgtEl>
                                          <p:spTgt spid="67"/>
                                        </p:tgtEl>
                                        <p:attrNameLst>
                                          <p:attrName>ppt_w</p:attrName>
                                        </p:attrNameLst>
                                      </p:cBhvr>
                                      <p:tavLst>
                                        <p:tav tm="0">
                                          <p:val>
                                            <p:fltVal val="0.0"/>
                                          </p:val>
                                        </p:tav>
                                        <p:tav tm="100000">
                                          <p:val>
                                            <p:strVal val="#ppt_w"/>
                                          </p:val>
                                        </p:tav>
                                      </p:tavLst>
                                    </p:anim>
                                    <p:anim calcmode="lin" valueType="num">
                                      <p:cBhvr>
                                        <p:cTn dur="500" fill="hold" id="70"/>
                                        <p:tgtEl>
                                          <p:spTgt spid="67"/>
                                        </p:tgtEl>
                                        <p:attrNameLst>
                                          <p:attrName>ppt_h</p:attrName>
                                        </p:attrNameLst>
                                      </p:cBhvr>
                                      <p:tavLst>
                                        <p:tav tm="0">
                                          <p:val>
                                            <p:fltVal val="0.0"/>
                                          </p:val>
                                        </p:tav>
                                        <p:tav tm="100000">
                                          <p:val>
                                            <p:strVal val="#ppt_h"/>
                                          </p:val>
                                        </p:tav>
                                      </p:tavLst>
                                    </p:anim>
                                  </p:childTnLst>
                                </p:cTn>
                              </p:par>
                            </p:childTnLst>
                          </p:cTn>
                        </p:par>
                      </p:childTnLst>
                    </p:cTn>
                  </p:par>
                  <p:par>
                    <p:cTn fill="hold" id="71" nodeType="clickPar">
                      <p:stCondLst>
                        <p:cond delay="indefinite"/>
                      </p:stCondLst>
                      <p:childTnLst>
                        <p:par>
                          <p:cTn fill="hold" id="72" nodeType="withGroup">
                            <p:stCondLst>
                              <p:cond delay="0"/>
                            </p:stCondLst>
                            <p:childTnLst>
                              <p:par>
                                <p:cTn fill="hold" grpId="16" id="73" nodeType="clickEffect" presetClass="emph" presetID="8" presetSubtype="0">
                                  <p:stCondLst>
                                    <p:cond delay="0"/>
                                  </p:stCondLst>
                                  <p:childTnLst>
                                    <p:animRot by="21600000">
                                      <p:cBhvr>
                                        <p:cTn dur="2000" fill="hold" id="74"/>
                                        <p:tgtEl>
                                          <p:spTgt spid="10486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0" grpId="0" uiExpand="0" build="whole" animBg="1"/>
      <p:bldP spid="1048600" grpId="1" uiExpand="0" build="whole" animBg="1"/>
      <p:bldP spid="1048600" grpId="2" uiExpand="0" build="whole" animBg="1"/>
      <p:bldP spid="1048600" grpId="3" uiExpand="0" build="whole" animBg="1"/>
      <p:bldP spid="1048600" grpId="4" uiExpand="0" build="whole" animBg="1"/>
      <p:bldP spid="1048600" grpId="5" uiExpand="0" build="whole" animBg="1"/>
      <p:bldP spid="1048600" grpId="6" uiExpand="0" build="whole" animBg="1"/>
      <p:bldP spid="1048600" grpId="7" uiExpand="0" build="whole" animBg="1"/>
      <p:bldP spid="1048600" grpId="8" uiExpand="0" build="whole" animBg="1"/>
      <p:bldP spid="1048600" grpId="9" uiExpand="0" build="whole" animBg="1"/>
      <p:bldP spid="1048600" grpId="10" uiExpand="0" build="whole" animBg="1"/>
      <p:bldP spid="1048600" grpId="11" uiExpand="0" build="whole" animBg="1"/>
      <p:bldP spid="1048600" grpId="12" uiExpand="0" build="whole" animBg="1"/>
      <p:bldP spid="1048600" grpId="13" uiExpand="0" build="whole" animBg="1"/>
      <p:bldP spid="1048600" grpId="14" uiExpand="0" build="whole" animBg="1"/>
      <p:bldP spid="1048600" grpId="15" uiExpand="0" build="whole" animBg="1"/>
      <p:bldP spid="1048600" grpId="16" uiExpand="0" build="whole" animBg="1"/>
      <p:bldP spid="1048617" grpId="0" uiExpand="0" build="whole" animBg="1"/>
      <p:bldP spid="1048617" grpId="1" uiExpand="0" build="whole" animBg="1"/>
      <p:bldP spid="1048617" grpId="2" uiExpand="0" build="whole" animBg="1"/>
      <p:bldP spid="1048624" grpId="0" uiExpand="0" build="whole" animBg="1"/>
      <p:bldP spid="1048624" grpId="1" uiExpand="0" build="whole" animBg="1"/>
      <p:bldP spid="1048624" grpId="2" uiExpand="0" build="whole" animBg="1"/>
      <p:bldP spid="1048631" grpId="0" uiExpand="0" build="whole" animBg="1"/>
      <p:bldP spid="1048631" grpId="1" uiExpand="0" build="whole" animBg="1"/>
      <p:bldP spid="1048631" grpId="2" uiExpand="0" build="whole" animBg="1"/>
      <p:bldP spid="1048638" grpId="0" uiExpand="0" build="whole" animBg="1"/>
      <p:bldP spid="1048638" grpId="1" uiExpand="0" build="whole" animBg="1"/>
      <p:bldP spid="1048638" grpId="2" uiExpand="0" build="whole" animBg="1"/>
      <p:bldP spid="1048645" grpId="0" uiExpand="0" build="whole" animBg="1"/>
      <p:bldP spid="1048645" grpId="1" uiExpand="0" build="whole" animBg="1"/>
      <p:bldP spid="1048645" grpId="2" uiExpand="0" build="whole"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1">
  <p:cSld>
    <p:spTree>
      <p:nvGrpSpPr>
        <p:cNvPr id="217" name=""/>
        <p:cNvGrpSpPr/>
        <p:nvPr/>
      </p:nvGrpSpPr>
      <p:grpSpPr>
        <a:xfrm rot="0">
          <a:off x="0" y="0"/>
          <a:ext cx="0" cy="0"/>
          <a:chOff x="0" y="0"/>
          <a:chExt cx="0" cy="0"/>
        </a:xfrm>
      </p:grpSpPr>
      <p:pic>
        <p:nvPicPr>
          <p:cNvPr id="2097281" name=""/>
          <p:cNvPicPr>
            <a:picLocks/>
          </p:cNvPicPr>
          <p:nvPr/>
        </p:nvPicPr>
        <p:blipFill>
          <a:blip xmlns:r="http://schemas.openxmlformats.org/officeDocument/2006/relationships" r:embed="rId1"/>
          <a:srcRect l="0" t="0" r="0" b="0"/>
          <a:stretch>
            <a:fillRect/>
          </a:stretch>
        </p:blipFill>
        <p:spPr>
          <a:xfrm rot="0">
            <a:off x="2017712" y="268287"/>
            <a:ext cx="4767262" cy="517525"/>
          </a:xfrm>
          <a:prstGeom prst="rect"/>
          <a:noFill/>
          <a:ln>
            <a:noFill/>
          </a:ln>
        </p:spPr>
      </p:pic>
      <p:sp>
        <p:nvSpPr>
          <p:cNvPr id="1048949" name=""/>
          <p:cNvSpPr/>
          <p:nvPr>
            <p:ph type="title" sz="full" idx="0"/>
          </p:nvPr>
        </p:nvSpPr>
        <p:spPr>
          <a:xfrm rot="0">
            <a:off x="2719387" y="847725"/>
            <a:ext cx="3173412" cy="828675"/>
          </a:xfrm>
          <a:prstGeom prst="rect"/>
          <a:noFill/>
          <a:ln>
            <a:noFill/>
          </a:ln>
        </p:spPr>
        <p:txBody>
          <a:bodyPr anchor="ctr" bIns="45720" lIns="91440" rIns="91440" tIns="45720" vert="horz"/>
          <a:lstStyle>
            <a:lvl1pPr algn="l" fontAlgn="base" indent="0" latinLnBrk="1" marL="0" rtl="0">
              <a:lnSpc>
                <a:spcPct val="90000"/>
              </a:lnSpc>
              <a:spcBef>
                <a:spcPct val="0"/>
              </a:spcBef>
              <a:spcAft>
                <a:spcPct val="0"/>
              </a:spcAft>
              <a:buFontTx/>
              <a:buNone/>
              <a:defRPr baseline="0" b="1" sz="3200" i="0" u="none">
                <a:solidFill>
                  <a:schemeClr val="accent1"/>
                </a:solidFill>
                <a:latin typeface="黑体" pitchFamily="49" charset="-122"/>
                <a:ea typeface="黑体" pitchFamily="49" charset="-122"/>
                <a:sym typeface="Arial" pitchFamily="34" charset="0"/>
              </a:defRPr>
            </a:lvl1pPr>
          </a:lstStyle>
          <a:p>
            <a:pPr eaLnBrk="1" hangingPunct="1" latinLnBrk="1" lvl="0"/>
            <a:r>
              <a:rPr altLang="en-US" b="0" sz="2400" lang="zh-CN">
                <a:solidFill>
                  <a:srgbClr val="303030"/>
                </a:solidFill>
                <a:latin typeface="宋体" pitchFamily="2" charset="-122"/>
                <a:ea typeface="宋体" pitchFamily="2" charset="-122"/>
              </a:rPr>
              <a:t>一、火灾原因分析</a:t>
            </a:r>
          </a:p>
        </p:txBody>
      </p:sp>
      <p:grpSp>
        <p:nvGrpSpPr>
          <p:cNvPr id="218" name=""/>
          <p:cNvGrpSpPr/>
          <p:nvPr/>
        </p:nvGrpSpPr>
        <p:grpSpPr>
          <a:xfrm rot="0">
            <a:off x="1371600" y="1905000"/>
            <a:ext cx="5638800" cy="2819400"/>
            <a:chOff x="960" y="1008"/>
            <a:chExt cx="3552" cy="1776"/>
          </a:xfrm>
        </p:grpSpPr>
        <p:sp>
          <p:nvSpPr>
            <p:cNvPr id="1048950" name=""/>
            <p:cNvSpPr/>
            <p:nvPr/>
          </p:nvSpPr>
          <p:spPr>
            <a:xfrm rot="0">
              <a:off x="2400" y="1008"/>
              <a:ext cx="816" cy="336"/>
            </a:xfrm>
            <a:prstGeom prst="rect"/>
            <a:solidFill>
              <a:srgbClr val="008000"/>
            </a:solidFill>
            <a:ln>
              <a:noFill/>
            </a:ln>
            <a:effectLst>
              <a:prstShdw prst="shdw17" dir="13500000" dist="17960">
                <a:srgbClr val="004D00">
                  <a:alpha val="100000"/>
                </a:srgbClr>
              </a:prst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2000" lang="zh-CN">
                  <a:solidFill>
                    <a:schemeClr val="lt1"/>
                  </a:solidFill>
                </a:rPr>
                <a:t>火灾原因</a:t>
              </a:r>
            </a:p>
          </p:txBody>
        </p:sp>
        <p:sp>
          <p:nvSpPr>
            <p:cNvPr id="1048951" name=""/>
            <p:cNvSpPr/>
            <p:nvPr/>
          </p:nvSpPr>
          <p:spPr>
            <a:xfrm rot="0">
              <a:off x="1200" y="1728"/>
              <a:ext cx="864" cy="336"/>
            </a:xfrm>
            <a:prstGeom prst="rect"/>
            <a:solidFill>
              <a:srgbClr val="008000"/>
            </a:solidFill>
            <a:ln>
              <a:noFill/>
            </a:ln>
            <a:effectLst>
              <a:prstShdw prst="shdw17" dir="13500000" dist="17960">
                <a:srgbClr val="004D00">
                  <a:alpha val="100000"/>
                </a:srgbClr>
              </a:prst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2000" lang="zh-CN">
                  <a:solidFill>
                    <a:schemeClr val="lt1"/>
                  </a:solidFill>
                </a:rPr>
                <a:t>人为原因</a:t>
              </a:r>
            </a:p>
          </p:txBody>
        </p:sp>
        <p:sp>
          <p:nvSpPr>
            <p:cNvPr id="1048952" name=""/>
            <p:cNvSpPr/>
            <p:nvPr/>
          </p:nvSpPr>
          <p:spPr>
            <a:xfrm rot="0">
              <a:off x="3120" y="1728"/>
              <a:ext cx="864" cy="336"/>
            </a:xfrm>
            <a:prstGeom prst="rect"/>
            <a:solidFill>
              <a:srgbClr val="008000"/>
            </a:solidFill>
            <a:ln>
              <a:noFill/>
            </a:ln>
            <a:effectLst>
              <a:prstShdw prst="shdw17" dir="13500000" dist="17960">
                <a:srgbClr val="004D00">
                  <a:alpha val="100000"/>
                </a:srgbClr>
              </a:prst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2000" lang="zh-CN">
                  <a:solidFill>
                    <a:schemeClr val="lt1"/>
                  </a:solidFill>
                </a:rPr>
                <a:t>自然原因</a:t>
              </a:r>
            </a:p>
          </p:txBody>
        </p:sp>
        <p:sp>
          <p:nvSpPr>
            <p:cNvPr id="1048953" name=""/>
            <p:cNvSpPr/>
            <p:nvPr/>
          </p:nvSpPr>
          <p:spPr>
            <a:xfrm rot="0">
              <a:off x="960" y="2448"/>
              <a:ext cx="528" cy="336"/>
            </a:xfrm>
            <a:prstGeom prst="rect"/>
            <a:solidFill>
              <a:srgbClr val="008000"/>
            </a:solidFill>
            <a:ln>
              <a:noFill/>
            </a:ln>
            <a:effectLst>
              <a:prstShdw prst="shdw17" dir="13500000" dist="17960">
                <a:srgbClr val="004D00">
                  <a:alpha val="100000"/>
                </a:srgbClr>
              </a:prst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2000" lang="zh-CN">
                  <a:solidFill>
                    <a:schemeClr val="lt1"/>
                  </a:solidFill>
                </a:rPr>
                <a:t>失火</a:t>
              </a:r>
            </a:p>
          </p:txBody>
        </p:sp>
        <p:sp>
          <p:nvSpPr>
            <p:cNvPr id="1048954" name=""/>
            <p:cNvSpPr/>
            <p:nvPr/>
          </p:nvSpPr>
          <p:spPr>
            <a:xfrm rot="0">
              <a:off x="1776" y="2448"/>
              <a:ext cx="528" cy="336"/>
            </a:xfrm>
            <a:prstGeom prst="rect"/>
            <a:solidFill>
              <a:srgbClr val="008000"/>
            </a:solidFill>
            <a:ln>
              <a:noFill/>
            </a:ln>
            <a:effectLst>
              <a:prstShdw prst="shdw17" dir="13500000" dist="17960">
                <a:srgbClr val="004D00">
                  <a:alpha val="100000"/>
                </a:srgbClr>
              </a:prst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2000" lang="zh-CN">
                  <a:solidFill>
                    <a:schemeClr val="lt1"/>
                  </a:solidFill>
                </a:rPr>
                <a:t>放火</a:t>
              </a:r>
            </a:p>
          </p:txBody>
        </p:sp>
        <p:sp>
          <p:nvSpPr>
            <p:cNvPr id="1048955" name=""/>
            <p:cNvSpPr/>
            <p:nvPr/>
          </p:nvSpPr>
          <p:spPr>
            <a:xfrm rot="0">
              <a:off x="2592" y="2448"/>
              <a:ext cx="864" cy="336"/>
            </a:xfrm>
            <a:prstGeom prst="rect"/>
            <a:solidFill>
              <a:srgbClr val="008000"/>
            </a:solidFill>
            <a:ln>
              <a:noFill/>
            </a:ln>
            <a:effectLst>
              <a:prstShdw prst="shdw17" dir="13500000" dist="17960">
                <a:srgbClr val="004D00">
                  <a:alpha val="100000"/>
                </a:srgbClr>
              </a:prst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2000" lang="zh-CN">
                  <a:solidFill>
                    <a:schemeClr val="lt1"/>
                  </a:solidFill>
                </a:rPr>
                <a:t>物质自燃</a:t>
              </a:r>
            </a:p>
          </p:txBody>
        </p:sp>
        <p:sp>
          <p:nvSpPr>
            <p:cNvPr id="1048956" name=""/>
            <p:cNvSpPr/>
            <p:nvPr/>
          </p:nvSpPr>
          <p:spPr>
            <a:xfrm rot="0">
              <a:off x="3648" y="2448"/>
              <a:ext cx="864" cy="336"/>
            </a:xfrm>
            <a:prstGeom prst="rect"/>
            <a:solidFill>
              <a:srgbClr val="008000"/>
            </a:solidFill>
            <a:ln>
              <a:noFill/>
            </a:ln>
            <a:effectLst>
              <a:prstShdw prst="shdw17" dir="13500000" dist="17960">
                <a:srgbClr val="004D00">
                  <a:alpha val="100000"/>
                </a:srgbClr>
              </a:prst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2000" lang="zh-CN">
                  <a:solidFill>
                    <a:schemeClr val="lt1"/>
                  </a:solidFill>
                </a:rPr>
                <a:t>雷击起火</a:t>
              </a:r>
            </a:p>
          </p:txBody>
        </p:sp>
        <p:sp>
          <p:nvSpPr>
            <p:cNvPr id="1048957" name=""/>
            <p:cNvSpPr/>
            <p:nvPr/>
          </p:nvSpPr>
          <p:spPr>
            <a:xfrm rot="0">
              <a:off x="1680" y="1536"/>
              <a:ext cx="1920" cy="0"/>
            </a:xfrm>
            <a:prstGeom prst="line"/>
            <a:noFill/>
            <a:ln w="28575" cap="flat" cmpd="sng">
              <a:solidFill>
                <a:schemeClr val="dk1">
                  <a:alpha val="100000"/>
                </a:schemeClr>
              </a:solidFill>
              <a:prstDash val="solid"/>
              <a:round/>
            </a:ln>
          </p:spPr>
        </p:sp>
        <p:sp>
          <p:nvSpPr>
            <p:cNvPr id="1048958" name=""/>
            <p:cNvSpPr/>
            <p:nvPr/>
          </p:nvSpPr>
          <p:spPr>
            <a:xfrm rot="0">
              <a:off x="1248" y="2256"/>
              <a:ext cx="768" cy="0"/>
            </a:xfrm>
            <a:prstGeom prst="line"/>
            <a:noFill/>
            <a:ln w="28575" cap="flat" cmpd="sng">
              <a:solidFill>
                <a:schemeClr val="dk1">
                  <a:alpha val="100000"/>
                </a:schemeClr>
              </a:solidFill>
              <a:prstDash val="solid"/>
              <a:round/>
            </a:ln>
          </p:spPr>
        </p:sp>
        <p:sp>
          <p:nvSpPr>
            <p:cNvPr id="1048959" name=""/>
            <p:cNvSpPr/>
            <p:nvPr/>
          </p:nvSpPr>
          <p:spPr>
            <a:xfrm rot="0">
              <a:off x="3024" y="2256"/>
              <a:ext cx="1056" cy="0"/>
            </a:xfrm>
            <a:prstGeom prst="line"/>
            <a:noFill/>
            <a:ln w="28575" cap="flat" cmpd="sng">
              <a:solidFill>
                <a:schemeClr val="dk1">
                  <a:alpha val="100000"/>
                </a:schemeClr>
              </a:solidFill>
              <a:prstDash val="solid"/>
              <a:round/>
            </a:ln>
          </p:spPr>
        </p:sp>
        <p:sp>
          <p:nvSpPr>
            <p:cNvPr id="1048960" name=""/>
            <p:cNvSpPr/>
            <p:nvPr/>
          </p:nvSpPr>
          <p:spPr>
            <a:xfrm rot="0">
              <a:off x="2784" y="1344"/>
              <a:ext cx="0" cy="192"/>
            </a:xfrm>
            <a:prstGeom prst="line"/>
            <a:noFill/>
            <a:ln w="28575" cap="flat" cmpd="sng">
              <a:solidFill>
                <a:schemeClr val="dk1">
                  <a:alpha val="100000"/>
                </a:schemeClr>
              </a:solidFill>
              <a:prstDash val="solid"/>
              <a:round/>
            </a:ln>
          </p:spPr>
        </p:sp>
        <p:sp>
          <p:nvSpPr>
            <p:cNvPr id="1048961" name=""/>
            <p:cNvSpPr/>
            <p:nvPr/>
          </p:nvSpPr>
          <p:spPr>
            <a:xfrm rot="0">
              <a:off x="1680" y="1536"/>
              <a:ext cx="0" cy="192"/>
            </a:xfrm>
            <a:prstGeom prst="line"/>
            <a:noFill/>
            <a:ln w="28575" cap="flat" cmpd="sng">
              <a:solidFill>
                <a:schemeClr val="dk1">
                  <a:alpha val="100000"/>
                </a:schemeClr>
              </a:solidFill>
              <a:prstDash val="solid"/>
              <a:round/>
            </a:ln>
          </p:spPr>
        </p:sp>
        <p:sp>
          <p:nvSpPr>
            <p:cNvPr id="1048962" name=""/>
            <p:cNvSpPr/>
            <p:nvPr/>
          </p:nvSpPr>
          <p:spPr>
            <a:xfrm rot="0">
              <a:off x="3600" y="1536"/>
              <a:ext cx="0" cy="192"/>
            </a:xfrm>
            <a:prstGeom prst="line"/>
            <a:noFill/>
            <a:ln w="28575" cap="flat" cmpd="sng">
              <a:solidFill>
                <a:schemeClr val="dk1">
                  <a:alpha val="100000"/>
                </a:schemeClr>
              </a:solidFill>
              <a:prstDash val="solid"/>
              <a:round/>
            </a:ln>
          </p:spPr>
        </p:sp>
        <p:sp>
          <p:nvSpPr>
            <p:cNvPr id="1048963" name=""/>
            <p:cNvSpPr/>
            <p:nvPr/>
          </p:nvSpPr>
          <p:spPr>
            <a:xfrm rot="0">
              <a:off x="1680" y="2064"/>
              <a:ext cx="0" cy="192"/>
            </a:xfrm>
            <a:prstGeom prst="line"/>
            <a:noFill/>
            <a:ln w="28575" cap="flat" cmpd="sng">
              <a:solidFill>
                <a:schemeClr val="dk1">
                  <a:alpha val="100000"/>
                </a:schemeClr>
              </a:solidFill>
              <a:prstDash val="solid"/>
              <a:round/>
            </a:ln>
          </p:spPr>
        </p:sp>
        <p:sp>
          <p:nvSpPr>
            <p:cNvPr id="1048964" name=""/>
            <p:cNvSpPr/>
            <p:nvPr/>
          </p:nvSpPr>
          <p:spPr>
            <a:xfrm rot="0">
              <a:off x="3600" y="2064"/>
              <a:ext cx="0" cy="192"/>
            </a:xfrm>
            <a:prstGeom prst="line"/>
            <a:noFill/>
            <a:ln w="28575" cap="flat" cmpd="sng">
              <a:solidFill>
                <a:schemeClr val="dk1">
                  <a:alpha val="100000"/>
                </a:schemeClr>
              </a:solidFill>
              <a:prstDash val="solid"/>
              <a:round/>
            </a:ln>
          </p:spPr>
        </p:sp>
        <p:sp>
          <p:nvSpPr>
            <p:cNvPr id="1048965" name=""/>
            <p:cNvSpPr/>
            <p:nvPr/>
          </p:nvSpPr>
          <p:spPr>
            <a:xfrm rot="0">
              <a:off x="1248" y="2256"/>
              <a:ext cx="0" cy="192"/>
            </a:xfrm>
            <a:prstGeom prst="line"/>
            <a:noFill/>
            <a:ln w="28575" cap="flat" cmpd="sng">
              <a:solidFill>
                <a:schemeClr val="dk1">
                  <a:alpha val="100000"/>
                </a:schemeClr>
              </a:solidFill>
              <a:prstDash val="solid"/>
              <a:round/>
            </a:ln>
          </p:spPr>
        </p:sp>
        <p:sp>
          <p:nvSpPr>
            <p:cNvPr id="1048966" name=""/>
            <p:cNvSpPr/>
            <p:nvPr/>
          </p:nvSpPr>
          <p:spPr>
            <a:xfrm rot="0">
              <a:off x="2016" y="2256"/>
              <a:ext cx="0" cy="192"/>
            </a:xfrm>
            <a:prstGeom prst="line"/>
            <a:noFill/>
            <a:ln w="28575" cap="flat" cmpd="sng">
              <a:solidFill>
                <a:schemeClr val="dk1">
                  <a:alpha val="100000"/>
                </a:schemeClr>
              </a:solidFill>
              <a:prstDash val="solid"/>
              <a:round/>
            </a:ln>
          </p:spPr>
        </p:sp>
        <p:sp>
          <p:nvSpPr>
            <p:cNvPr id="1048967" name=""/>
            <p:cNvSpPr/>
            <p:nvPr/>
          </p:nvSpPr>
          <p:spPr>
            <a:xfrm rot="0">
              <a:off x="3024" y="2256"/>
              <a:ext cx="0" cy="192"/>
            </a:xfrm>
            <a:prstGeom prst="line"/>
            <a:noFill/>
            <a:ln w="28575" cap="flat" cmpd="sng">
              <a:solidFill>
                <a:schemeClr val="dk1">
                  <a:alpha val="100000"/>
                </a:schemeClr>
              </a:solidFill>
              <a:prstDash val="solid"/>
              <a:round/>
            </a:ln>
          </p:spPr>
        </p:sp>
        <p:sp>
          <p:nvSpPr>
            <p:cNvPr id="1048968" name=""/>
            <p:cNvSpPr/>
            <p:nvPr/>
          </p:nvSpPr>
          <p:spPr>
            <a:xfrm rot="0">
              <a:off x="4080" y="2256"/>
              <a:ext cx="0" cy="192"/>
            </a:xfrm>
            <a:prstGeom prst="line"/>
            <a:noFill/>
            <a:ln w="28575" cap="flat" cmpd="sng">
              <a:solidFill>
                <a:schemeClr val="dk1">
                  <a:alpha val="100000"/>
                </a:schemeClr>
              </a:solidFill>
              <a:prstDash val="solid"/>
              <a:round/>
            </a:ln>
          </p:spPr>
        </p:sp>
      </p:grpSp>
    </p:spTree>
    <p:custDataLst>
      <p:tags r:id="rId2"/>
    </p:custDataLst>
  </p:cSld>
  <p:clrMapOvr>
    <a:masterClrMapping/>
  </p:clrMapOvr>
  <p:transition spd="med" advClick="1">
    <p:strips dir="lu"/>
  </p:transition>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34" presetSubtype="0">
                                  <p:stCondLst>
                                    <p:cond delay="0"/>
                                  </p:stCondLst>
                                  <p:childTnLst>
                                    <p:set>
                                      <p:cBhvr>
                                        <p:cTn dur="1" fill="hold" id="6">
                                          <p:stCondLst>
                                            <p:cond delay="0"/>
                                          </p:stCondLst>
                                        </p:cTn>
                                        <p:tgtEl>
                                          <p:spTgt spid="2097281"/>
                                        </p:tgtEl>
                                        <p:attrNameLst>
                                          <p:attrName>style.visibility</p:attrName>
                                        </p:attrNameLst>
                                      </p:cBhvr>
                                      <p:to>
                                        <p:strVal val="visible"/>
                                      </p:to>
                                    </p:set>
                                    <p:anim calcmode="lin" from="(-#ppt_w/2)" to="(#ppt_x)" valueType="num">
                                      <p:cBhvr>
                                        <p:cTn dur="600" fill="hold" id="7">
                                          <p:stCondLst>
                                            <p:cond delay="0"/>
                                          </p:stCondLst>
                                        </p:cTn>
                                        <p:tgtEl>
                                          <p:spTgt spid="2097281"/>
                                        </p:tgtEl>
                                        <p:attrNameLst>
                                          <p:attrName>ppt_x</p:attrName>
                                        </p:attrNameLst>
                                      </p:cBhvr>
                                    </p:anim>
                                    <p:anim calcmode="lin" from="0" to="-1.0" valueType="num">
                                      <p:cBhvr>
                                        <p:cTn accel="0" autoRev="1" decel="50000" dur="200" fill="hold" id="8">
                                          <p:stCondLst>
                                            <p:cond delay="600"/>
                                          </p:stCondLst>
                                        </p:cTn>
                                        <p:tgtEl>
                                          <p:spTgt spid="2097281"/>
                                        </p:tgtEl>
                                        <p:attrNameLst>
                                          <p:attrName>xshear</p:attrName>
                                        </p:attrNameLst>
                                      </p:cBhvr>
                                    </p:anim>
                                    <p:animScale>
                                      <p:cBhvr>
                                        <p:cTn accel="0" autoRev="1" decel="100000" dur="200" fill="hold" id="9">
                                          <p:stCondLst>
                                            <p:cond delay="600"/>
                                          </p:stCondLst>
                                        </p:cTn>
                                        <p:tgtEl>
                                          <p:spTgt spid="2097281"/>
                                        </p:tgtEl>
                                      </p:cBhvr>
                                      <p:from x="100000" y="100000"/>
                                      <p:to x="80000" y="100000"/>
                                    </p:animScale>
                                    <p:anim by="(#ppt_h/3+#ppt_w*0.1)" calcmode="lin" valueType="num">
                                      <p:cBhvr additive="mult">
                                        <p:cTn accel="0" autoRev="1" decel="100000" dur="200" fill="hold" id="10">
                                          <p:stCondLst>
                                            <p:cond delay="600"/>
                                          </p:stCondLst>
                                        </p:cTn>
                                        <p:tgtEl>
                                          <p:spTgt spid="2097281"/>
                                        </p:tgtEl>
                                        <p:attrNameLst>
                                          <p:attrName>ppt_x</p:attrName>
                                        </p:attrNameLst>
                                      </p:cBhvr>
                                    </p:anim>
                                  </p:childTnLst>
                                </p:cTn>
                              </p:par>
                            </p:childTnLst>
                          </p:cTn>
                        </p:par>
                      </p:childTnLst>
                    </p:cTn>
                  </p:par>
                  <p:par>
                    <p:cTn fill="hold" id="11" nodeType="clickPar">
                      <p:stCondLst>
                        <p:cond delay="indefinite"/>
                      </p:stCondLst>
                      <p:childTnLst>
                        <p:par>
                          <p:cTn fill="hold" id="12" nodeType="withGroup">
                            <p:stCondLst>
                              <p:cond delay="0"/>
                            </p:stCondLst>
                            <p:childTnLst>
                              <p:par>
                                <p:cTn fill="hold" grpId="0" id="13" nodeType="clickEffect" presetClass="entr" presetID="35" presetSubtype="0">
                                  <p:stCondLst>
                                    <p:cond delay="0"/>
                                  </p:stCondLst>
                                  <p:childTnLst>
                                    <p:set>
                                      <p:cBhvr>
                                        <p:cTn dur="1" fill="hold" id="14">
                                          <p:stCondLst>
                                            <p:cond delay="0"/>
                                          </p:stCondLst>
                                        </p:cTn>
                                        <p:tgtEl>
                                          <p:spTgt spid="1048949"/>
                                        </p:tgtEl>
                                        <p:attrNameLst>
                                          <p:attrName>style.visibility</p:attrName>
                                        </p:attrNameLst>
                                      </p:cBhvr>
                                      <p:to>
                                        <p:strVal val="visible"/>
                                      </p:to>
                                    </p:set>
                                    <p:animEffect transition="in" filter="fade">
                                      <p:cBhvr>
                                        <p:cTn dur="2000" id="15"/>
                                        <p:tgtEl>
                                          <p:spTgt spid="1048949"/>
                                        </p:tgtEl>
                                      </p:cBhvr>
                                    </p:animEffect>
                                    <p:anim calcmode="lin" valueType="num">
                                      <p:cBhvr>
                                        <p:cTn dur="2000" fill="hold" id="16"/>
                                        <p:tgtEl>
                                          <p:spTgt spid="1048949"/>
                                        </p:tgtEl>
                                        <p:attrNameLst>
                                          <p:attrName>style.rotation</p:attrName>
                                        </p:attrNameLst>
                                      </p:cBhvr>
                                      <p:tavLst>
                                        <p:tav tm="0">
                                          <p:val>
                                            <p:fltVal val="720.0"/>
                                          </p:val>
                                        </p:tav>
                                        <p:tav tm="100000">
                                          <p:val>
                                            <p:fltVal val="0.0"/>
                                          </p:val>
                                        </p:tav>
                                      </p:tavLst>
                                    </p:anim>
                                    <p:anim calcmode="lin" valueType="num">
                                      <p:cBhvr>
                                        <p:cTn dur="2000" fill="hold" id="17"/>
                                        <p:tgtEl>
                                          <p:spTgt spid="1048949"/>
                                        </p:tgtEl>
                                        <p:attrNameLst>
                                          <p:attrName>ppt_h</p:attrName>
                                        </p:attrNameLst>
                                      </p:cBhvr>
                                      <p:tavLst>
                                        <p:tav tm="0">
                                          <p:val>
                                            <p:fltVal val="0.0"/>
                                          </p:val>
                                        </p:tav>
                                        <p:tav tm="100000">
                                          <p:val>
                                            <p:strVal val="#ppt_h"/>
                                          </p:val>
                                        </p:tav>
                                      </p:tavLst>
                                    </p:anim>
                                    <p:anim calcmode="lin" valueType="num">
                                      <p:cBhvr>
                                        <p:cTn dur="2000" fill="hold" id="18"/>
                                        <p:tgtEl>
                                          <p:spTgt spid="1048949"/>
                                        </p:tgtEl>
                                        <p:attrNameLst>
                                          <p:attrName>ppt_w</p:attrName>
                                        </p:attrNameLst>
                                      </p:cBhvr>
                                      <p:tavLst>
                                        <p:tav tm="0">
                                          <p:val>
                                            <p:fltVal val="0.0"/>
                                          </p:val>
                                        </p:tav>
                                        <p:tav tm="100000">
                                          <p:val>
                                            <p:strVal val="#ppt_w"/>
                                          </p:val>
                                        </p:tav>
                                      </p:tavLst>
                                    </p:anim>
                                  </p:childTnLst>
                                </p:cTn>
                              </p:par>
                            </p:childTnLst>
                          </p:cTn>
                        </p:par>
                      </p:childTnLst>
                    </p:cTn>
                  </p:par>
                  <p:par>
                    <p:cTn fill="hold" id="19" nodeType="clickPar">
                      <p:stCondLst>
                        <p:cond delay="indefinite"/>
                      </p:stCondLst>
                      <p:childTnLst>
                        <p:par>
                          <p:cTn fill="hold" id="20" nodeType="withGroup">
                            <p:stCondLst>
                              <p:cond delay="0"/>
                            </p:stCondLst>
                            <p:childTnLst>
                              <p:par>
                                <p:cTn fill="hold" id="21" nodeType="clickEffect" presetClass="entr" presetID="15" presetSubtype="0">
                                  <p:stCondLst>
                                    <p:cond delay="0"/>
                                  </p:stCondLst>
                                  <p:childTnLst>
                                    <p:set>
                                      <p:cBhvr>
                                        <p:cTn dur="1" fill="hold" id="22">
                                          <p:stCondLst>
                                            <p:cond delay="0"/>
                                          </p:stCondLst>
                                        </p:cTn>
                                        <p:tgtEl>
                                          <p:spTgt spid="218"/>
                                        </p:tgtEl>
                                        <p:attrNameLst>
                                          <p:attrName>style.visibility</p:attrName>
                                        </p:attrNameLst>
                                      </p:cBhvr>
                                      <p:to>
                                        <p:strVal val="visible"/>
                                      </p:to>
                                    </p:set>
                                    <p:anim calcmode="lin" valueType="num">
                                      <p:cBhvr>
                                        <p:cTn dur="1000" fill="hold" id="23"/>
                                        <p:tgtEl>
                                          <p:spTgt spid="218"/>
                                        </p:tgtEl>
                                        <p:attrNameLst>
                                          <p:attrName>ppt_w</p:attrName>
                                        </p:attrNameLst>
                                      </p:cBhvr>
                                      <p:tavLst>
                                        <p:tav tm="0">
                                          <p:val>
                                            <p:fltVal val="0.0"/>
                                          </p:val>
                                        </p:tav>
                                        <p:tav tm="100000">
                                          <p:val>
                                            <p:strVal val="#ppt_w"/>
                                          </p:val>
                                        </p:tav>
                                      </p:tavLst>
                                    </p:anim>
                                    <p:anim calcmode="lin" valueType="num">
                                      <p:cBhvr>
                                        <p:cTn dur="1000" fill="hold" id="24"/>
                                        <p:tgtEl>
                                          <p:spTgt spid="218"/>
                                        </p:tgtEl>
                                        <p:attrNameLst>
                                          <p:attrName>ppt_h</p:attrName>
                                        </p:attrNameLst>
                                      </p:cBhvr>
                                      <p:tavLst>
                                        <p:tav tm="0">
                                          <p:val>
                                            <p:fltVal val="0.0"/>
                                          </p:val>
                                        </p:tav>
                                        <p:tav tm="100000">
                                          <p:val>
                                            <p:strVal val="#ppt_h"/>
                                          </p:val>
                                        </p:tav>
                                      </p:tavLst>
                                    </p:anim>
                                    <p:anim calcmode="lin" valueType="num">
                                      <p:cBhvr>
                                        <p:cTn dur="1000" fill="hold" id="25"/>
                                        <p:tgtEl>
                                          <p:spTgt spid="218"/>
                                        </p:tgtEl>
                                        <p:attrNameLst>
                                          <p:attrName>ppt_x</p:attrName>
                                        </p:attrNameLst>
                                      </p:cBhvr>
                                      <p:tavLst>
                                        <p:tav fmla="#ppt_x+(cos(-2*pi*(1-$))*-#ppt_x-sin(-2*pi*(1-$))*(1-#ppt_y))*(1-$)" tm="0">
                                          <p:val>
                                            <p:fltVal val="0.0"/>
                                          </p:val>
                                        </p:tav>
                                        <p:tav tm="100000">
                                          <p:val>
                                            <p:fltVal val="1.0"/>
                                          </p:val>
                                        </p:tav>
                                      </p:tavLst>
                                    </p:anim>
                                    <p:anim calcmode="lin" valueType="num">
                                      <p:cBhvr>
                                        <p:cTn dur="1000" fill="hold" id="26"/>
                                        <p:tgtEl>
                                          <p:spTgt spid="218"/>
                                        </p:tgtEl>
                                        <p:attrNameLst>
                                          <p:attrName>ppt_y</p:attrName>
                                        </p:attrNameLst>
                                      </p:cBhvr>
                                      <p:tavLst>
                                        <p:tav fmla="#ppt_y+(sin(-2*pi*(1-$))*-#ppt_x+cos(-2*pi*(1-$))*(1-#ppt_y))*(1-$)" tm="0">
                                          <p:val>
                                            <p:fltVal val="0.0"/>
                                          </p:val>
                                        </p:tav>
                                        <p:tav tm="100000">
                                          <p:val>
                                            <p:fltVal val="1.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49" grpId="0" uiExpand="0" build="whole"/>
    </p:bldLst>
  </p:timing>
</p:sld>
</file>

<file path=ppt/slides/slide21.xml><?xml version="1.0" encoding="utf-8"?>
<p:sld xmlns:a="http://schemas.openxmlformats.org/drawingml/2006/main" xmlns:r="http://schemas.openxmlformats.org/officeDocument/2006/relationships" xmlns:p="http://schemas.openxmlformats.org/presentationml/2006/main" showMasterSp="1">
  <p:cSld>
    <p:spTree>
      <p:nvGrpSpPr>
        <p:cNvPr id="219" name=""/>
        <p:cNvGrpSpPr/>
        <p:nvPr/>
      </p:nvGrpSpPr>
      <p:grpSpPr>
        <a:xfrm rot="0">
          <a:off x="0" y="0"/>
          <a:ext cx="0" cy="0"/>
          <a:chOff x="0" y="0"/>
          <a:chExt cx="0" cy="0"/>
        </a:xfrm>
      </p:grpSpPr>
      <p:sp>
        <p:nvSpPr>
          <p:cNvPr id="1048969" name=""/>
          <p:cNvSpPr/>
          <p:nvPr/>
        </p:nvSpPr>
        <p:spPr>
          <a:xfrm rot="0">
            <a:off x="9525" y="808037"/>
            <a:ext cx="8340725" cy="6064250"/>
          </a:xfrm>
          <a:prstGeom prst="roundRect">
            <a:avLst>
              <a:gd name="adj" fmla="val 9583"/>
            </a:avLst>
          </a:prstGeom>
          <a:solidFill>
            <a:srgbClr val="00B0F0"/>
          </a:solidFill>
          <a:ln w="19050" cap="flat" cmpd="sng">
            <a:solidFill>
              <a:srgbClr val="FFFFFF">
                <a:alpha val="100000"/>
              </a:srgbClr>
            </a:solidFill>
            <a:prstDash val="solid"/>
            <a:round/>
          </a:ln>
          <a:effectLst>
            <a:outerShdw algn="ctr" dir="2699999" dist="107763" kx="0" sx="100000" sy="100000">
              <a:srgbClr val="C0C0C0">
                <a:alpha val="50000"/>
              </a:srgbClr>
            </a:outer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nvGrpSpPr>
          <p:cNvPr id="220" name=""/>
          <p:cNvGrpSpPr/>
          <p:nvPr/>
        </p:nvGrpSpPr>
        <p:grpSpPr>
          <a:xfrm rot="0">
            <a:off x="533400" y="1655762"/>
            <a:ext cx="5256212" cy="549275"/>
            <a:chOff x="1392" y="1356"/>
            <a:chExt cx="2544" cy="324"/>
          </a:xfrm>
        </p:grpSpPr>
        <p:sp>
          <p:nvSpPr>
            <p:cNvPr id="1048970" name=""/>
            <p:cNvSpPr/>
            <p:nvPr/>
          </p:nvSpPr>
          <p:spPr>
            <a:xfrm rot="0">
              <a:off x="1536" y="1608"/>
              <a:ext cx="2400" cy="0"/>
            </a:xfrm>
            <a:prstGeom prst="line"/>
            <a:noFill/>
            <a:ln w="12700" cap="rnd" cmpd="sng">
              <a:solidFill>
                <a:srgbClr val="FFFFFF">
                  <a:alpha val="100000"/>
                </a:srgbClr>
              </a:solidFill>
              <a:prstDash val="sysDot"/>
              <a:round/>
            </a:ln>
          </p:spPr>
        </p:sp>
        <p:sp>
          <p:nvSpPr>
            <p:cNvPr id="1048971" name=""/>
            <p:cNvSpPr/>
            <p:nvPr/>
          </p:nvSpPr>
          <p:spPr>
            <a:xfrm rot="0">
              <a:off x="1392" y="1536"/>
              <a:ext cx="144" cy="144"/>
            </a:xfrm>
            <a:prstGeom prst="ellipse"/>
            <a:gradFill rotWithShape="1">
              <a:gsLst>
                <a:gs pos="0">
                  <a:srgbClr val="E96E29">
                    <a:alpha val="100000"/>
                  </a:srgbClr>
                </a:gs>
                <a:gs pos="100000">
                  <a:srgbClr val="9B491B">
                    <a:alpha val="100000"/>
                  </a:srgbClr>
                </a:gs>
              </a:gsLst>
              <a:path path="shape">
                <a:fillToRect l="50000" t="50000" r="50000" b="50000"/>
              </a:path>
            </a:gradFill>
            <a:ln w="19050" cap="flat" cmpd="sng">
              <a:solidFill>
                <a:srgbClr val="FFFFFF">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972" name=""/>
            <p:cNvSpPr/>
            <p:nvPr/>
          </p:nvSpPr>
          <p:spPr>
            <a:xfrm rot="0">
              <a:off x="1718" y="1356"/>
              <a:ext cx="2218" cy="234"/>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lvl="0"/>
              <a:r>
                <a:rPr altLang="en-US" b="1" lang="zh-CN">
                  <a:solidFill>
                    <a:schemeClr val="accent2"/>
                  </a:solidFill>
                  <a:latin typeface="宋体" pitchFamily="2" charset="-122"/>
                  <a:sym typeface="黑体" pitchFamily="49" charset="-122"/>
                </a:rPr>
                <a:t>电气设备安装或使用不当引起火灾 </a:t>
              </a:r>
            </a:p>
          </p:txBody>
        </p:sp>
      </p:grpSp>
      <p:grpSp>
        <p:nvGrpSpPr>
          <p:cNvPr id="221" name=""/>
          <p:cNvGrpSpPr/>
          <p:nvPr/>
        </p:nvGrpSpPr>
        <p:grpSpPr>
          <a:xfrm rot="0">
            <a:off x="533400" y="2205037"/>
            <a:ext cx="5256212" cy="519112"/>
            <a:chOff x="1392" y="1686"/>
            <a:chExt cx="2544" cy="306"/>
          </a:xfrm>
        </p:grpSpPr>
        <p:sp>
          <p:nvSpPr>
            <p:cNvPr id="1048973" name=""/>
            <p:cNvSpPr/>
            <p:nvPr/>
          </p:nvSpPr>
          <p:spPr>
            <a:xfrm rot="0">
              <a:off x="1536" y="1920"/>
              <a:ext cx="2400" cy="0"/>
            </a:xfrm>
            <a:prstGeom prst="line"/>
            <a:noFill/>
            <a:ln w="12700" cap="rnd" cmpd="sng">
              <a:solidFill>
                <a:srgbClr val="FFFFFF">
                  <a:alpha val="100000"/>
                </a:srgbClr>
              </a:solidFill>
              <a:prstDash val="sysDot"/>
              <a:round/>
            </a:ln>
          </p:spPr>
        </p:sp>
        <p:sp>
          <p:nvSpPr>
            <p:cNvPr id="1048974" name=""/>
            <p:cNvSpPr/>
            <p:nvPr/>
          </p:nvSpPr>
          <p:spPr>
            <a:xfrm rot="0">
              <a:off x="1392" y="1848"/>
              <a:ext cx="144" cy="144"/>
            </a:xfrm>
            <a:prstGeom prst="ellipse"/>
            <a:gradFill rotWithShape="1">
              <a:gsLst>
                <a:gs pos="0">
                  <a:srgbClr val="DCDC48">
                    <a:alpha val="100000"/>
                  </a:srgbClr>
                </a:gs>
                <a:gs pos="100000">
                  <a:srgbClr val="939330">
                    <a:alpha val="100000"/>
                  </a:srgbClr>
                </a:gs>
              </a:gsLst>
              <a:path path="shape">
                <a:fillToRect l="50000" t="50000" r="50000" b="50000"/>
              </a:path>
            </a:gradFill>
            <a:ln w="19050" cap="flat" cmpd="sng">
              <a:solidFill>
                <a:srgbClr val="FFFFFF">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975" name=""/>
            <p:cNvSpPr/>
            <p:nvPr/>
          </p:nvSpPr>
          <p:spPr>
            <a:xfrm rot="0">
              <a:off x="1718" y="1686"/>
              <a:ext cx="1718" cy="234"/>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lvl="0"/>
              <a:r>
                <a:rPr altLang="en-US" b="1" lang="zh-CN">
                  <a:solidFill>
                    <a:schemeClr val="accent2"/>
                  </a:solidFill>
                  <a:latin typeface="宋体" pitchFamily="2" charset="-122"/>
                  <a:sym typeface="黑体" pitchFamily="49" charset="-122"/>
                </a:rPr>
                <a:t>违反安全操作规程引起的火灾 </a:t>
              </a:r>
            </a:p>
          </p:txBody>
        </p:sp>
      </p:grpSp>
      <p:grpSp>
        <p:nvGrpSpPr>
          <p:cNvPr id="222" name=""/>
          <p:cNvGrpSpPr/>
          <p:nvPr/>
        </p:nvGrpSpPr>
        <p:grpSpPr>
          <a:xfrm rot="0">
            <a:off x="533400" y="4648200"/>
            <a:ext cx="5254625" cy="542925"/>
            <a:chOff x="1392" y="1983"/>
            <a:chExt cx="2544" cy="321"/>
          </a:xfrm>
        </p:grpSpPr>
        <p:sp>
          <p:nvSpPr>
            <p:cNvPr id="1048976" name=""/>
            <p:cNvSpPr/>
            <p:nvPr/>
          </p:nvSpPr>
          <p:spPr>
            <a:xfrm rot="0">
              <a:off x="1536" y="2232"/>
              <a:ext cx="2400" cy="0"/>
            </a:xfrm>
            <a:prstGeom prst="line"/>
            <a:noFill/>
            <a:ln w="12700" cap="rnd" cmpd="sng">
              <a:solidFill>
                <a:srgbClr val="FFFFFF">
                  <a:alpha val="100000"/>
                </a:srgbClr>
              </a:solidFill>
              <a:prstDash val="sysDot"/>
              <a:round/>
            </a:ln>
          </p:spPr>
        </p:sp>
        <p:sp>
          <p:nvSpPr>
            <p:cNvPr id="1048977" name=""/>
            <p:cNvSpPr/>
            <p:nvPr/>
          </p:nvSpPr>
          <p:spPr>
            <a:xfrm rot="0">
              <a:off x="1392" y="2160"/>
              <a:ext cx="144" cy="144"/>
            </a:xfrm>
            <a:prstGeom prst="ellipse"/>
            <a:gradFill rotWithShape="1">
              <a:gsLst>
                <a:gs pos="0">
                  <a:srgbClr val="A01DD5">
                    <a:alpha val="100000"/>
                  </a:srgbClr>
                </a:gs>
                <a:gs pos="100000">
                  <a:srgbClr val="6B138E">
                    <a:alpha val="100000"/>
                  </a:srgbClr>
                </a:gs>
              </a:gsLst>
              <a:path path="shape">
                <a:fillToRect l="50000" t="50000" r="50000" b="50000"/>
              </a:path>
            </a:gradFill>
            <a:ln w="19050" cap="flat" cmpd="sng">
              <a:solidFill>
                <a:srgbClr val="FFFFFF">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978" name=""/>
            <p:cNvSpPr/>
            <p:nvPr/>
          </p:nvSpPr>
          <p:spPr>
            <a:xfrm rot="0">
              <a:off x="1718" y="1983"/>
              <a:ext cx="1717" cy="235"/>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lvl="0"/>
              <a:r>
                <a:rPr altLang="en-US" b="1" lang="zh-CN">
                  <a:solidFill>
                    <a:schemeClr val="accent2"/>
                  </a:solidFill>
                  <a:latin typeface="宋体" pitchFamily="2" charset="-122"/>
                  <a:sym typeface="黑体" pitchFamily="49" charset="-122"/>
                </a:rPr>
                <a:t>雷电</a:t>
              </a:r>
            </a:p>
          </p:txBody>
        </p:sp>
      </p:grpSp>
      <p:grpSp>
        <p:nvGrpSpPr>
          <p:cNvPr id="223" name=""/>
          <p:cNvGrpSpPr/>
          <p:nvPr/>
        </p:nvGrpSpPr>
        <p:grpSpPr>
          <a:xfrm rot="0">
            <a:off x="533400" y="3267075"/>
            <a:ext cx="5254625" cy="473075"/>
            <a:chOff x="1392" y="2304"/>
            <a:chExt cx="2544" cy="279"/>
          </a:xfrm>
        </p:grpSpPr>
        <p:sp>
          <p:nvSpPr>
            <p:cNvPr id="1048979" name=""/>
            <p:cNvSpPr/>
            <p:nvPr/>
          </p:nvSpPr>
          <p:spPr>
            <a:xfrm rot="0">
              <a:off x="1536" y="2511"/>
              <a:ext cx="2400" cy="0"/>
            </a:xfrm>
            <a:prstGeom prst="line"/>
            <a:noFill/>
            <a:ln w="12700" cap="rnd" cmpd="sng">
              <a:solidFill>
                <a:srgbClr val="FFFFFF">
                  <a:alpha val="100000"/>
                </a:srgbClr>
              </a:solidFill>
              <a:prstDash val="sysDot"/>
              <a:round/>
            </a:ln>
          </p:spPr>
        </p:sp>
        <p:sp>
          <p:nvSpPr>
            <p:cNvPr id="1048980" name=""/>
            <p:cNvSpPr/>
            <p:nvPr/>
          </p:nvSpPr>
          <p:spPr>
            <a:xfrm rot="0">
              <a:off x="1392" y="2439"/>
              <a:ext cx="144" cy="144"/>
            </a:xfrm>
            <a:prstGeom prst="ellipse"/>
            <a:gradFill rotWithShape="1">
              <a:gsLst>
                <a:gs pos="0">
                  <a:srgbClr val="FCC704">
                    <a:alpha val="100000"/>
                  </a:srgbClr>
                </a:gs>
                <a:gs pos="100000">
                  <a:srgbClr val="A88503">
                    <a:alpha val="100000"/>
                  </a:srgbClr>
                </a:gs>
              </a:gsLst>
              <a:path path="shape">
                <a:fillToRect l="50000" t="50000" r="50000" b="50000"/>
              </a:path>
            </a:gradFill>
            <a:ln w="19050" cap="flat" cmpd="sng">
              <a:solidFill>
                <a:srgbClr val="FFFFFF">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981" name=""/>
            <p:cNvSpPr/>
            <p:nvPr/>
          </p:nvSpPr>
          <p:spPr>
            <a:xfrm rot="0">
              <a:off x="1718" y="2304"/>
              <a:ext cx="1516" cy="234"/>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lvl="0"/>
              <a:r>
                <a:rPr altLang="en-US" b="1" lang="zh-CN">
                  <a:solidFill>
                    <a:schemeClr val="accent2"/>
                  </a:solidFill>
                  <a:latin typeface="宋体" pitchFamily="2" charset="-122"/>
                  <a:sym typeface="黑体" pitchFamily="49" charset="-122"/>
                </a:rPr>
                <a:t>爆炸引起的火灾</a:t>
              </a:r>
            </a:p>
          </p:txBody>
        </p:sp>
      </p:grpSp>
      <p:grpSp>
        <p:nvGrpSpPr>
          <p:cNvPr id="224" name=""/>
          <p:cNvGrpSpPr/>
          <p:nvPr/>
        </p:nvGrpSpPr>
        <p:grpSpPr>
          <a:xfrm rot="0">
            <a:off x="533400" y="3740150"/>
            <a:ext cx="5735637" cy="539750"/>
            <a:chOff x="1392" y="2601"/>
            <a:chExt cx="2776" cy="318"/>
          </a:xfrm>
        </p:grpSpPr>
        <p:sp>
          <p:nvSpPr>
            <p:cNvPr id="1048982" name=""/>
            <p:cNvSpPr/>
            <p:nvPr/>
          </p:nvSpPr>
          <p:spPr>
            <a:xfrm rot="0">
              <a:off x="1536" y="2847"/>
              <a:ext cx="2400" cy="0"/>
            </a:xfrm>
            <a:prstGeom prst="line"/>
            <a:noFill/>
            <a:ln w="12700" cap="rnd" cmpd="sng">
              <a:solidFill>
                <a:srgbClr val="FFFFFF">
                  <a:alpha val="100000"/>
                </a:srgbClr>
              </a:solidFill>
              <a:prstDash val="sysDot"/>
              <a:round/>
            </a:ln>
          </p:spPr>
        </p:sp>
        <p:sp>
          <p:nvSpPr>
            <p:cNvPr id="1048983" name=""/>
            <p:cNvSpPr/>
            <p:nvPr/>
          </p:nvSpPr>
          <p:spPr>
            <a:xfrm rot="0">
              <a:off x="1392" y="2775"/>
              <a:ext cx="144" cy="144"/>
            </a:xfrm>
            <a:prstGeom prst="ellipse"/>
            <a:gradFill rotWithShape="1">
              <a:gsLst>
                <a:gs pos="0">
                  <a:srgbClr val="66C5F4">
                    <a:alpha val="100000"/>
                  </a:srgbClr>
                </a:gs>
                <a:gs pos="100000">
                  <a:srgbClr val="4483A3">
                    <a:alpha val="100000"/>
                  </a:srgbClr>
                </a:gs>
              </a:gsLst>
              <a:path path="shape">
                <a:fillToRect l="50000" t="50000" r="50000" b="50000"/>
              </a:path>
            </a:gradFill>
            <a:ln w="19050" cap="flat" cmpd="sng">
              <a:solidFill>
                <a:srgbClr val="FFFFFF">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984" name=""/>
            <p:cNvSpPr/>
            <p:nvPr/>
          </p:nvSpPr>
          <p:spPr>
            <a:xfrm rot="0">
              <a:off x="1718" y="2601"/>
              <a:ext cx="2450" cy="234"/>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lvl="0"/>
              <a:r>
                <a:rPr altLang="en-US" b="1" lang="zh-CN">
                  <a:solidFill>
                    <a:schemeClr val="accent2"/>
                  </a:solidFill>
                  <a:latin typeface="宋体" pitchFamily="2" charset="-122"/>
                  <a:sym typeface="黑体" pitchFamily="49" charset="-122"/>
                </a:rPr>
                <a:t>其他因操作不慎或违反操作规程引起的火灾</a:t>
              </a:r>
            </a:p>
          </p:txBody>
        </p:sp>
      </p:grpSp>
      <p:grpSp>
        <p:nvGrpSpPr>
          <p:cNvPr id="225" name=""/>
          <p:cNvGrpSpPr/>
          <p:nvPr/>
        </p:nvGrpSpPr>
        <p:grpSpPr>
          <a:xfrm rot="0">
            <a:off x="533400" y="1106487"/>
            <a:ext cx="5254625" cy="549275"/>
            <a:chOff x="1392" y="1356"/>
            <a:chExt cx="2544" cy="324"/>
          </a:xfrm>
        </p:grpSpPr>
        <p:sp>
          <p:nvSpPr>
            <p:cNvPr id="1048985" name=""/>
            <p:cNvSpPr/>
            <p:nvPr/>
          </p:nvSpPr>
          <p:spPr>
            <a:xfrm rot="0">
              <a:off x="1536" y="1608"/>
              <a:ext cx="2400" cy="0"/>
            </a:xfrm>
            <a:prstGeom prst="line"/>
            <a:noFill/>
            <a:ln w="12700" cap="rnd" cmpd="sng">
              <a:solidFill>
                <a:srgbClr val="FFFFFF">
                  <a:alpha val="100000"/>
                </a:srgbClr>
              </a:solidFill>
              <a:prstDash val="sysDot"/>
              <a:round/>
            </a:ln>
          </p:spPr>
        </p:sp>
        <p:sp>
          <p:nvSpPr>
            <p:cNvPr id="1048986" name=""/>
            <p:cNvSpPr/>
            <p:nvPr/>
          </p:nvSpPr>
          <p:spPr>
            <a:xfrm rot="0">
              <a:off x="1392" y="1536"/>
              <a:ext cx="144" cy="144"/>
            </a:xfrm>
            <a:prstGeom prst="ellipse"/>
            <a:solidFill>
              <a:srgbClr val="303030"/>
            </a:solidFill>
            <a:ln w="19050" cap="flat" cmpd="sng">
              <a:solidFill>
                <a:srgbClr val="FFFFFF">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987" name=""/>
            <p:cNvSpPr/>
            <p:nvPr/>
          </p:nvSpPr>
          <p:spPr>
            <a:xfrm rot="0">
              <a:off x="1649" y="1356"/>
              <a:ext cx="2287" cy="324"/>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lnSpc>
                  <a:spcPct val="150000"/>
                </a:lnSpc>
              </a:pPr>
              <a:r>
                <a:rPr altLang="zh-CN" b="1" lang="en-US">
                  <a:solidFill>
                    <a:schemeClr val="accent2"/>
                  </a:solidFill>
                  <a:latin typeface="宋体" pitchFamily="2" charset="-122"/>
                  <a:sym typeface="黑体" pitchFamily="49" charset="-122"/>
                </a:rPr>
                <a:t> </a:t>
              </a:r>
              <a:r>
                <a:rPr altLang="en-US" b="1" lang="zh-CN">
                  <a:solidFill>
                    <a:schemeClr val="accent2"/>
                  </a:solidFill>
                  <a:latin typeface="宋体" pitchFamily="2" charset="-122"/>
                  <a:sym typeface="黑体" pitchFamily="49" charset="-122"/>
                </a:rPr>
                <a:t>在生活中由于用火疏忽引起火灾</a:t>
              </a:r>
            </a:p>
          </p:txBody>
        </p:sp>
      </p:grpSp>
      <p:pic>
        <p:nvPicPr>
          <p:cNvPr id="2097282" name="" descr="4"/>
          <p:cNvPicPr>
            <a:picLocks/>
          </p:cNvPicPr>
          <p:nvPr/>
        </p:nvPicPr>
        <p:blipFill>
          <a:blip xmlns:r="http://schemas.openxmlformats.org/officeDocument/2006/relationships" r:embed="rId1"/>
          <a:srcRect l="0" t="0" r="0" b="0"/>
          <a:stretch>
            <a:fillRect/>
          </a:stretch>
        </p:blipFill>
        <p:spPr>
          <a:xfrm rot="0">
            <a:off x="6429375" y="2947987"/>
            <a:ext cx="1781175" cy="3924300"/>
          </a:xfrm>
          <a:prstGeom prst="rect"/>
          <a:noFill/>
          <a:ln>
            <a:noFill/>
          </a:ln>
        </p:spPr>
      </p:pic>
      <p:grpSp>
        <p:nvGrpSpPr>
          <p:cNvPr id="226" name=""/>
          <p:cNvGrpSpPr/>
          <p:nvPr/>
        </p:nvGrpSpPr>
        <p:grpSpPr>
          <a:xfrm rot="0">
            <a:off x="533400" y="4187825"/>
            <a:ext cx="5256212" cy="549275"/>
            <a:chOff x="1392" y="1356"/>
            <a:chExt cx="2544" cy="324"/>
          </a:xfrm>
        </p:grpSpPr>
        <p:sp>
          <p:nvSpPr>
            <p:cNvPr id="1048988" name=""/>
            <p:cNvSpPr/>
            <p:nvPr/>
          </p:nvSpPr>
          <p:spPr>
            <a:xfrm rot="0">
              <a:off x="1536" y="1608"/>
              <a:ext cx="2400" cy="0"/>
            </a:xfrm>
            <a:prstGeom prst="line"/>
            <a:noFill/>
            <a:ln w="12700" cap="rnd" cmpd="sng">
              <a:solidFill>
                <a:srgbClr val="FFFFFF">
                  <a:alpha val="100000"/>
                </a:srgbClr>
              </a:solidFill>
              <a:prstDash val="sysDot"/>
              <a:round/>
            </a:ln>
          </p:spPr>
        </p:sp>
        <p:sp>
          <p:nvSpPr>
            <p:cNvPr id="1048989" name=""/>
            <p:cNvSpPr/>
            <p:nvPr/>
          </p:nvSpPr>
          <p:spPr>
            <a:xfrm rot="0">
              <a:off x="1392" y="1536"/>
              <a:ext cx="144" cy="144"/>
            </a:xfrm>
            <a:prstGeom prst="ellipse"/>
            <a:gradFill rotWithShape="1">
              <a:gsLst>
                <a:gs pos="0">
                  <a:srgbClr val="E96E29">
                    <a:alpha val="100000"/>
                  </a:srgbClr>
                </a:gs>
                <a:gs pos="100000">
                  <a:srgbClr val="9B491B">
                    <a:alpha val="100000"/>
                  </a:srgbClr>
                </a:gs>
              </a:gsLst>
              <a:path path="shape">
                <a:fillToRect l="50000" t="50000" r="50000" b="50000"/>
              </a:path>
            </a:gradFill>
            <a:ln w="19050" cap="flat" cmpd="sng">
              <a:solidFill>
                <a:srgbClr val="FFFFFF">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990" name=""/>
            <p:cNvSpPr/>
            <p:nvPr/>
          </p:nvSpPr>
          <p:spPr>
            <a:xfrm rot="0">
              <a:off x="1718" y="1356"/>
              <a:ext cx="1718" cy="234"/>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lvl="0"/>
              <a:r>
                <a:rPr altLang="en-US" b="1" lang="zh-CN">
                  <a:solidFill>
                    <a:schemeClr val="accent2"/>
                  </a:solidFill>
                  <a:latin typeface="宋体" pitchFamily="2" charset="-122"/>
                  <a:sym typeface="黑体" pitchFamily="49" charset="-122"/>
                </a:rPr>
                <a:t>自燃</a:t>
              </a:r>
            </a:p>
          </p:txBody>
        </p:sp>
      </p:grpSp>
      <p:grpSp>
        <p:nvGrpSpPr>
          <p:cNvPr id="227" name=""/>
          <p:cNvGrpSpPr/>
          <p:nvPr/>
        </p:nvGrpSpPr>
        <p:grpSpPr>
          <a:xfrm rot="0">
            <a:off x="533400" y="2724150"/>
            <a:ext cx="5254625" cy="542925"/>
            <a:chOff x="1392" y="1983"/>
            <a:chExt cx="2544" cy="321"/>
          </a:xfrm>
        </p:grpSpPr>
        <p:sp>
          <p:nvSpPr>
            <p:cNvPr id="1048991" name=""/>
            <p:cNvSpPr/>
            <p:nvPr/>
          </p:nvSpPr>
          <p:spPr>
            <a:xfrm rot="0">
              <a:off x="1536" y="2232"/>
              <a:ext cx="2400" cy="0"/>
            </a:xfrm>
            <a:prstGeom prst="line"/>
            <a:noFill/>
            <a:ln w="12700" cap="rnd" cmpd="sng">
              <a:solidFill>
                <a:srgbClr val="FFFFFF">
                  <a:alpha val="100000"/>
                </a:srgbClr>
              </a:solidFill>
              <a:prstDash val="sysDot"/>
              <a:round/>
            </a:ln>
          </p:spPr>
        </p:sp>
        <p:sp>
          <p:nvSpPr>
            <p:cNvPr id="1048992" name=""/>
            <p:cNvSpPr/>
            <p:nvPr/>
          </p:nvSpPr>
          <p:spPr>
            <a:xfrm rot="0">
              <a:off x="1392" y="2160"/>
              <a:ext cx="144" cy="144"/>
            </a:xfrm>
            <a:prstGeom prst="ellipse"/>
            <a:gradFill rotWithShape="1">
              <a:gsLst>
                <a:gs pos="0">
                  <a:srgbClr val="A01DD5">
                    <a:alpha val="100000"/>
                  </a:srgbClr>
                </a:gs>
                <a:gs pos="100000">
                  <a:srgbClr val="6B138E">
                    <a:alpha val="100000"/>
                  </a:srgbClr>
                </a:gs>
              </a:gsLst>
              <a:path path="shape">
                <a:fillToRect l="50000" t="50000" r="50000" b="50000"/>
              </a:path>
            </a:gradFill>
            <a:ln w="19050" cap="flat" cmpd="sng">
              <a:solidFill>
                <a:srgbClr val="FFFFFF">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993" name=""/>
            <p:cNvSpPr/>
            <p:nvPr/>
          </p:nvSpPr>
          <p:spPr>
            <a:xfrm rot="0">
              <a:off x="1718" y="1983"/>
              <a:ext cx="1664" cy="235"/>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lvl="0"/>
              <a:r>
                <a:rPr altLang="en-US" b="1" lang="zh-CN">
                  <a:solidFill>
                    <a:schemeClr val="accent2"/>
                  </a:solidFill>
                  <a:latin typeface="宋体" pitchFamily="2" charset="-122"/>
                  <a:sym typeface="黑体" pitchFamily="49" charset="-122"/>
                </a:rPr>
                <a:t>静电放电导致火灾</a:t>
              </a:r>
            </a:p>
          </p:txBody>
        </p:sp>
      </p:grpSp>
      <p:grpSp>
        <p:nvGrpSpPr>
          <p:cNvPr id="228" name=""/>
          <p:cNvGrpSpPr/>
          <p:nvPr/>
        </p:nvGrpSpPr>
        <p:grpSpPr>
          <a:xfrm rot="0">
            <a:off x="533400" y="5191125"/>
            <a:ext cx="5256212" cy="473075"/>
            <a:chOff x="1392" y="2304"/>
            <a:chExt cx="2544" cy="279"/>
          </a:xfrm>
        </p:grpSpPr>
        <p:sp>
          <p:nvSpPr>
            <p:cNvPr id="1048994" name=""/>
            <p:cNvSpPr/>
            <p:nvPr/>
          </p:nvSpPr>
          <p:spPr>
            <a:xfrm rot="0">
              <a:off x="1536" y="2511"/>
              <a:ext cx="2400" cy="0"/>
            </a:xfrm>
            <a:prstGeom prst="line"/>
            <a:noFill/>
            <a:ln w="12700" cap="rnd" cmpd="sng">
              <a:solidFill>
                <a:srgbClr val="FFFFFF">
                  <a:alpha val="100000"/>
                </a:srgbClr>
              </a:solidFill>
              <a:prstDash val="sysDot"/>
              <a:round/>
            </a:ln>
          </p:spPr>
        </p:sp>
        <p:sp>
          <p:nvSpPr>
            <p:cNvPr id="1048995" name=""/>
            <p:cNvSpPr/>
            <p:nvPr/>
          </p:nvSpPr>
          <p:spPr>
            <a:xfrm rot="0">
              <a:off x="1392" y="2439"/>
              <a:ext cx="144" cy="144"/>
            </a:xfrm>
            <a:prstGeom prst="ellipse"/>
            <a:gradFill rotWithShape="1">
              <a:gsLst>
                <a:gs pos="0">
                  <a:srgbClr val="FCC704">
                    <a:alpha val="100000"/>
                  </a:srgbClr>
                </a:gs>
                <a:gs pos="100000">
                  <a:srgbClr val="A88503">
                    <a:alpha val="100000"/>
                  </a:srgbClr>
                </a:gs>
              </a:gsLst>
              <a:path path="shape">
                <a:fillToRect l="50000" t="50000" r="50000" b="50000"/>
              </a:path>
            </a:gradFill>
            <a:ln w="19050" cap="flat" cmpd="sng">
              <a:solidFill>
                <a:srgbClr val="FFFFFF">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996" name=""/>
            <p:cNvSpPr/>
            <p:nvPr/>
          </p:nvSpPr>
          <p:spPr>
            <a:xfrm rot="0">
              <a:off x="1718" y="2304"/>
              <a:ext cx="1516" cy="234"/>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lvl="0"/>
              <a:r>
                <a:rPr altLang="en-US" b="1" lang="zh-CN">
                  <a:solidFill>
                    <a:schemeClr val="accent2"/>
                  </a:solidFill>
                  <a:latin typeface="宋体" pitchFamily="2" charset="-122"/>
                  <a:sym typeface="黑体" pitchFamily="49" charset="-122"/>
                </a:rPr>
                <a:t>放火</a:t>
              </a:r>
            </a:p>
          </p:txBody>
        </p:sp>
      </p:grpSp>
      <p:sp>
        <p:nvSpPr>
          <p:cNvPr id="1048997" name=""/>
          <p:cNvSpPr txBox="1"/>
          <p:nvPr/>
        </p:nvSpPr>
        <p:spPr>
          <a:xfrm rot="0">
            <a:off x="2082800" y="225425"/>
            <a:ext cx="4481512" cy="6248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lnSpc>
                <a:spcPct val="130000"/>
              </a:lnSpc>
            </a:pPr>
            <a:r>
              <a:rPr altLang="en-US" sz="2400" lang="zh-CN">
                <a:solidFill>
                  <a:srgbClr val="303030"/>
                </a:solidFill>
                <a:latin typeface="宋体" pitchFamily="2" charset="-122"/>
                <a:sym typeface="黑体" pitchFamily="49" charset="-122"/>
              </a:rPr>
              <a:t>二、常见火灾原因分析</a:t>
            </a:r>
          </a:p>
        </p:txBody>
      </p:sp>
    </p:spTree>
    <p:custDataLst>
      <p:tags r:id="rId2"/>
    </p:custDataLst>
  </p:cSld>
  <p:clrMapOvr>
    <a:masterClrMapping/>
  </p:clrMapOvr>
  <p:transition spd="med" advClick="1">
    <p:circle/>
  </p:transition>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Type="clickEffect" presetClass="entr" presetID="34" presetSubtype="0">
                                  <p:stCondLst>
                                    <p:cond delay="0"/>
                                  </p:stCondLst>
                                  <p:childTnLst>
                                    <p:set>
                                      <p:cBhvr>
                                        <p:cTn dur="1" fill="hold" id="6">
                                          <p:stCondLst>
                                            <p:cond delay="0"/>
                                          </p:stCondLst>
                                        </p:cTn>
                                        <p:tgtEl>
                                          <p:spTgt spid="1048997"/>
                                        </p:tgtEl>
                                        <p:attrNameLst>
                                          <p:attrName>style.visibility</p:attrName>
                                        </p:attrNameLst>
                                      </p:cBhvr>
                                      <p:to>
                                        <p:strVal val="visible"/>
                                      </p:to>
                                    </p:set>
                                    <p:anim calcmode="lin" from="(-#ppt_w/2)" to="(#ppt_x)" valueType="num">
                                      <p:cBhvr>
                                        <p:cTn dur="600" fill="hold" id="7">
                                          <p:stCondLst>
                                            <p:cond delay="0"/>
                                          </p:stCondLst>
                                        </p:cTn>
                                        <p:tgtEl>
                                          <p:spTgt spid="1048997"/>
                                        </p:tgtEl>
                                        <p:attrNameLst>
                                          <p:attrName>ppt_x</p:attrName>
                                        </p:attrNameLst>
                                      </p:cBhvr>
                                    </p:anim>
                                    <p:anim calcmode="lin" from="0" to="-1.0" valueType="num">
                                      <p:cBhvr>
                                        <p:cTn accel="0" autoRev="1" decel="50000" dur="200" fill="hold" id="8">
                                          <p:stCondLst>
                                            <p:cond delay="600"/>
                                          </p:stCondLst>
                                        </p:cTn>
                                        <p:tgtEl>
                                          <p:spTgt spid="1048997"/>
                                        </p:tgtEl>
                                        <p:attrNameLst>
                                          <p:attrName>xshear</p:attrName>
                                        </p:attrNameLst>
                                      </p:cBhvr>
                                    </p:anim>
                                    <p:animScale>
                                      <p:cBhvr>
                                        <p:cTn accel="0" autoRev="1" decel="100000" dur="200" fill="hold" id="9">
                                          <p:stCondLst>
                                            <p:cond delay="600"/>
                                          </p:stCondLst>
                                        </p:cTn>
                                        <p:tgtEl>
                                          <p:spTgt spid="1048997"/>
                                        </p:tgtEl>
                                      </p:cBhvr>
                                      <p:from x="100000" y="100000"/>
                                      <p:to x="80000" y="100000"/>
                                    </p:animScale>
                                    <p:anim by="(#ppt_h/3+#ppt_w*0.1)" calcmode="lin" valueType="num">
                                      <p:cBhvr additive="mult">
                                        <p:cTn accel="0" autoRev="1" decel="100000" dur="200" fill="hold" id="10">
                                          <p:stCondLst>
                                            <p:cond delay="600"/>
                                          </p:stCondLst>
                                        </p:cTn>
                                        <p:tgtEl>
                                          <p:spTgt spid="1048997"/>
                                        </p:tgtEl>
                                        <p:attrNameLst>
                                          <p:attrName>ppt_x</p:attrName>
                                        </p:attrNameLst>
                                      </p:cBhvr>
                                    </p:anim>
                                  </p:childTnLst>
                                </p:cTn>
                              </p:par>
                            </p:childTnLst>
                          </p:cTn>
                        </p:par>
                      </p:childTnLst>
                    </p:cTn>
                  </p:par>
                  <p:par>
                    <p:cTn fill="hold" id="11" nodeType="clickPar">
                      <p:stCondLst>
                        <p:cond delay="indefinite"/>
                      </p:stCondLst>
                      <p:childTnLst>
                        <p:par>
                          <p:cTn fill="hold" id="12" nodeType="withGroup">
                            <p:stCondLst>
                              <p:cond delay="0"/>
                            </p:stCondLst>
                            <p:childTnLst>
                              <p:par>
                                <p:cTn fill="hold" id="13" nodeType="clickEffect" presetClass="entr" presetID="15" presetSubtype="0">
                                  <p:stCondLst>
                                    <p:cond delay="0"/>
                                  </p:stCondLst>
                                  <p:childTnLst>
                                    <p:set>
                                      <p:cBhvr>
                                        <p:cTn dur="1" fill="hold" id="14">
                                          <p:stCondLst>
                                            <p:cond delay="0"/>
                                          </p:stCondLst>
                                        </p:cTn>
                                        <p:tgtEl>
                                          <p:spTgt spid="225"/>
                                        </p:tgtEl>
                                        <p:attrNameLst>
                                          <p:attrName>style.visibility</p:attrName>
                                        </p:attrNameLst>
                                      </p:cBhvr>
                                      <p:to>
                                        <p:strVal val="visible"/>
                                      </p:to>
                                    </p:set>
                                    <p:anim calcmode="lin" valueType="num">
                                      <p:cBhvr>
                                        <p:cTn dur="1000" fill="hold" id="15"/>
                                        <p:tgtEl>
                                          <p:spTgt spid="225"/>
                                        </p:tgtEl>
                                        <p:attrNameLst>
                                          <p:attrName>ppt_w</p:attrName>
                                        </p:attrNameLst>
                                      </p:cBhvr>
                                      <p:tavLst>
                                        <p:tav tm="0">
                                          <p:val>
                                            <p:fltVal val="0.0"/>
                                          </p:val>
                                        </p:tav>
                                        <p:tav tm="100000">
                                          <p:val>
                                            <p:strVal val="#ppt_w"/>
                                          </p:val>
                                        </p:tav>
                                      </p:tavLst>
                                    </p:anim>
                                    <p:anim calcmode="lin" valueType="num">
                                      <p:cBhvr>
                                        <p:cTn dur="1000" fill="hold" id="16"/>
                                        <p:tgtEl>
                                          <p:spTgt spid="225"/>
                                        </p:tgtEl>
                                        <p:attrNameLst>
                                          <p:attrName>ppt_h</p:attrName>
                                        </p:attrNameLst>
                                      </p:cBhvr>
                                      <p:tavLst>
                                        <p:tav tm="0">
                                          <p:val>
                                            <p:fltVal val="0.0"/>
                                          </p:val>
                                        </p:tav>
                                        <p:tav tm="100000">
                                          <p:val>
                                            <p:strVal val="#ppt_h"/>
                                          </p:val>
                                        </p:tav>
                                      </p:tavLst>
                                    </p:anim>
                                    <p:anim calcmode="lin" valueType="num">
                                      <p:cBhvr>
                                        <p:cTn dur="1000" fill="hold" id="17"/>
                                        <p:tgtEl>
                                          <p:spTgt spid="225"/>
                                        </p:tgtEl>
                                        <p:attrNameLst>
                                          <p:attrName>ppt_x</p:attrName>
                                        </p:attrNameLst>
                                      </p:cBhvr>
                                      <p:tavLst>
                                        <p:tav fmla="#ppt_x+(cos(-2*pi*(1-$))*-#ppt_x-sin(-2*pi*(1-$))*(1-#ppt_y))*(1-$)" tm="0">
                                          <p:val>
                                            <p:fltVal val="0.0"/>
                                          </p:val>
                                        </p:tav>
                                        <p:tav tm="100000">
                                          <p:val>
                                            <p:fltVal val="1.0"/>
                                          </p:val>
                                        </p:tav>
                                      </p:tavLst>
                                    </p:anim>
                                    <p:anim calcmode="lin" valueType="num">
                                      <p:cBhvr>
                                        <p:cTn dur="1000" fill="hold" id="18"/>
                                        <p:tgtEl>
                                          <p:spTgt spid="225"/>
                                        </p:tgtEl>
                                        <p:attrNameLst>
                                          <p:attrName>ppt_y</p:attrName>
                                        </p:attrNameLst>
                                      </p:cBhvr>
                                      <p:tavLst>
                                        <p:tav fmla="#ppt_y+(sin(-2*pi*(1-$))*-#ppt_x+cos(-2*pi*(1-$))*(1-#ppt_y))*(1-$)" tm="0">
                                          <p:val>
                                            <p:fltVal val="0.0"/>
                                          </p:val>
                                        </p:tav>
                                        <p:tav tm="100000">
                                          <p:val>
                                            <p:fltVal val="1.0"/>
                                          </p:val>
                                        </p:tav>
                                      </p:tavLst>
                                    </p:anim>
                                  </p:childTnLst>
                                </p:cTn>
                              </p:par>
                            </p:childTnLst>
                          </p:cTn>
                        </p:par>
                      </p:childTnLst>
                    </p:cTn>
                  </p:par>
                  <p:par>
                    <p:cTn fill="hold" id="19" nodeType="clickPar">
                      <p:stCondLst>
                        <p:cond delay="indefinite"/>
                      </p:stCondLst>
                      <p:childTnLst>
                        <p:par>
                          <p:cTn fill="hold" id="20" nodeType="withGroup">
                            <p:stCondLst>
                              <p:cond delay="0"/>
                            </p:stCondLst>
                            <p:childTnLst>
                              <p:par>
                                <p:cTn fill="hold" id="21" nodeType="clickEffect" presetClass="entr" presetID="35" presetSubtype="0">
                                  <p:stCondLst>
                                    <p:cond delay="0"/>
                                  </p:stCondLst>
                                  <p:childTnLst>
                                    <p:set>
                                      <p:cBhvr>
                                        <p:cTn dur="1" fill="hold" id="22">
                                          <p:stCondLst>
                                            <p:cond delay="0"/>
                                          </p:stCondLst>
                                        </p:cTn>
                                        <p:tgtEl>
                                          <p:spTgt spid="220"/>
                                        </p:tgtEl>
                                        <p:attrNameLst>
                                          <p:attrName>style.visibility</p:attrName>
                                        </p:attrNameLst>
                                      </p:cBhvr>
                                      <p:to>
                                        <p:strVal val="visible"/>
                                      </p:to>
                                    </p:set>
                                    <p:animEffect transition="in" filter="fade">
                                      <p:cBhvr>
                                        <p:cTn dur="2000" id="23"/>
                                        <p:tgtEl>
                                          <p:spTgt spid="220"/>
                                        </p:tgtEl>
                                      </p:cBhvr>
                                    </p:animEffect>
                                    <p:anim calcmode="lin" valueType="num">
                                      <p:cBhvr>
                                        <p:cTn dur="2000" fill="hold" id="24"/>
                                        <p:tgtEl>
                                          <p:spTgt spid="220"/>
                                        </p:tgtEl>
                                        <p:attrNameLst>
                                          <p:attrName>style.rotation</p:attrName>
                                        </p:attrNameLst>
                                      </p:cBhvr>
                                      <p:tavLst>
                                        <p:tav tm="0">
                                          <p:val>
                                            <p:fltVal val="720.0"/>
                                          </p:val>
                                        </p:tav>
                                        <p:tav tm="100000">
                                          <p:val>
                                            <p:fltVal val="0.0"/>
                                          </p:val>
                                        </p:tav>
                                      </p:tavLst>
                                    </p:anim>
                                    <p:anim calcmode="lin" valueType="num">
                                      <p:cBhvr>
                                        <p:cTn dur="2000" fill="hold" id="25"/>
                                        <p:tgtEl>
                                          <p:spTgt spid="220"/>
                                        </p:tgtEl>
                                        <p:attrNameLst>
                                          <p:attrName>ppt_h</p:attrName>
                                        </p:attrNameLst>
                                      </p:cBhvr>
                                      <p:tavLst>
                                        <p:tav tm="0">
                                          <p:val>
                                            <p:fltVal val="0.0"/>
                                          </p:val>
                                        </p:tav>
                                        <p:tav tm="100000">
                                          <p:val>
                                            <p:strVal val="#ppt_h"/>
                                          </p:val>
                                        </p:tav>
                                      </p:tavLst>
                                    </p:anim>
                                    <p:anim calcmode="lin" valueType="num">
                                      <p:cBhvr>
                                        <p:cTn dur="2000" fill="hold" id="26"/>
                                        <p:tgtEl>
                                          <p:spTgt spid="220"/>
                                        </p:tgtEl>
                                        <p:attrNameLst>
                                          <p:attrName>ppt_w</p:attrName>
                                        </p:attrNameLst>
                                      </p:cBhvr>
                                      <p:tavLst>
                                        <p:tav tm="0">
                                          <p:val>
                                            <p:fltVal val="0.0"/>
                                          </p:val>
                                        </p:tav>
                                        <p:tav tm="100000">
                                          <p:val>
                                            <p:strVal val="#ppt_w"/>
                                          </p:val>
                                        </p:tav>
                                      </p:tavLst>
                                    </p:anim>
                                  </p:childTnLst>
                                </p:cTn>
                              </p:par>
                            </p:childTnLst>
                          </p:cTn>
                        </p:par>
                      </p:childTnLst>
                    </p:cTn>
                  </p:par>
                  <p:par>
                    <p:cTn fill="hold" id="27" nodeType="clickPar">
                      <p:stCondLst>
                        <p:cond delay="indefinite"/>
                      </p:stCondLst>
                      <p:childTnLst>
                        <p:par>
                          <p:cTn fill="hold" id="28" nodeType="withGroup">
                            <p:stCondLst>
                              <p:cond delay="0"/>
                            </p:stCondLst>
                            <p:childTnLst>
                              <p:par>
                                <p:cTn accel="100000" fill="hold" id="29" nodeType="clickEffect" presetClass="entr" presetID="39" presetSubtype="0">
                                  <p:stCondLst>
                                    <p:cond delay="0"/>
                                  </p:stCondLst>
                                  <p:childTnLst>
                                    <p:set>
                                      <p:cBhvr>
                                        <p:cTn dur="1" fill="hold" id="30">
                                          <p:stCondLst>
                                            <p:cond delay="0"/>
                                          </p:stCondLst>
                                        </p:cTn>
                                        <p:tgtEl>
                                          <p:spTgt spid="221"/>
                                        </p:tgtEl>
                                        <p:attrNameLst>
                                          <p:attrName>style.visibility</p:attrName>
                                        </p:attrNameLst>
                                      </p:cBhvr>
                                      <p:to>
                                        <p:strVal val="visible"/>
                                      </p:to>
                                    </p:set>
                                    <p:anim calcmode="lin" valueType="num">
                                      <p:cBhvr>
                                        <p:cTn dur="500" fill="hold" id="31"/>
                                        <p:tgtEl>
                                          <p:spTgt spid="221"/>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32"/>
                                        <p:tgtEl>
                                          <p:spTgt spid="221"/>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33"/>
                                        <p:tgtEl>
                                          <p:spTgt spid="221"/>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34"/>
                                        <p:tgtEl>
                                          <p:spTgt spid="221"/>
                                        </p:tgtEl>
                                        <p:attrNameLst>
                                          <p:attrName>ppt_y</p:attrName>
                                        </p:attrNameLst>
                                      </p:cBhvr>
                                      <p:tavLst>
                                        <p:tav tm="0">
                                          <p:val>
                                            <p:strVal val="#ppt_y"/>
                                          </p:val>
                                        </p:tav>
                                        <p:tav tm="100000">
                                          <p:val>
                                            <p:strVal val="#ppt_y"/>
                                          </p:val>
                                        </p:tav>
                                      </p:tavLst>
                                    </p:anim>
                                  </p:childTnLst>
                                </p:cTn>
                              </p:par>
                            </p:childTnLst>
                          </p:cTn>
                        </p:par>
                      </p:childTnLst>
                    </p:cTn>
                  </p:par>
                  <p:par>
                    <p:cTn fill="hold" id="35" nodeType="clickPar">
                      <p:stCondLst>
                        <p:cond delay="indefinite"/>
                      </p:stCondLst>
                      <p:childTnLst>
                        <p:par>
                          <p:cTn fill="hold" id="36" nodeType="withGroup">
                            <p:stCondLst>
                              <p:cond delay="0"/>
                            </p:stCondLst>
                            <p:childTnLst>
                              <p:par>
                                <p:cTn fill="hold" id="37" nodeType="clickEffect" presetClass="entr" presetID="3" presetSubtype="10">
                                  <p:stCondLst>
                                    <p:cond delay="0"/>
                                  </p:stCondLst>
                                  <p:childTnLst>
                                    <p:set>
                                      <p:cBhvr>
                                        <p:cTn dur="1" fill="hold" id="38">
                                          <p:stCondLst>
                                            <p:cond delay="0"/>
                                          </p:stCondLst>
                                        </p:cTn>
                                        <p:tgtEl>
                                          <p:spTgt spid="227"/>
                                        </p:tgtEl>
                                        <p:attrNameLst>
                                          <p:attrName>style.visibility</p:attrName>
                                        </p:attrNameLst>
                                      </p:cBhvr>
                                      <p:to>
                                        <p:strVal val="visible"/>
                                      </p:to>
                                    </p:set>
                                    <p:animEffect transition="in" filter="blinds(horizontal)">
                                      <p:cBhvr>
                                        <p:cTn dur="500" id="39"/>
                                        <p:tgtEl>
                                          <p:spTgt spid="227"/>
                                        </p:tgtEl>
                                      </p:cBhvr>
                                    </p:animEffect>
                                  </p:childTnLst>
                                </p:cTn>
                              </p:par>
                            </p:childTnLst>
                          </p:cTn>
                        </p:par>
                      </p:childTnLst>
                    </p:cTn>
                  </p:par>
                  <p:par>
                    <p:cTn fill="hold" id="40" nodeType="clickPar">
                      <p:stCondLst>
                        <p:cond delay="indefinite"/>
                      </p:stCondLst>
                      <p:childTnLst>
                        <p:par>
                          <p:cTn fill="hold" id="41" nodeType="withGroup">
                            <p:stCondLst>
                              <p:cond delay="0"/>
                            </p:stCondLst>
                            <p:childTnLst>
                              <p:par>
                                <p:cTn fill="hold" id="42" nodeType="clickEffect" presetClass="entr" presetID="30" presetSubtype="0">
                                  <p:stCondLst>
                                    <p:cond delay="0"/>
                                  </p:stCondLst>
                                  <p:childTnLst>
                                    <p:set>
                                      <p:cBhvr>
                                        <p:cTn dur="1" fill="hold" id="43">
                                          <p:stCondLst>
                                            <p:cond delay="0"/>
                                          </p:stCondLst>
                                        </p:cTn>
                                        <p:tgtEl>
                                          <p:spTgt spid="223"/>
                                        </p:tgtEl>
                                        <p:attrNameLst>
                                          <p:attrName>style.visibility</p:attrName>
                                        </p:attrNameLst>
                                      </p:cBhvr>
                                      <p:to>
                                        <p:strVal val="visible"/>
                                      </p:to>
                                    </p:set>
                                    <p:animEffect transition="in" filter="fade">
                                      <p:cBhvr>
                                        <p:cTn decel="100000" dur="800" id="44"/>
                                        <p:tgtEl>
                                          <p:spTgt spid="223"/>
                                        </p:tgtEl>
                                      </p:cBhvr>
                                    </p:animEffect>
                                    <p:anim calcmode="lin" valueType="num">
                                      <p:cBhvr>
                                        <p:cTn decel="100000" dur="800" fill="hold" id="45"/>
                                        <p:tgtEl>
                                          <p:spTgt spid="223"/>
                                        </p:tgtEl>
                                        <p:attrNameLst>
                                          <p:attrName>style.rotation</p:attrName>
                                        </p:attrNameLst>
                                      </p:cBhvr>
                                      <p:tavLst>
                                        <p:tav tm="0">
                                          <p:val>
                                            <p:fltVal val="-90.0"/>
                                          </p:val>
                                        </p:tav>
                                        <p:tav tm="100000">
                                          <p:val>
                                            <p:fltVal val="0.0"/>
                                          </p:val>
                                        </p:tav>
                                      </p:tavLst>
                                    </p:anim>
                                    <p:anim calcmode="lin" valueType="num">
                                      <p:cBhvr>
                                        <p:cTn decel="100000" dur="800" fill="hold" id="46"/>
                                        <p:tgtEl>
                                          <p:spTgt spid="223"/>
                                        </p:tgtEl>
                                        <p:attrNameLst>
                                          <p:attrName>ppt_x</p:attrName>
                                        </p:attrNameLst>
                                      </p:cBhvr>
                                      <p:tavLst>
                                        <p:tav tm="0">
                                          <p:val>
                                            <p:strVal val="#ppt_x+0.4"/>
                                          </p:val>
                                        </p:tav>
                                        <p:tav tm="100000">
                                          <p:val>
                                            <p:strVal val="#ppt_x-0.05"/>
                                          </p:val>
                                        </p:tav>
                                      </p:tavLst>
                                    </p:anim>
                                    <p:anim calcmode="lin" valueType="num">
                                      <p:cBhvr>
                                        <p:cTn decel="100000" dur="800" fill="hold" id="47"/>
                                        <p:tgtEl>
                                          <p:spTgt spid="223"/>
                                        </p:tgtEl>
                                        <p:attrNameLst>
                                          <p:attrName>ppt_y</p:attrName>
                                        </p:attrNameLst>
                                      </p:cBhvr>
                                      <p:tavLst>
                                        <p:tav tm="0">
                                          <p:val>
                                            <p:strVal val="#ppt_y-0.4"/>
                                          </p:val>
                                        </p:tav>
                                        <p:tav tm="100000">
                                          <p:val>
                                            <p:strVal val="#ppt_y+0.1"/>
                                          </p:val>
                                        </p:tav>
                                      </p:tavLst>
                                    </p:anim>
                                    <p:anim calcmode="lin" valueType="num">
                                      <p:cBhvr>
                                        <p:cTn accel="100000" dur="200" fill="hold" id="48">
                                          <p:stCondLst>
                                            <p:cond delay="800"/>
                                          </p:stCondLst>
                                        </p:cTn>
                                        <p:tgtEl>
                                          <p:spTgt spid="223"/>
                                        </p:tgtEl>
                                        <p:attrNameLst>
                                          <p:attrName>ppt_x</p:attrName>
                                        </p:attrNameLst>
                                      </p:cBhvr>
                                      <p:tavLst>
                                        <p:tav tm="0">
                                          <p:val>
                                            <p:strVal val="#ppt_x-0.05"/>
                                          </p:val>
                                        </p:tav>
                                        <p:tav tm="100000">
                                          <p:val>
                                            <p:strVal val="#ppt_x"/>
                                          </p:val>
                                        </p:tav>
                                      </p:tavLst>
                                    </p:anim>
                                    <p:anim calcmode="lin" valueType="num">
                                      <p:cBhvr>
                                        <p:cTn accel="100000" dur="200" fill="hold" id="49">
                                          <p:stCondLst>
                                            <p:cond delay="800"/>
                                          </p:stCondLst>
                                        </p:cTn>
                                        <p:tgtEl>
                                          <p:spTgt spid="223"/>
                                        </p:tgtEl>
                                        <p:attrNameLst>
                                          <p:attrName>ppt_y</p:attrName>
                                        </p:attrNameLst>
                                      </p:cBhvr>
                                      <p:tavLst>
                                        <p:tav tm="0">
                                          <p:val>
                                            <p:strVal val="#ppt_y+0.1"/>
                                          </p:val>
                                        </p:tav>
                                        <p:tav tm="100000">
                                          <p:val>
                                            <p:strVal val="#ppt_y"/>
                                          </p:val>
                                        </p:tav>
                                      </p:tavLst>
                                    </p:anim>
                                  </p:childTnLst>
                                </p:cTn>
                              </p:par>
                            </p:childTnLst>
                          </p:cTn>
                        </p:par>
                      </p:childTnLst>
                    </p:cTn>
                  </p:par>
                  <p:par>
                    <p:cTn fill="hold" id="50" nodeType="clickPar">
                      <p:stCondLst>
                        <p:cond delay="indefinite"/>
                      </p:stCondLst>
                      <p:childTnLst>
                        <p:par>
                          <p:cTn fill="hold" id="51" nodeType="withGroup">
                            <p:stCondLst>
                              <p:cond delay="0"/>
                            </p:stCondLst>
                            <p:childTnLst>
                              <p:par>
                                <p:cTn fill="hold" id="52" nodeType="clickEffect" presetClass="entr" presetID="7" presetSubtype="4">
                                  <p:stCondLst>
                                    <p:cond delay="0"/>
                                  </p:stCondLst>
                                  <p:childTnLst>
                                    <p:set>
                                      <p:cBhvr>
                                        <p:cTn dur="1" fill="hold" id="53">
                                          <p:stCondLst>
                                            <p:cond delay="0"/>
                                          </p:stCondLst>
                                        </p:cTn>
                                        <p:tgtEl>
                                          <p:spTgt spid="224"/>
                                        </p:tgtEl>
                                        <p:attrNameLst>
                                          <p:attrName>style.visibility</p:attrName>
                                        </p:attrNameLst>
                                      </p:cBhvr>
                                      <p:to>
                                        <p:strVal val="visible"/>
                                      </p:to>
                                    </p:set>
                                    <p:anim calcmode="lin" valueType="num">
                                      <p:cBhvr additive="base">
                                        <p:cTn dur="5000" fill="hold" id="54"/>
                                        <p:tgtEl>
                                          <p:spTgt spid="224"/>
                                        </p:tgtEl>
                                        <p:attrNameLst>
                                          <p:attrName>ppt_x</p:attrName>
                                        </p:attrNameLst>
                                      </p:cBhvr>
                                      <p:tavLst>
                                        <p:tav tm="0">
                                          <p:val>
                                            <p:strVal val="#ppt_x"/>
                                          </p:val>
                                        </p:tav>
                                        <p:tav tm="100000">
                                          <p:val>
                                            <p:strVal val="#ppt_x"/>
                                          </p:val>
                                        </p:tav>
                                      </p:tavLst>
                                    </p:anim>
                                    <p:anim calcmode="lin" valueType="num">
                                      <p:cBhvr additive="base">
                                        <p:cTn dur="5000" fill="hold" id="55"/>
                                        <p:tgtEl>
                                          <p:spTgt spid="224"/>
                                        </p:tgtEl>
                                        <p:attrNameLst>
                                          <p:attrName>ppt_y</p:attrName>
                                        </p:attrNameLst>
                                      </p:cBhvr>
                                      <p:tavLst>
                                        <p:tav tm="0">
                                          <p:val>
                                            <p:strVal val="1+#ppt_h/2"/>
                                          </p:val>
                                        </p:tav>
                                        <p:tav tm="100000">
                                          <p:val>
                                            <p:strVal val="#ppt_y"/>
                                          </p:val>
                                        </p:tav>
                                      </p:tavLst>
                                    </p:anim>
                                  </p:childTnLst>
                                </p:cTn>
                              </p:par>
                            </p:childTnLst>
                          </p:cTn>
                        </p:par>
                      </p:childTnLst>
                    </p:cTn>
                  </p:par>
                  <p:par>
                    <p:cTn fill="hold" id="56" nodeType="clickPar">
                      <p:stCondLst>
                        <p:cond delay="indefinite"/>
                      </p:stCondLst>
                      <p:childTnLst>
                        <p:par>
                          <p:cTn fill="hold" id="57" nodeType="withGroup">
                            <p:stCondLst>
                              <p:cond delay="0"/>
                            </p:stCondLst>
                            <p:childTnLst>
                              <p:par>
                                <p:cTn fill="hold" id="58" nodeType="clickEffect" presetClass="entr" presetID="11" presetSubtype="0">
                                  <p:stCondLst>
                                    <p:cond delay="0"/>
                                  </p:stCondLst>
                                  <p:childTnLst>
                                    <p:set>
                                      <p:cBhvr>
                                        <p:cTn dur="1000" id="59">
                                          <p:stCondLst>
                                            <p:cond delay="0"/>
                                          </p:stCondLst>
                                        </p:cTn>
                                        <p:tgtEl>
                                          <p:spTgt spid="226"/>
                                        </p:tgtEl>
                                        <p:attrNameLst>
                                          <p:attrName>style.visibility</p:attrName>
                                        </p:attrNameLst>
                                      </p:cBhvr>
                                      <p:to>
                                        <p:strVal val="visible"/>
                                      </p:to>
                                    </p:set>
                                  </p:childTnLst>
                                </p:cTn>
                              </p:par>
                            </p:childTnLst>
                          </p:cTn>
                        </p:par>
                      </p:childTnLst>
                    </p:cTn>
                  </p:par>
                  <p:par>
                    <p:cTn fill="hold" id="60" nodeType="clickPar">
                      <p:stCondLst>
                        <p:cond delay="indefinite"/>
                      </p:stCondLst>
                      <p:childTnLst>
                        <p:par>
                          <p:cTn fill="hold" id="61" nodeType="withGroup">
                            <p:stCondLst>
                              <p:cond delay="0"/>
                            </p:stCondLst>
                            <p:childTnLst>
                              <p:par>
                                <p:cTn fill="hold" id="62" nodeType="clickEffect" presetClass="entr" presetID="20" presetSubtype="0">
                                  <p:stCondLst>
                                    <p:cond delay="0"/>
                                  </p:stCondLst>
                                  <p:childTnLst>
                                    <p:set>
                                      <p:cBhvr>
                                        <p:cTn dur="1" fill="hold" id="63">
                                          <p:stCondLst>
                                            <p:cond delay="0"/>
                                          </p:stCondLst>
                                        </p:cTn>
                                        <p:tgtEl>
                                          <p:spTgt spid="222"/>
                                        </p:tgtEl>
                                        <p:attrNameLst>
                                          <p:attrName>style.visibility</p:attrName>
                                        </p:attrNameLst>
                                      </p:cBhvr>
                                      <p:to>
                                        <p:strVal val="visible"/>
                                      </p:to>
                                    </p:set>
                                    <p:animEffect transition="in" filter="wedge">
                                      <p:cBhvr>
                                        <p:cTn dur="2000" id="64"/>
                                        <p:tgtEl>
                                          <p:spTgt spid="222"/>
                                        </p:tgtEl>
                                      </p:cBhvr>
                                    </p:animEffect>
                                  </p:childTnLst>
                                </p:cTn>
                              </p:par>
                            </p:childTnLst>
                          </p:cTn>
                        </p:par>
                      </p:childTnLst>
                    </p:cTn>
                  </p:par>
                  <p:par>
                    <p:cTn fill="hold" id="65" nodeType="clickPar">
                      <p:stCondLst>
                        <p:cond delay="indefinite"/>
                      </p:stCondLst>
                      <p:childTnLst>
                        <p:par>
                          <p:cTn fill="hold" id="66" nodeType="withGroup">
                            <p:stCondLst>
                              <p:cond delay="0"/>
                            </p:stCondLst>
                            <p:childTnLst>
                              <p:par>
                                <p:cTn fill="hold" id="67" nodeType="clickEffect" presetClass="entr" presetID="24" presetSubtype="0">
                                  <p:stCondLst>
                                    <p:cond delay="0"/>
                                  </p:stCondLst>
                                  <p:childTnLst>
                                    <p:set>
                                      <p:cBhvr>
                                        <p:cTn dur="1" fill="hold" id="68">
                                          <p:stCondLst>
                                            <p:cond delay="0"/>
                                          </p:stCondLst>
                                        </p:cTn>
                                        <p:tgtEl>
                                          <p:spTgt spid="228"/>
                                        </p:tgtEl>
                                        <p:attrNameLst>
                                          <p:attrName>style.visibility</p:attrName>
                                        </p:attrNameLst>
                                      </p:cBhvr>
                                      <p:to>
                                        <p:strVal val="visible"/>
                                      </p:to>
                                    </p:set>
                                    <p:anim calcmode="lin" valueType="num">
                                      <p:cBhvr>
                                        <p:cTn dur="1" fill="hold" id="69"/>
                                        <p:tgtEl>
                                          <p:spTgt spid="228"/>
                                        </p:tgtEl>
                                      </p:cBhvr>
                                    </p:anim>
                                  </p:childTnLst>
                                </p:cTn>
                              </p:par>
                            </p:childTnLst>
                          </p:cTn>
                        </p:par>
                      </p:childTnLst>
                    </p:cTn>
                  </p:par>
                  <p:par>
                    <p:cTn fill="hold" id="70" nodeType="clickPar">
                      <p:stCondLst>
                        <p:cond delay="indefinite"/>
                      </p:stCondLst>
                      <p:childTnLst>
                        <p:par>
                          <p:cTn fill="hold" id="71" nodeType="withGroup">
                            <p:stCondLst>
                              <p:cond delay="0"/>
                            </p:stCondLst>
                            <p:childTnLst>
                              <p:par>
                                <p:cTn fill="hold" id="72" nodeType="clickEffect" presetClass="entr" presetID="15" presetSubtype="0">
                                  <p:stCondLst>
                                    <p:cond delay="0"/>
                                  </p:stCondLst>
                                  <p:childTnLst>
                                    <p:set>
                                      <p:cBhvr>
                                        <p:cTn dur="1" fill="hold" id="73">
                                          <p:stCondLst>
                                            <p:cond delay="0"/>
                                          </p:stCondLst>
                                        </p:cTn>
                                        <p:tgtEl>
                                          <p:spTgt spid="2097282"/>
                                        </p:tgtEl>
                                        <p:attrNameLst>
                                          <p:attrName>style.visibility</p:attrName>
                                        </p:attrNameLst>
                                      </p:cBhvr>
                                      <p:to>
                                        <p:strVal val="visible"/>
                                      </p:to>
                                    </p:set>
                                    <p:anim calcmode="lin" valueType="num">
                                      <p:cBhvr>
                                        <p:cTn dur="1000" fill="hold" id="74"/>
                                        <p:tgtEl>
                                          <p:spTgt spid="2097282"/>
                                        </p:tgtEl>
                                        <p:attrNameLst>
                                          <p:attrName>ppt_w</p:attrName>
                                        </p:attrNameLst>
                                      </p:cBhvr>
                                      <p:tavLst>
                                        <p:tav tm="0">
                                          <p:val>
                                            <p:fltVal val="0.0"/>
                                          </p:val>
                                        </p:tav>
                                        <p:tav tm="100000">
                                          <p:val>
                                            <p:strVal val="#ppt_w"/>
                                          </p:val>
                                        </p:tav>
                                      </p:tavLst>
                                    </p:anim>
                                    <p:anim calcmode="lin" valueType="num">
                                      <p:cBhvr>
                                        <p:cTn dur="1000" fill="hold" id="75"/>
                                        <p:tgtEl>
                                          <p:spTgt spid="2097282"/>
                                        </p:tgtEl>
                                        <p:attrNameLst>
                                          <p:attrName>ppt_h</p:attrName>
                                        </p:attrNameLst>
                                      </p:cBhvr>
                                      <p:tavLst>
                                        <p:tav tm="0">
                                          <p:val>
                                            <p:fltVal val="0.0"/>
                                          </p:val>
                                        </p:tav>
                                        <p:tav tm="100000">
                                          <p:val>
                                            <p:strVal val="#ppt_h"/>
                                          </p:val>
                                        </p:tav>
                                      </p:tavLst>
                                    </p:anim>
                                    <p:anim calcmode="lin" valueType="num">
                                      <p:cBhvr>
                                        <p:cTn dur="1000" fill="hold" id="76"/>
                                        <p:tgtEl>
                                          <p:spTgt spid="2097282"/>
                                        </p:tgtEl>
                                        <p:attrNameLst>
                                          <p:attrName>ppt_x</p:attrName>
                                        </p:attrNameLst>
                                      </p:cBhvr>
                                      <p:tavLst>
                                        <p:tav fmla="#ppt_x+(cos(-2*pi*(1-$))*-#ppt_x-sin(-2*pi*(1-$))*(1-#ppt_y))*(1-$)" tm="0">
                                          <p:val>
                                            <p:fltVal val="0.0"/>
                                          </p:val>
                                        </p:tav>
                                        <p:tav tm="100000">
                                          <p:val>
                                            <p:fltVal val="1.0"/>
                                          </p:val>
                                        </p:tav>
                                      </p:tavLst>
                                    </p:anim>
                                    <p:anim calcmode="lin" valueType="num">
                                      <p:cBhvr>
                                        <p:cTn dur="1000" fill="hold" id="77"/>
                                        <p:tgtEl>
                                          <p:spTgt spid="2097282"/>
                                        </p:tgtEl>
                                        <p:attrNameLst>
                                          <p:attrName>ppt_y</p:attrName>
                                        </p:attrNameLst>
                                      </p:cBhvr>
                                      <p:tavLst>
                                        <p:tav fmla="#ppt_y+(sin(-2*pi*(1-$))*-#ppt_x+cos(-2*pi*(1-$))*(1-#ppt_y))*(1-$)" tm="0">
                                          <p:val>
                                            <p:fltVal val="0.0"/>
                                          </p:val>
                                        </p:tav>
                                        <p:tav tm="100000">
                                          <p:val>
                                            <p:fltVal val="1.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97" grpId="0" uiExpand="0" build="whole"/>
    </p:bldLst>
  </p:timing>
</p:sld>
</file>

<file path=ppt/slides/slide22.xml><?xml version="1.0" encoding="utf-8"?>
<p:sld xmlns:a="http://schemas.openxmlformats.org/drawingml/2006/main" xmlns:r="http://schemas.openxmlformats.org/officeDocument/2006/relationships" xmlns:p="http://schemas.openxmlformats.org/presentationml/2006/main" showMasterSp="1">
  <p:cSld>
    <p:spTree>
      <p:nvGrpSpPr>
        <p:cNvPr id="231" name=""/>
        <p:cNvGrpSpPr/>
        <p:nvPr/>
      </p:nvGrpSpPr>
      <p:grpSpPr>
        <a:xfrm rot="0">
          <a:off x="0" y="0"/>
          <a:ext cx="0" cy="0"/>
          <a:chOff x="0" y="0"/>
          <a:chExt cx="0" cy="0"/>
        </a:xfrm>
      </p:grpSpPr>
      <p:sp>
        <p:nvSpPr>
          <p:cNvPr id="1049000" name=""/>
          <p:cNvSpPr/>
          <p:nvPr>
            <p:ph type="title" sz="full" idx="0"/>
          </p:nvPr>
        </p:nvSpPr>
        <p:spPr>
          <a:xfrm rot="0">
            <a:off x="1019175" y="223837"/>
            <a:ext cx="7105650" cy="582612"/>
          </a:xfrm>
          <a:prstGeom prst="rect"/>
          <a:noFill/>
          <a:ln>
            <a:noFill/>
          </a:ln>
        </p:spPr>
        <p:txBody>
          <a:bodyPr anchor="ctr" bIns="45720" lIns="91440" rIns="91440" tIns="45720" vert="horz"/>
          <a:lstStyle>
            <a:lvl1pPr algn="l" fontAlgn="base" indent="0" latinLnBrk="1" marL="0" rtl="0">
              <a:lnSpc>
                <a:spcPct val="90000"/>
              </a:lnSpc>
              <a:spcBef>
                <a:spcPct val="0"/>
              </a:spcBef>
              <a:spcAft>
                <a:spcPct val="0"/>
              </a:spcAft>
              <a:buFontTx/>
              <a:buNone/>
              <a:defRPr baseline="0" b="1" sz="3200" i="0" u="none">
                <a:solidFill>
                  <a:schemeClr val="accent1"/>
                </a:solidFill>
                <a:latin typeface="黑体" pitchFamily="49" charset="-122"/>
                <a:ea typeface="黑体" pitchFamily="49" charset="-122"/>
                <a:sym typeface="Arial" pitchFamily="34" charset="0"/>
              </a:defRPr>
            </a:lvl1pPr>
          </a:lstStyle>
          <a:p>
            <a:pPr eaLnBrk="1" hangingPunct="1" latinLnBrk="1" lvl="0"/>
            <a:r>
              <a:rPr altLang="en-US" b="0" sz="2400" lang="zh-CN">
                <a:solidFill>
                  <a:schemeClr val="dk1"/>
                </a:solidFill>
                <a:latin typeface="宋体" pitchFamily="2" charset="-122"/>
                <a:ea typeface="宋体" pitchFamily="2" charset="-122"/>
              </a:rPr>
              <a:t>三、电气火灾发生的原因主要有以下几点</a:t>
            </a:r>
          </a:p>
        </p:txBody>
      </p:sp>
      <p:grpSp>
        <p:nvGrpSpPr>
          <p:cNvPr id="232" name=""/>
          <p:cNvGrpSpPr/>
          <p:nvPr/>
        </p:nvGrpSpPr>
        <p:grpSpPr>
          <a:xfrm rot="0">
            <a:off x="457200" y="1677987"/>
            <a:ext cx="7924800" cy="4495800"/>
            <a:chOff x="288" y="873"/>
            <a:chExt cx="5280" cy="2967"/>
          </a:xfrm>
        </p:grpSpPr>
        <p:sp>
          <p:nvSpPr>
            <p:cNvPr id="1049001" name=""/>
            <p:cNvSpPr/>
            <p:nvPr/>
          </p:nvSpPr>
          <p:spPr>
            <a:xfrm rot="0">
              <a:off x="1632" y="1344"/>
              <a:ext cx="2544" cy="2496"/>
            </a:xfrm>
            <a:prstGeom prst="ellipse"/>
            <a:noFill/>
            <a:ln w="19050" cap="flat" cmpd="sng">
              <a:solidFill>
                <a:schemeClr val="accent1">
                  <a:alpha val="100000"/>
                </a:scheme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nvGrpSpPr>
            <p:cNvPr id="233" name=""/>
            <p:cNvGrpSpPr/>
            <p:nvPr/>
          </p:nvGrpSpPr>
          <p:grpSpPr>
            <a:xfrm rot="0">
              <a:off x="2256" y="1968"/>
              <a:ext cx="1296" cy="1344"/>
              <a:chOff x="2016" y="1920"/>
              <a:chExt cx="1680" cy="1680"/>
            </a:xfrm>
          </p:grpSpPr>
          <p:sp>
            <p:nvSpPr>
              <p:cNvPr id="1049002" name=""/>
              <p:cNvSpPr/>
              <p:nvPr/>
            </p:nvSpPr>
            <p:spPr>
              <a:xfrm rot="0">
                <a:off x="2016" y="1920"/>
                <a:ext cx="1680" cy="1680"/>
              </a:xfrm>
              <a:prstGeom prst="ellipse"/>
              <a:gradFill rotWithShape="1">
                <a:gsLst>
                  <a:gs pos="0">
                    <a:srgbClr val="FF6600">
                      <a:alpha val="100000"/>
                    </a:srgbClr>
                  </a:gs>
                  <a:gs pos="100000">
                    <a:srgbClr val="742E00">
                      <a:alpha val="100000"/>
                    </a:srgbClr>
                  </a:gs>
                </a:gsLst>
                <a:lin ang="5400000" scaled="1"/>
              </a:gradFill>
              <a:ln w="9525" cap="flat" cmpd="sng">
                <a:solidFill>
                  <a:schemeClr val="dk1">
                    <a:alpha val="100000"/>
                  </a:scheme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03" name=""/>
              <p:cNvSpPr/>
              <p:nvPr/>
            </p:nvSpPr>
            <p:spPr bwMode="auto">
              <a:xfrm rot="0">
                <a:off x="2208" y="1948"/>
                <a:ext cx="1296" cy="634"/>
              </a:xfrm>
              <a:custGeom>
                <a:avLst/>
                <a:ah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path>
                </a:pathLst>
              </a:custGeom>
              <a:gradFill rotWithShape="1">
                <a:gsLst>
                  <a:gs pos="0">
                    <a:srgbClr val="FFFFFF">
                      <a:alpha val="100000"/>
                    </a:srgbClr>
                  </a:gs>
                  <a:gs pos="100000">
                    <a:srgbClr val="FF6600">
                      <a:alpha val="100000"/>
                    </a:srgbClr>
                  </a:gs>
                </a:gsLst>
                <a:lin ang="5400000" scaled="1"/>
              </a:gradFill>
              <a:ln>
                <a:noFill/>
              </a:ln>
            </p:spPr>
          </p:sp>
        </p:grpSp>
        <p:sp>
          <p:nvSpPr>
            <p:cNvPr id="1049004" name=""/>
            <p:cNvSpPr txBox="1"/>
            <p:nvPr/>
          </p:nvSpPr>
          <p:spPr bwMode="gray">
            <a:xfrm rot="0">
              <a:off x="2461" y="2496"/>
              <a:ext cx="935" cy="329"/>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lvl="0">
                <a:buFontTx/>
                <a:buNone/>
              </a:pPr>
              <a:r>
                <a:rPr altLang="en-US" b="1" sz="2400" lang="zh-CN">
                  <a:solidFill>
                    <a:srgbClr val="FFFF00"/>
                  </a:solidFill>
                  <a:effectLst>
                    <a:outerShdw algn="tl" blurRad="38100" dir="2700000" dist="38100">
                      <a:srgbClr val="C0C0C0"/>
                    </a:outerShdw>
                  </a:effectLst>
                </a:rPr>
                <a:t>电气火灾</a:t>
              </a:r>
            </a:p>
          </p:txBody>
        </p:sp>
        <p:grpSp>
          <p:nvGrpSpPr>
            <p:cNvPr id="234" name=""/>
            <p:cNvGrpSpPr/>
            <p:nvPr/>
          </p:nvGrpSpPr>
          <p:grpSpPr>
            <a:xfrm rot="0">
              <a:off x="2640" y="1104"/>
              <a:ext cx="432" cy="415"/>
              <a:chOff x="2640" y="1088"/>
              <a:chExt cx="432" cy="415"/>
            </a:xfrm>
          </p:grpSpPr>
          <p:grpSp>
            <p:nvGrpSpPr>
              <p:cNvPr id="235" name=""/>
              <p:cNvGrpSpPr/>
              <p:nvPr/>
            </p:nvGrpSpPr>
            <p:grpSpPr>
              <a:xfrm rot="0">
                <a:off x="2640" y="1088"/>
                <a:ext cx="432" cy="415"/>
                <a:chOff x="2016" y="1920"/>
                <a:chExt cx="1680" cy="1680"/>
              </a:xfrm>
            </p:grpSpPr>
            <p:sp>
              <p:nvSpPr>
                <p:cNvPr id="1049005" name=""/>
                <p:cNvSpPr/>
                <p:nvPr/>
              </p:nvSpPr>
              <p:spPr>
                <a:xfrm rot="0">
                  <a:off x="2016" y="1920"/>
                  <a:ext cx="1680" cy="1680"/>
                </a:xfrm>
                <a:prstGeom prst="ellipse"/>
                <a:gradFill rotWithShape="1">
                  <a:gsLst>
                    <a:gs pos="0">
                      <a:schemeClr val="accent2">
                        <a:alpha val="100000"/>
                      </a:schemeClr>
                    </a:gs>
                    <a:gs pos="100000">
                      <a:srgbClr val="161641">
                        <a:alpha val="100000"/>
                      </a:srgbClr>
                    </a:gs>
                  </a:gsLst>
                  <a:lin ang="5400000" scaled="1"/>
                </a:gradFill>
                <a:ln w="9525" cap="flat" cmpd="sng">
                  <a:solidFill>
                    <a:srgbClr val="000000">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06" name=""/>
                <p:cNvSpPr/>
                <p:nvPr/>
              </p:nvSpPr>
              <p:spPr bwMode="auto">
                <a:xfrm rot="0">
                  <a:off x="2208" y="1948"/>
                  <a:ext cx="1296" cy="634"/>
                </a:xfrm>
                <a:custGeom>
                  <a:avLst/>
                  <a:ah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path>
                  </a:pathLst>
                </a:custGeom>
                <a:gradFill rotWithShape="1">
                  <a:gsLst>
                    <a:gs pos="0">
                      <a:srgbClr val="FFFFFF">
                        <a:alpha val="100000"/>
                      </a:srgbClr>
                    </a:gs>
                    <a:gs pos="100000">
                      <a:schemeClr val="accent2">
                        <a:alpha val="100000"/>
                      </a:schemeClr>
                    </a:gs>
                  </a:gsLst>
                  <a:lin ang="5400000" scaled="1"/>
                </a:gradFill>
                <a:ln>
                  <a:noFill/>
                </a:ln>
              </p:spPr>
            </p:sp>
          </p:grpSp>
          <p:sp>
            <p:nvSpPr>
              <p:cNvPr id="1049007" name=""/>
              <p:cNvSpPr txBox="1"/>
              <p:nvPr/>
            </p:nvSpPr>
            <p:spPr bwMode="gray">
              <a:xfrm rot="0">
                <a:off x="2727" y="1151"/>
                <a:ext cx="249" cy="329"/>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lvl="0"/>
                <a:r>
                  <a:rPr altLang="zh-CN" b="1" sz="2400" lang="zh-CN">
                    <a:solidFill>
                      <a:srgbClr val="FFFFFF"/>
                    </a:solidFill>
                    <a:effectLst>
                      <a:outerShdw algn="tl" blurRad="38100" dir="2700000" dist="38100">
                        <a:srgbClr val="C0C0C0"/>
                      </a:outerShdw>
                    </a:effectLst>
                    <a:latin typeface="Verdana" pitchFamily="34" charset="0"/>
                    <a:ea typeface="黑体" pitchFamily="49" charset="-122"/>
                  </a:rPr>
                  <a:t>B</a:t>
                </a:r>
              </a:p>
            </p:txBody>
          </p:sp>
        </p:grpSp>
        <p:grpSp>
          <p:nvGrpSpPr>
            <p:cNvPr id="236" name=""/>
            <p:cNvGrpSpPr/>
            <p:nvPr/>
          </p:nvGrpSpPr>
          <p:grpSpPr>
            <a:xfrm rot="0">
              <a:off x="2236" y="3191"/>
              <a:ext cx="201" cy="176"/>
              <a:chOff x="2236" y="3191"/>
              <a:chExt cx="201" cy="176"/>
            </a:xfrm>
          </p:grpSpPr>
          <p:sp>
            <p:nvSpPr>
              <p:cNvPr id="1049008" name=""/>
              <p:cNvSpPr/>
              <p:nvPr/>
            </p:nvSpPr>
            <p:spPr>
              <a:xfrm rot="18227092">
                <a:off x="2228" y="3273"/>
                <a:ext cx="82" cy="87"/>
              </a:xfrm>
              <a:prstGeom prst="ellipse"/>
              <a:gradFill rotWithShape="1">
                <a:gsLst>
                  <a:gs pos="0">
                    <a:schemeClr val="folHlink">
                      <a:alpha val="100000"/>
                    </a:schemeClr>
                  </a:gs>
                  <a:gs pos="100000">
                    <a:srgbClr val="668800">
                      <a:alpha val="100000"/>
                    </a:srgbClr>
                  </a:gs>
                </a:gsLst>
                <a:path path="shape">
                  <a:fillToRect l="50000" t="50000" r="50000" b="50000"/>
                </a:path>
              </a:gradFill>
              <a:ln w="9525" cap="flat" cmpd="sng">
                <a:solidFill>
                  <a:srgbClr val="000000">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09" name=""/>
              <p:cNvSpPr/>
              <p:nvPr/>
            </p:nvSpPr>
            <p:spPr>
              <a:xfrm rot="18227092">
                <a:off x="2342" y="3179"/>
                <a:ext cx="82" cy="87"/>
              </a:xfrm>
              <a:prstGeom prst="ellipse"/>
              <a:gradFill rotWithShape="1">
                <a:gsLst>
                  <a:gs pos="0">
                    <a:schemeClr val="folHlink">
                      <a:alpha val="100000"/>
                    </a:schemeClr>
                  </a:gs>
                  <a:gs pos="100000">
                    <a:srgbClr val="668800">
                      <a:alpha val="100000"/>
                    </a:srgbClr>
                  </a:gs>
                </a:gsLst>
                <a:path path="shape">
                  <a:fillToRect l="50000" t="50000" r="50000" b="50000"/>
                </a:path>
              </a:gradFill>
              <a:ln w="9525" cap="flat" cmpd="sng">
                <a:solidFill>
                  <a:srgbClr val="000000">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grpSp>
          <p:nvGrpSpPr>
            <p:cNvPr id="237" name=""/>
            <p:cNvGrpSpPr/>
            <p:nvPr/>
          </p:nvGrpSpPr>
          <p:grpSpPr>
            <a:xfrm rot="0">
              <a:off x="1824" y="3357"/>
              <a:ext cx="432" cy="432"/>
              <a:chOff x="1824" y="3357"/>
              <a:chExt cx="432" cy="432"/>
            </a:xfrm>
          </p:grpSpPr>
          <p:grpSp>
            <p:nvGrpSpPr>
              <p:cNvPr id="238" name=""/>
              <p:cNvGrpSpPr/>
              <p:nvPr/>
            </p:nvGrpSpPr>
            <p:grpSpPr>
              <a:xfrm rot="0">
                <a:off x="1824" y="3357"/>
                <a:ext cx="432" cy="432"/>
                <a:chOff x="2016" y="1920"/>
                <a:chExt cx="1680" cy="1680"/>
              </a:xfrm>
            </p:grpSpPr>
            <p:sp>
              <p:nvSpPr>
                <p:cNvPr id="1049010" name=""/>
                <p:cNvSpPr/>
                <p:nvPr/>
              </p:nvSpPr>
              <p:spPr>
                <a:xfrm rot="0">
                  <a:off x="2016" y="1920"/>
                  <a:ext cx="1680" cy="1680"/>
                </a:xfrm>
                <a:prstGeom prst="ellipse"/>
                <a:gradFill rotWithShape="1">
                  <a:gsLst>
                    <a:gs pos="0">
                      <a:schemeClr val="folHlink">
                        <a:alpha val="100000"/>
                      </a:schemeClr>
                    </a:gs>
                    <a:gs pos="100000">
                      <a:srgbClr val="253200">
                        <a:alpha val="100000"/>
                      </a:srgbClr>
                    </a:gs>
                  </a:gsLst>
                  <a:lin ang="5400000" scaled="1"/>
                </a:gradFill>
                <a:ln w="9525" cap="flat" cmpd="sng">
                  <a:solidFill>
                    <a:srgbClr val="000000">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11" name=""/>
                <p:cNvSpPr/>
                <p:nvPr/>
              </p:nvSpPr>
              <p:spPr bwMode="auto">
                <a:xfrm rot="0">
                  <a:off x="2208" y="1948"/>
                  <a:ext cx="1296" cy="634"/>
                </a:xfrm>
                <a:custGeom>
                  <a:avLst/>
                  <a:ah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path>
                  </a:pathLst>
                </a:custGeom>
                <a:gradFill rotWithShape="1">
                  <a:gsLst>
                    <a:gs pos="0">
                      <a:srgbClr val="FFFFFF">
                        <a:alpha val="100000"/>
                      </a:srgbClr>
                    </a:gs>
                    <a:gs pos="100000">
                      <a:schemeClr val="folHlink">
                        <a:alpha val="100000"/>
                      </a:schemeClr>
                    </a:gs>
                  </a:gsLst>
                  <a:lin ang="5400000" scaled="1"/>
                </a:gradFill>
                <a:ln>
                  <a:noFill/>
                </a:ln>
              </p:spPr>
            </p:sp>
          </p:grpSp>
          <p:sp>
            <p:nvSpPr>
              <p:cNvPr id="1049012" name=""/>
              <p:cNvSpPr txBox="1"/>
              <p:nvPr/>
            </p:nvSpPr>
            <p:spPr bwMode="gray">
              <a:xfrm rot="0">
                <a:off x="1905" y="3438"/>
                <a:ext cx="249" cy="329"/>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lvl="0"/>
                <a:r>
                  <a:rPr altLang="zh-CN" b="1" sz="2400" lang="zh-CN">
                    <a:solidFill>
                      <a:srgbClr val="FFFFFF"/>
                    </a:solidFill>
                    <a:effectLst>
                      <a:outerShdw algn="tl" blurRad="38100" dir="2700000" dist="38100">
                        <a:srgbClr val="C0C0C0"/>
                      </a:outerShdw>
                    </a:effectLst>
                    <a:latin typeface="Verdana" pitchFamily="34" charset="0"/>
                    <a:ea typeface="黑体" pitchFamily="49" charset="-122"/>
                  </a:rPr>
                  <a:t>E</a:t>
                </a:r>
              </a:p>
            </p:txBody>
          </p:sp>
        </p:grpSp>
        <p:grpSp>
          <p:nvGrpSpPr>
            <p:cNvPr id="239" name=""/>
            <p:cNvGrpSpPr/>
            <p:nvPr/>
          </p:nvGrpSpPr>
          <p:grpSpPr>
            <a:xfrm rot="0">
              <a:off x="3938" y="1968"/>
              <a:ext cx="430" cy="437"/>
              <a:chOff x="3938" y="1968"/>
              <a:chExt cx="430" cy="437"/>
            </a:xfrm>
          </p:grpSpPr>
          <p:grpSp>
            <p:nvGrpSpPr>
              <p:cNvPr id="240" name=""/>
              <p:cNvGrpSpPr/>
              <p:nvPr/>
            </p:nvGrpSpPr>
            <p:grpSpPr>
              <a:xfrm rot="0">
                <a:off x="3938" y="1968"/>
                <a:ext cx="430" cy="437"/>
                <a:chOff x="2016" y="1920"/>
                <a:chExt cx="1680" cy="1680"/>
              </a:xfrm>
            </p:grpSpPr>
            <p:sp>
              <p:nvSpPr>
                <p:cNvPr id="1049013" name=""/>
                <p:cNvSpPr/>
                <p:nvPr/>
              </p:nvSpPr>
              <p:spPr>
                <a:xfrm rot="0">
                  <a:off x="2016" y="1920"/>
                  <a:ext cx="1680" cy="1680"/>
                </a:xfrm>
                <a:prstGeom prst="ellipse"/>
                <a:gradFill rotWithShape="1">
                  <a:gsLst>
                    <a:gs pos="0">
                      <a:schemeClr val="hlink">
                        <a:alpha val="100000"/>
                      </a:schemeClr>
                    </a:gs>
                    <a:gs pos="100000">
                      <a:srgbClr val="6CC4C4">
                        <a:alpha val="100000"/>
                      </a:srgbClr>
                    </a:gs>
                  </a:gsLst>
                  <a:lin ang="5400000" scaled="1"/>
                </a:gradFill>
                <a:ln w="9525" cap="flat" cmpd="sng">
                  <a:solidFill>
                    <a:srgbClr val="000000">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14" name=""/>
                <p:cNvSpPr/>
                <p:nvPr/>
              </p:nvSpPr>
              <p:spPr bwMode="auto">
                <a:xfrm rot="0">
                  <a:off x="2208" y="1948"/>
                  <a:ext cx="1296" cy="634"/>
                </a:xfrm>
                <a:custGeom>
                  <a:avLst/>
                  <a:ah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path>
                  </a:pathLst>
                </a:custGeom>
                <a:gradFill rotWithShape="1">
                  <a:gsLst>
                    <a:gs pos="0">
                      <a:srgbClr val="FFFFFF">
                        <a:alpha val="100000"/>
                      </a:srgbClr>
                    </a:gs>
                    <a:gs pos="100000">
                      <a:schemeClr val="hlink">
                        <a:alpha val="100000"/>
                      </a:schemeClr>
                    </a:gs>
                  </a:gsLst>
                  <a:lin ang="5400000" scaled="1"/>
                </a:gradFill>
                <a:ln>
                  <a:noFill/>
                </a:ln>
              </p:spPr>
            </p:sp>
          </p:grpSp>
          <p:sp>
            <p:nvSpPr>
              <p:cNvPr id="1049015" name=""/>
              <p:cNvSpPr txBox="1"/>
              <p:nvPr/>
            </p:nvSpPr>
            <p:spPr bwMode="gray">
              <a:xfrm rot="0">
                <a:off x="4013" y="2028"/>
                <a:ext cx="266" cy="329"/>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lvl="0"/>
                <a:r>
                  <a:rPr altLang="zh-CN" b="1" sz="2400" lang="zh-CN">
                    <a:solidFill>
                      <a:srgbClr val="FFFFFF"/>
                    </a:solidFill>
                    <a:effectLst>
                      <a:outerShdw algn="tl" blurRad="38100" dir="2700000" dist="38100">
                        <a:srgbClr val="C0C0C0"/>
                      </a:outerShdw>
                    </a:effectLst>
                    <a:latin typeface="Verdana" pitchFamily="34" charset="0"/>
                    <a:ea typeface="黑体" pitchFamily="49" charset="-122"/>
                  </a:rPr>
                  <a:t>C</a:t>
                </a:r>
              </a:p>
            </p:txBody>
          </p:sp>
        </p:grpSp>
        <p:grpSp>
          <p:nvGrpSpPr>
            <p:cNvPr id="241" name=""/>
            <p:cNvGrpSpPr/>
            <p:nvPr/>
          </p:nvGrpSpPr>
          <p:grpSpPr>
            <a:xfrm rot="0">
              <a:off x="3552" y="3360"/>
              <a:ext cx="412" cy="392"/>
              <a:chOff x="3552" y="3339"/>
              <a:chExt cx="412" cy="392"/>
            </a:xfrm>
          </p:grpSpPr>
          <p:grpSp>
            <p:nvGrpSpPr>
              <p:cNvPr id="242" name=""/>
              <p:cNvGrpSpPr/>
              <p:nvPr/>
            </p:nvGrpSpPr>
            <p:grpSpPr>
              <a:xfrm rot="0">
                <a:off x="3552" y="3339"/>
                <a:ext cx="412" cy="392"/>
                <a:chOff x="2016" y="1920"/>
                <a:chExt cx="1680" cy="1680"/>
              </a:xfrm>
            </p:grpSpPr>
            <p:sp>
              <p:nvSpPr>
                <p:cNvPr id="1049016" name=""/>
                <p:cNvSpPr/>
                <p:nvPr/>
              </p:nvSpPr>
              <p:spPr>
                <a:xfrm rot="0">
                  <a:off x="2016" y="1920"/>
                  <a:ext cx="1680" cy="1680"/>
                </a:xfrm>
                <a:prstGeom prst="ellipse"/>
                <a:gradFill rotWithShape="1">
                  <a:gsLst>
                    <a:gs pos="0">
                      <a:schemeClr val="dk2">
                        <a:alpha val="100000"/>
                      </a:schemeClr>
                    </a:gs>
                    <a:gs pos="100000">
                      <a:srgbClr val="3A3A3A">
                        <a:alpha val="100000"/>
                      </a:srgbClr>
                    </a:gs>
                  </a:gsLst>
                  <a:lin ang="5400000" scaled="1"/>
                </a:gradFill>
                <a:ln w="9525" cap="flat" cmpd="sng">
                  <a:solidFill>
                    <a:srgbClr val="000000">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17" name=""/>
                <p:cNvSpPr/>
                <p:nvPr/>
              </p:nvSpPr>
              <p:spPr bwMode="auto">
                <a:xfrm rot="0">
                  <a:off x="2208" y="1948"/>
                  <a:ext cx="1296" cy="634"/>
                </a:xfrm>
                <a:custGeom>
                  <a:avLst/>
                  <a:ah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path>
                  </a:pathLst>
                </a:custGeom>
                <a:gradFill rotWithShape="1">
                  <a:gsLst>
                    <a:gs pos="0">
                      <a:srgbClr val="FFFFFF">
                        <a:alpha val="100000"/>
                      </a:srgbClr>
                    </a:gs>
                    <a:gs pos="100000">
                      <a:schemeClr val="dk2">
                        <a:alpha val="100000"/>
                      </a:schemeClr>
                    </a:gs>
                  </a:gsLst>
                  <a:lin ang="5400000" scaled="1"/>
                </a:gradFill>
                <a:ln>
                  <a:noFill/>
                </a:ln>
              </p:spPr>
            </p:sp>
          </p:grpSp>
          <p:sp>
            <p:nvSpPr>
              <p:cNvPr id="1049018" name=""/>
              <p:cNvSpPr txBox="1"/>
              <p:nvPr/>
            </p:nvSpPr>
            <p:spPr bwMode="gray">
              <a:xfrm rot="0">
                <a:off x="3633" y="3360"/>
                <a:ext cx="275" cy="329"/>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lvl="0"/>
                <a:r>
                  <a:rPr altLang="zh-CN" b="1" sz="2400" lang="zh-CN">
                    <a:solidFill>
                      <a:srgbClr val="FFFFFF"/>
                    </a:solidFill>
                    <a:effectLst>
                      <a:outerShdw algn="tl" blurRad="38100" dir="2700000" dist="38100">
                        <a:srgbClr val="C0C0C0"/>
                      </a:outerShdw>
                    </a:effectLst>
                    <a:latin typeface="Verdana" pitchFamily="34" charset="0"/>
                    <a:ea typeface="黑体" pitchFamily="49" charset="-122"/>
                  </a:rPr>
                  <a:t>D</a:t>
                </a:r>
              </a:p>
            </p:txBody>
          </p:sp>
        </p:grpSp>
        <p:grpSp>
          <p:nvGrpSpPr>
            <p:cNvPr id="243" name=""/>
            <p:cNvGrpSpPr/>
            <p:nvPr/>
          </p:nvGrpSpPr>
          <p:grpSpPr>
            <a:xfrm rot="0">
              <a:off x="1488" y="1968"/>
              <a:ext cx="432" cy="432"/>
              <a:chOff x="1488" y="1968"/>
              <a:chExt cx="432" cy="432"/>
            </a:xfrm>
          </p:grpSpPr>
          <p:grpSp>
            <p:nvGrpSpPr>
              <p:cNvPr id="244" name=""/>
              <p:cNvGrpSpPr/>
              <p:nvPr/>
            </p:nvGrpSpPr>
            <p:grpSpPr>
              <a:xfrm rot="0">
                <a:off x="1488" y="1968"/>
                <a:ext cx="432" cy="432"/>
                <a:chOff x="2016" y="1920"/>
                <a:chExt cx="1680" cy="1680"/>
              </a:xfrm>
            </p:grpSpPr>
            <p:sp>
              <p:nvSpPr>
                <p:cNvPr id="1049019" name=""/>
                <p:cNvSpPr/>
                <p:nvPr/>
              </p:nvSpPr>
              <p:spPr>
                <a:xfrm rot="0">
                  <a:off x="2016" y="1920"/>
                  <a:ext cx="1680" cy="1680"/>
                </a:xfrm>
                <a:prstGeom prst="ellipse"/>
                <a:gradFill rotWithShape="1">
                  <a:gsLst>
                    <a:gs pos="0">
                      <a:schemeClr val="accent1">
                        <a:alpha val="100000"/>
                      </a:schemeClr>
                    </a:gs>
                    <a:gs pos="100000">
                      <a:srgbClr val="556667">
                        <a:alpha val="100000"/>
                      </a:srgbClr>
                    </a:gs>
                  </a:gsLst>
                  <a:lin ang="5400000" scaled="1"/>
                </a:gradFill>
                <a:ln w="9525" cap="flat" cmpd="sng">
                  <a:solidFill>
                    <a:srgbClr val="000000">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20" name=""/>
                <p:cNvSpPr/>
                <p:nvPr/>
              </p:nvSpPr>
              <p:spPr bwMode="auto">
                <a:xfrm rot="0">
                  <a:off x="2208" y="1948"/>
                  <a:ext cx="1296" cy="634"/>
                </a:xfrm>
                <a:custGeom>
                  <a:avLst/>
                  <a:ah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path>
                  </a:pathLst>
                </a:custGeom>
                <a:gradFill rotWithShape="1">
                  <a:gsLst>
                    <a:gs pos="0">
                      <a:srgbClr val="FFFFFF">
                        <a:alpha val="100000"/>
                      </a:srgbClr>
                    </a:gs>
                    <a:gs pos="100000">
                      <a:schemeClr val="accent1">
                        <a:alpha val="100000"/>
                      </a:schemeClr>
                    </a:gs>
                  </a:gsLst>
                  <a:lin ang="5400000" scaled="1"/>
                </a:gradFill>
                <a:ln>
                  <a:noFill/>
                </a:ln>
              </p:spPr>
            </p:sp>
          </p:grpSp>
          <p:sp>
            <p:nvSpPr>
              <p:cNvPr id="1049021" name=""/>
              <p:cNvSpPr txBox="1"/>
              <p:nvPr/>
            </p:nvSpPr>
            <p:spPr bwMode="gray">
              <a:xfrm rot="0">
                <a:off x="1573" y="2016"/>
                <a:ext cx="266" cy="329"/>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lvl="0"/>
                <a:r>
                  <a:rPr altLang="zh-CN" b="1" sz="2400" lang="zh-CN">
                    <a:solidFill>
                      <a:srgbClr val="FFFFFF"/>
                    </a:solidFill>
                    <a:effectLst>
                      <a:outerShdw algn="tl" blurRad="38100" dir="2700000" dist="38100">
                        <a:srgbClr val="C0C0C0"/>
                      </a:outerShdw>
                    </a:effectLst>
                    <a:latin typeface="Verdana" pitchFamily="34" charset="0"/>
                    <a:ea typeface="黑体" pitchFamily="49" charset="-122"/>
                  </a:rPr>
                  <a:t>A</a:t>
                </a:r>
              </a:p>
            </p:txBody>
          </p:sp>
        </p:grpSp>
        <p:sp>
          <p:nvSpPr>
            <p:cNvPr id="1049022" name=""/>
            <p:cNvSpPr/>
            <p:nvPr/>
          </p:nvSpPr>
          <p:spPr>
            <a:xfrm rot="18227092">
              <a:off x="3496" y="3252"/>
              <a:ext cx="82" cy="87"/>
            </a:xfrm>
            <a:prstGeom prst="ellipse"/>
            <a:gradFill rotWithShape="1">
              <a:gsLst>
                <a:gs pos="0">
                  <a:schemeClr val="dk2">
                    <a:alpha val="100000"/>
                  </a:schemeClr>
                </a:gs>
                <a:gs pos="100000">
                  <a:srgbClr val="555555">
                    <a:alpha val="100000"/>
                  </a:srgbClr>
                </a:gs>
              </a:gsLst>
              <a:path path="shape">
                <a:fillToRect l="50000" t="50000" r="50000" b="50000"/>
              </a:path>
            </a:gradFill>
            <a:ln w="9525" cap="flat" cmpd="sng">
              <a:solidFill>
                <a:srgbClr val="000000">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23" name=""/>
            <p:cNvSpPr/>
            <p:nvPr/>
          </p:nvSpPr>
          <p:spPr>
            <a:xfrm rot="18227092">
              <a:off x="3400" y="3156"/>
              <a:ext cx="82" cy="87"/>
            </a:xfrm>
            <a:prstGeom prst="ellipse"/>
            <a:gradFill rotWithShape="1">
              <a:gsLst>
                <a:gs pos="0">
                  <a:schemeClr val="dk2">
                    <a:alpha val="100000"/>
                  </a:schemeClr>
                </a:gs>
                <a:gs pos="100000">
                  <a:srgbClr val="555555">
                    <a:alpha val="100000"/>
                  </a:srgbClr>
                </a:gs>
              </a:gsLst>
              <a:path path="shape">
                <a:fillToRect l="50000" t="50000" r="50000" b="50000"/>
              </a:path>
            </a:gradFill>
            <a:ln w="9525" cap="flat" cmpd="sng">
              <a:solidFill>
                <a:srgbClr val="000000">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nvGrpSpPr>
            <p:cNvPr id="245" name=""/>
            <p:cNvGrpSpPr/>
            <p:nvPr/>
          </p:nvGrpSpPr>
          <p:grpSpPr>
            <a:xfrm rot="0">
              <a:off x="1968" y="2256"/>
              <a:ext cx="231" cy="130"/>
              <a:chOff x="2016" y="2304"/>
              <a:chExt cx="231" cy="130"/>
            </a:xfrm>
          </p:grpSpPr>
          <p:sp>
            <p:nvSpPr>
              <p:cNvPr id="1049024" name=""/>
              <p:cNvSpPr/>
              <p:nvPr/>
            </p:nvSpPr>
            <p:spPr>
              <a:xfrm rot="18227092">
                <a:off x="2008" y="2292"/>
                <a:ext cx="82" cy="87"/>
              </a:xfrm>
              <a:prstGeom prst="ellipse"/>
              <a:gradFill rotWithShape="1">
                <a:gsLst>
                  <a:gs pos="0">
                    <a:schemeClr val="accent1">
                      <a:alpha val="100000"/>
                    </a:schemeClr>
                  </a:gs>
                  <a:gs pos="100000">
                    <a:srgbClr val="6C8183">
                      <a:alpha val="100000"/>
                    </a:srgbClr>
                  </a:gs>
                </a:gsLst>
                <a:path path="shape">
                  <a:fillToRect l="50000" t="50000" r="50000" b="50000"/>
                </a:path>
              </a:gradFill>
              <a:ln w="9525" cap="flat" cmpd="sng">
                <a:solidFill>
                  <a:srgbClr val="000000">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25" name=""/>
              <p:cNvSpPr/>
              <p:nvPr/>
            </p:nvSpPr>
            <p:spPr>
              <a:xfrm rot="18227092">
                <a:off x="2152" y="2340"/>
                <a:ext cx="82" cy="87"/>
              </a:xfrm>
              <a:prstGeom prst="ellipse"/>
              <a:gradFill rotWithShape="1">
                <a:gsLst>
                  <a:gs pos="0">
                    <a:schemeClr val="accent1">
                      <a:alpha val="100000"/>
                    </a:schemeClr>
                  </a:gs>
                  <a:gs pos="100000">
                    <a:srgbClr val="5B6D6E">
                      <a:alpha val="100000"/>
                    </a:srgbClr>
                  </a:gs>
                </a:gsLst>
                <a:path path="shape">
                  <a:fillToRect l="50000" t="50000" r="50000" b="50000"/>
                </a:path>
              </a:gradFill>
              <a:ln w="9525" cap="flat" cmpd="sng">
                <a:solidFill>
                  <a:srgbClr val="000000">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grpSp>
          <p:nvGrpSpPr>
            <p:cNvPr id="246" name=""/>
            <p:cNvGrpSpPr/>
            <p:nvPr/>
          </p:nvGrpSpPr>
          <p:grpSpPr>
            <a:xfrm rot="0">
              <a:off x="2832" y="1612"/>
              <a:ext cx="87" cy="260"/>
              <a:chOff x="2832" y="1612"/>
              <a:chExt cx="87" cy="260"/>
            </a:xfrm>
          </p:grpSpPr>
          <p:sp>
            <p:nvSpPr>
              <p:cNvPr id="1049026" name=""/>
              <p:cNvSpPr/>
              <p:nvPr/>
            </p:nvSpPr>
            <p:spPr>
              <a:xfrm rot="18227092">
                <a:off x="2824" y="1600"/>
                <a:ext cx="82" cy="87"/>
              </a:xfrm>
              <a:prstGeom prst="ellipse"/>
              <a:gradFill rotWithShape="1">
                <a:gsLst>
                  <a:gs pos="0">
                    <a:schemeClr val="accent2">
                      <a:alpha val="100000"/>
                    </a:schemeClr>
                  </a:gs>
                  <a:gs pos="100000">
                    <a:srgbClr val="171746">
                      <a:alpha val="100000"/>
                    </a:srgbClr>
                  </a:gs>
                </a:gsLst>
                <a:path path="shape">
                  <a:fillToRect l="50000" t="50000" r="50000" b="50000"/>
                </a:path>
              </a:gradFill>
              <a:ln w="9525" cap="flat" cmpd="sng">
                <a:solidFill>
                  <a:srgbClr val="000000">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27" name=""/>
              <p:cNvSpPr/>
              <p:nvPr/>
            </p:nvSpPr>
            <p:spPr>
              <a:xfrm rot="18227092">
                <a:off x="2824" y="1778"/>
                <a:ext cx="82" cy="87"/>
              </a:xfrm>
              <a:prstGeom prst="ellipse"/>
              <a:gradFill rotWithShape="1">
                <a:gsLst>
                  <a:gs pos="0">
                    <a:schemeClr val="accent2">
                      <a:alpha val="100000"/>
                    </a:schemeClr>
                  </a:gs>
                  <a:gs pos="100000">
                    <a:srgbClr val="19194A">
                      <a:alpha val="100000"/>
                    </a:srgbClr>
                  </a:gs>
                </a:gsLst>
                <a:path path="shape">
                  <a:fillToRect l="50000" t="50000" r="50000" b="50000"/>
                </a:path>
              </a:gradFill>
              <a:ln w="9525" cap="flat" cmpd="sng">
                <a:solidFill>
                  <a:srgbClr val="000000">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sp>
          <p:nvSpPr>
            <p:cNvPr id="1049028" name=""/>
            <p:cNvSpPr/>
            <p:nvPr/>
          </p:nvSpPr>
          <p:spPr>
            <a:xfrm rot="18227092">
              <a:off x="3748" y="2262"/>
              <a:ext cx="82" cy="87"/>
            </a:xfrm>
            <a:prstGeom prst="ellipse"/>
            <a:gradFill rotWithShape="1">
              <a:gsLst>
                <a:gs pos="0">
                  <a:srgbClr val="3EB2B2">
                    <a:alpha val="100000"/>
                  </a:srgbClr>
                </a:gs>
                <a:gs pos="100000">
                  <a:schemeClr val="hlink">
                    <a:alpha val="100000"/>
                  </a:schemeClr>
                </a:gs>
              </a:gsLst>
              <a:path path="shape">
                <a:fillToRect l="50000" t="50000" r="50000" b="50000"/>
              </a:path>
            </a:gradFill>
            <a:ln w="9525" cap="flat" cmpd="sng">
              <a:solidFill>
                <a:srgbClr val="000000">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29" name=""/>
            <p:cNvSpPr/>
            <p:nvPr/>
          </p:nvSpPr>
          <p:spPr>
            <a:xfrm rot="18227092">
              <a:off x="3592" y="2340"/>
              <a:ext cx="82" cy="87"/>
            </a:xfrm>
            <a:prstGeom prst="ellipse"/>
            <a:gradFill rotWithShape="1">
              <a:gsLst>
                <a:gs pos="0">
                  <a:srgbClr val="3EB2B2">
                    <a:alpha val="100000"/>
                  </a:srgbClr>
                </a:gs>
                <a:gs pos="100000">
                  <a:schemeClr val="hlink">
                    <a:alpha val="100000"/>
                  </a:schemeClr>
                </a:gs>
              </a:gsLst>
              <a:path path="shape">
                <a:fillToRect l="50000" t="50000" r="50000" b="50000"/>
              </a:path>
            </a:gradFill>
            <a:ln w="9525" cap="flat" cmpd="sng">
              <a:solidFill>
                <a:srgbClr val="000000">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30" name=""/>
            <p:cNvSpPr txBox="1"/>
            <p:nvPr/>
          </p:nvSpPr>
          <p:spPr>
            <a:xfrm rot="0">
              <a:off x="288" y="2064"/>
              <a:ext cx="1200" cy="262"/>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lvl="0"/>
              <a:endParaRPr altLang="en-US" lang="zh-CN"/>
            </a:p>
          </p:txBody>
        </p:sp>
        <p:sp>
          <p:nvSpPr>
            <p:cNvPr id="1049031" name=""/>
            <p:cNvSpPr txBox="1"/>
            <p:nvPr/>
          </p:nvSpPr>
          <p:spPr>
            <a:xfrm rot="0">
              <a:off x="2256" y="873"/>
              <a:ext cx="1200" cy="262"/>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lvl="0"/>
              <a:endParaRPr altLang="en-US" lang="zh-CN"/>
            </a:p>
          </p:txBody>
        </p:sp>
        <p:sp>
          <p:nvSpPr>
            <p:cNvPr id="1049032" name=""/>
            <p:cNvSpPr txBox="1"/>
            <p:nvPr/>
          </p:nvSpPr>
          <p:spPr>
            <a:xfrm rot="0">
              <a:off x="4368" y="2073"/>
              <a:ext cx="1200" cy="262"/>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lvl="0"/>
              <a:endParaRPr altLang="en-US" lang="zh-CN">
                <a:solidFill>
                  <a:schemeClr val="lt2"/>
                </a:solidFill>
              </a:endParaRPr>
            </a:p>
          </p:txBody>
        </p:sp>
        <p:sp>
          <p:nvSpPr>
            <p:cNvPr id="1049033" name=""/>
            <p:cNvSpPr txBox="1"/>
            <p:nvPr/>
          </p:nvSpPr>
          <p:spPr>
            <a:xfrm rot="0">
              <a:off x="528" y="3504"/>
              <a:ext cx="1200" cy="262"/>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lvl="0"/>
              <a:endParaRPr altLang="en-US" lang="zh-CN">
                <a:solidFill>
                  <a:schemeClr val="lt2"/>
                </a:solidFill>
              </a:endParaRPr>
            </a:p>
          </p:txBody>
        </p:sp>
        <p:sp>
          <p:nvSpPr>
            <p:cNvPr id="1049034" name=""/>
            <p:cNvSpPr txBox="1"/>
            <p:nvPr/>
          </p:nvSpPr>
          <p:spPr>
            <a:xfrm rot="0">
              <a:off x="3984" y="3504"/>
              <a:ext cx="1200" cy="262"/>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lvl="0"/>
              <a:endParaRPr altLang="en-US" lang="zh-CN">
                <a:solidFill>
                  <a:schemeClr val="lt2"/>
                </a:solidFill>
              </a:endParaRPr>
            </a:p>
          </p:txBody>
        </p:sp>
      </p:grpSp>
      <p:sp>
        <p:nvSpPr>
          <p:cNvPr id="1049035" name=""/>
          <p:cNvSpPr/>
          <p:nvPr/>
        </p:nvSpPr>
        <p:spPr>
          <a:xfrm rot="0">
            <a:off x="4648200" y="1447800"/>
            <a:ext cx="3561081" cy="1005840"/>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lang="zh-CN"/>
              <a:t>漏电：电线绝缘或其支架材料绝缘</a:t>
            </a:r>
          </a:p>
          <a:p>
            <a:pPr eaLnBrk="1" hangingPunct="1" latinLnBrk="1" lvl="0"/>
            <a:r>
              <a:rPr altLang="en-US" lang="zh-CN"/>
              <a:t>能力不佳，以致导线与导线或导线</a:t>
            </a:r>
          </a:p>
          <a:p>
            <a:pPr eaLnBrk="1" hangingPunct="1" latinLnBrk="1" lvl="0"/>
            <a:r>
              <a:rPr altLang="en-US" lang="zh-CN"/>
              <a:t>与大地间，有微量电流通过</a:t>
            </a:r>
          </a:p>
        </p:txBody>
      </p:sp>
      <p:sp>
        <p:nvSpPr>
          <p:cNvPr id="1049036" name=""/>
          <p:cNvSpPr/>
          <p:nvPr/>
        </p:nvSpPr>
        <p:spPr>
          <a:xfrm rot="0">
            <a:off x="381000" y="1905000"/>
            <a:ext cx="2011680" cy="1615439"/>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lang="zh-CN"/>
              <a:t>短路：线路的火线</a:t>
            </a:r>
          </a:p>
          <a:p>
            <a:pPr eaLnBrk="1" hangingPunct="1" latinLnBrk="1" lvl="0"/>
            <a:r>
              <a:rPr altLang="en-US" lang="zh-CN"/>
              <a:t>和零线、火线与地</a:t>
            </a:r>
          </a:p>
          <a:p>
            <a:pPr eaLnBrk="1" hangingPunct="1" latinLnBrk="1" lvl="0"/>
            <a:r>
              <a:rPr altLang="en-US" lang="zh-CN"/>
              <a:t>线磁在一起，引起</a:t>
            </a:r>
          </a:p>
          <a:p>
            <a:pPr eaLnBrk="1" hangingPunct="1" latinLnBrk="1" lvl="0"/>
            <a:r>
              <a:rPr altLang="en-US" lang="zh-CN"/>
              <a:t>电流突然大量增加</a:t>
            </a:r>
          </a:p>
          <a:p>
            <a:pPr eaLnBrk="1" hangingPunct="1" latinLnBrk="1" lvl="0"/>
            <a:r>
              <a:rPr altLang="en-US" lang="zh-CN"/>
              <a:t>的现象</a:t>
            </a:r>
          </a:p>
        </p:txBody>
      </p:sp>
      <p:sp>
        <p:nvSpPr>
          <p:cNvPr id="1049037" name=""/>
          <p:cNvSpPr/>
          <p:nvPr/>
        </p:nvSpPr>
        <p:spPr>
          <a:xfrm rot="0">
            <a:off x="6477000" y="3048000"/>
            <a:ext cx="2697480" cy="1115568"/>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lnSpc>
                <a:spcPct val="90000"/>
              </a:lnSpc>
              <a:spcBef>
                <a:spcPct val="20000"/>
              </a:spcBef>
            </a:pPr>
            <a:r>
              <a:rPr altLang="en-US" lang="zh-CN"/>
              <a:t>过负荷：指电气线路负载</a:t>
            </a:r>
          </a:p>
          <a:p>
            <a:pPr eaLnBrk="1" hangingPunct="1" latinLnBrk="1" lvl="0">
              <a:lnSpc>
                <a:spcPct val="90000"/>
              </a:lnSpc>
              <a:spcBef>
                <a:spcPct val="20000"/>
              </a:spcBef>
            </a:pPr>
            <a:r>
              <a:rPr altLang="en-US" lang="zh-CN"/>
              <a:t>的电流量超过了额定的安</a:t>
            </a:r>
          </a:p>
          <a:p>
            <a:pPr eaLnBrk="1" hangingPunct="1" latinLnBrk="1" lvl="0">
              <a:lnSpc>
                <a:spcPct val="90000"/>
              </a:lnSpc>
              <a:spcBef>
                <a:spcPct val="20000"/>
              </a:spcBef>
            </a:pPr>
            <a:r>
              <a:rPr altLang="en-US" lang="zh-CN"/>
              <a:t>全载流量。也叫超负荷。</a:t>
            </a:r>
          </a:p>
        </p:txBody>
      </p:sp>
      <p:sp>
        <p:nvSpPr>
          <p:cNvPr id="1049038" name=""/>
          <p:cNvSpPr/>
          <p:nvPr/>
        </p:nvSpPr>
        <p:spPr>
          <a:xfrm rot="0">
            <a:off x="6216650" y="5181600"/>
            <a:ext cx="2875280" cy="755903"/>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spcBef>
                <a:spcPct val="20000"/>
              </a:spcBef>
            </a:pPr>
            <a:r>
              <a:rPr altLang="en-US" lang="zh-CN"/>
              <a:t>接触电阻过大：是指输电线</a:t>
            </a:r>
          </a:p>
          <a:p>
            <a:pPr eaLnBrk="1" hangingPunct="1" latinLnBrk="1" lvl="0">
              <a:spcBef>
                <a:spcPct val="20000"/>
              </a:spcBef>
            </a:pPr>
            <a:r>
              <a:rPr altLang="en-US" lang="zh-CN"/>
              <a:t>路上接线上的电阻过大</a:t>
            </a:r>
          </a:p>
        </p:txBody>
      </p:sp>
      <p:sp>
        <p:nvSpPr>
          <p:cNvPr id="1049039" name=""/>
          <p:cNvSpPr/>
          <p:nvPr/>
        </p:nvSpPr>
        <p:spPr>
          <a:xfrm rot="0">
            <a:off x="228600" y="5181600"/>
            <a:ext cx="2468880" cy="1615440"/>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lang="zh-CN"/>
              <a:t>电火花、电弧：电火花</a:t>
            </a:r>
          </a:p>
          <a:p>
            <a:pPr eaLnBrk="1" hangingPunct="1" latinLnBrk="1" lvl="0"/>
            <a:r>
              <a:rPr altLang="en-US" lang="zh-CN"/>
              <a:t>是电极间放电的效果。</a:t>
            </a:r>
          </a:p>
          <a:p>
            <a:pPr eaLnBrk="1" hangingPunct="1" latinLnBrk="1" lvl="0"/>
            <a:r>
              <a:rPr altLang="en-US" lang="zh-CN"/>
              <a:t>电弧是由大量密集电火</a:t>
            </a:r>
          </a:p>
          <a:p>
            <a:pPr eaLnBrk="1" hangingPunct="1" latinLnBrk="1" lvl="0"/>
            <a:r>
              <a:rPr altLang="en-US" lang="zh-CN"/>
              <a:t>花所构成的，它的温度</a:t>
            </a:r>
          </a:p>
          <a:p>
            <a:pPr eaLnBrk="1" hangingPunct="1" latinLnBrk="1" lvl="0"/>
            <a:r>
              <a:rPr altLang="en-US" lang="zh-CN"/>
              <a:t>可达</a:t>
            </a:r>
            <a:r>
              <a:rPr altLang="zh-CN" lang="en-US"/>
              <a:t>3000</a:t>
            </a:r>
            <a:r>
              <a:rPr altLang="en-US" lang="zh-CN"/>
              <a:t>度以上</a:t>
            </a:r>
          </a:p>
        </p:txBody>
      </p:sp>
    </p:spTree>
    <p:custDataLst>
      <p:tags r:id="rId1"/>
    </p:custDataLst>
  </p:cSld>
  <p:clrMapOvr>
    <a:masterClrMapping/>
  </p:clrMapOvr>
  <p:transition spd="med" advClick="1">
    <p:diamond/>
  </p:transition>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Type="clickEffect" presetClass="entr" presetID="7" presetSubtype="4">
                                  <p:stCondLst>
                                    <p:cond delay="0"/>
                                  </p:stCondLst>
                                  <p:childTnLst>
                                    <p:set>
                                      <p:cBhvr>
                                        <p:cTn dur="1" fill="hold" id="6">
                                          <p:stCondLst>
                                            <p:cond delay="0"/>
                                          </p:stCondLst>
                                        </p:cTn>
                                        <p:tgtEl>
                                          <p:spTgt spid="1049000"/>
                                        </p:tgtEl>
                                        <p:attrNameLst>
                                          <p:attrName>style.visibility</p:attrName>
                                        </p:attrNameLst>
                                      </p:cBhvr>
                                      <p:to>
                                        <p:strVal val="visible"/>
                                      </p:to>
                                    </p:set>
                                    <p:anim calcmode="lin" valueType="num">
                                      <p:cBhvr additive="base">
                                        <p:cTn dur="5000" fill="hold" id="7"/>
                                        <p:tgtEl>
                                          <p:spTgt spid="1049000"/>
                                        </p:tgtEl>
                                        <p:attrNameLst>
                                          <p:attrName>ppt_x</p:attrName>
                                        </p:attrNameLst>
                                      </p:cBhvr>
                                      <p:tavLst>
                                        <p:tav tm="0">
                                          <p:val>
                                            <p:strVal val="#ppt_x"/>
                                          </p:val>
                                        </p:tav>
                                        <p:tav tm="100000">
                                          <p:val>
                                            <p:strVal val="#ppt_x"/>
                                          </p:val>
                                        </p:tav>
                                      </p:tavLst>
                                    </p:anim>
                                    <p:anim calcmode="lin" valueType="num">
                                      <p:cBhvr additive="base">
                                        <p:cTn dur="5000" fill="hold" id="8"/>
                                        <p:tgtEl>
                                          <p:spTgt spid="1049000"/>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withGroup">
                            <p:stCondLst>
                              <p:cond delay="0"/>
                            </p:stCondLst>
                            <p:childTnLst>
                              <p:par>
                                <p:cTn fill="hold" grpId="1" id="11" nodeType="clickEffect" presetClass="entr" presetID="20" presetSubtype="0">
                                  <p:stCondLst>
                                    <p:cond delay="0"/>
                                  </p:stCondLst>
                                  <p:childTnLst>
                                    <p:set>
                                      <p:cBhvr>
                                        <p:cTn dur="1" fill="hold" id="12">
                                          <p:stCondLst>
                                            <p:cond delay="0"/>
                                          </p:stCondLst>
                                        </p:cTn>
                                        <p:tgtEl>
                                          <p:spTgt spid="1049000"/>
                                        </p:tgtEl>
                                        <p:attrNameLst>
                                          <p:attrName>style.visibility</p:attrName>
                                        </p:attrNameLst>
                                      </p:cBhvr>
                                      <p:to>
                                        <p:strVal val="visible"/>
                                      </p:to>
                                    </p:set>
                                    <p:animEffect transition="in" filter="wedge">
                                      <p:cBhvr>
                                        <p:cTn dur="2000" id="13"/>
                                        <p:tgtEl>
                                          <p:spTgt spid="1049000"/>
                                        </p:tgtEl>
                                      </p:cBhvr>
                                    </p:animEffect>
                                  </p:childTnLst>
                                </p:cTn>
                              </p:par>
                            </p:childTnLst>
                          </p:cTn>
                        </p:par>
                      </p:childTnLst>
                    </p:cTn>
                  </p:par>
                  <p:par>
                    <p:cTn fill="hold" id="14" nodeType="clickPar">
                      <p:stCondLst>
                        <p:cond delay="indefinite"/>
                      </p:stCondLst>
                      <p:childTnLst>
                        <p:par>
                          <p:cTn fill="hold" id="15" nodeType="withGroup">
                            <p:stCondLst>
                              <p:cond delay="0"/>
                            </p:stCondLst>
                            <p:childTnLst>
                              <p:par>
                                <p:cTn fill="hold" grpId="0" id="16" nodeType="clickEffect" presetClass="entr" presetID="15" presetSubtype="0">
                                  <p:stCondLst>
                                    <p:cond delay="0"/>
                                  </p:stCondLst>
                                  <p:childTnLst>
                                    <p:set>
                                      <p:cBhvr>
                                        <p:cTn dur="1" fill="hold" id="17">
                                          <p:stCondLst>
                                            <p:cond delay="0"/>
                                          </p:stCondLst>
                                        </p:cTn>
                                        <p:tgtEl>
                                          <p:spTgt spid="1049036"/>
                                        </p:tgtEl>
                                        <p:attrNameLst>
                                          <p:attrName>style.visibility</p:attrName>
                                        </p:attrNameLst>
                                      </p:cBhvr>
                                      <p:to>
                                        <p:strVal val="visible"/>
                                      </p:to>
                                    </p:set>
                                    <p:anim calcmode="lin" valueType="num">
                                      <p:cBhvr>
                                        <p:cTn dur="1000" fill="hold" id="18"/>
                                        <p:tgtEl>
                                          <p:spTgt spid="1049036"/>
                                        </p:tgtEl>
                                        <p:attrNameLst>
                                          <p:attrName>ppt_w</p:attrName>
                                        </p:attrNameLst>
                                      </p:cBhvr>
                                      <p:tavLst>
                                        <p:tav tm="0">
                                          <p:val>
                                            <p:fltVal val="0.0"/>
                                          </p:val>
                                        </p:tav>
                                        <p:tav tm="100000">
                                          <p:val>
                                            <p:strVal val="#ppt_w"/>
                                          </p:val>
                                        </p:tav>
                                      </p:tavLst>
                                    </p:anim>
                                    <p:anim calcmode="lin" valueType="num">
                                      <p:cBhvr>
                                        <p:cTn dur="1000" fill="hold" id="19"/>
                                        <p:tgtEl>
                                          <p:spTgt spid="1049036"/>
                                        </p:tgtEl>
                                        <p:attrNameLst>
                                          <p:attrName>ppt_h</p:attrName>
                                        </p:attrNameLst>
                                      </p:cBhvr>
                                      <p:tavLst>
                                        <p:tav tm="0">
                                          <p:val>
                                            <p:fltVal val="0.0"/>
                                          </p:val>
                                        </p:tav>
                                        <p:tav tm="100000">
                                          <p:val>
                                            <p:strVal val="#ppt_h"/>
                                          </p:val>
                                        </p:tav>
                                      </p:tavLst>
                                    </p:anim>
                                    <p:anim calcmode="lin" valueType="num">
                                      <p:cBhvr>
                                        <p:cTn dur="1000" fill="hold" id="20"/>
                                        <p:tgtEl>
                                          <p:spTgt spid="1049036"/>
                                        </p:tgtEl>
                                        <p:attrNameLst>
                                          <p:attrName>ppt_x</p:attrName>
                                        </p:attrNameLst>
                                      </p:cBhvr>
                                      <p:tavLst>
                                        <p:tav fmla="#ppt_x+(cos(-2*pi*(1-$))*-#ppt_x-sin(-2*pi*(1-$))*(1-#ppt_y))*(1-$)" tm="0">
                                          <p:val>
                                            <p:fltVal val="0.0"/>
                                          </p:val>
                                        </p:tav>
                                        <p:tav tm="100000">
                                          <p:val>
                                            <p:fltVal val="1.0"/>
                                          </p:val>
                                        </p:tav>
                                      </p:tavLst>
                                    </p:anim>
                                    <p:anim calcmode="lin" valueType="num">
                                      <p:cBhvr>
                                        <p:cTn dur="1000" fill="hold" id="21"/>
                                        <p:tgtEl>
                                          <p:spTgt spid="1049036"/>
                                        </p:tgtEl>
                                        <p:attrNameLst>
                                          <p:attrName>ppt_y</p:attrName>
                                        </p:attrNameLst>
                                      </p:cBhvr>
                                      <p:tavLst>
                                        <p:tav fmla="#ppt_y+(sin(-2*pi*(1-$))*-#ppt_x+cos(-2*pi*(1-$))*(1-#ppt_y))*(1-$)" tm="0">
                                          <p:val>
                                            <p:fltVal val="0.0"/>
                                          </p:val>
                                        </p:tav>
                                        <p:tav tm="100000">
                                          <p:val>
                                            <p:fltVal val="1.0"/>
                                          </p:val>
                                        </p:tav>
                                      </p:tavLst>
                                    </p:anim>
                                  </p:childTnLst>
                                </p:cTn>
                              </p:par>
                            </p:childTnLst>
                          </p:cTn>
                        </p:par>
                      </p:childTnLst>
                    </p:cTn>
                  </p:par>
                  <p:par>
                    <p:cTn fill="hold" id="22" nodeType="clickPar">
                      <p:stCondLst>
                        <p:cond delay="indefinite"/>
                      </p:stCondLst>
                      <p:childTnLst>
                        <p:par>
                          <p:cTn fill="hold" id="23" nodeType="withGroup">
                            <p:stCondLst>
                              <p:cond delay="0"/>
                            </p:stCondLst>
                            <p:childTnLst>
                              <p:par>
                                <p:cTn fill="hold" grpId="0" id="24" nodeType="clickEffect" presetClass="entr" presetID="20" presetSubtype="0">
                                  <p:stCondLst>
                                    <p:cond delay="0"/>
                                  </p:stCondLst>
                                  <p:childTnLst>
                                    <p:set>
                                      <p:cBhvr>
                                        <p:cTn dur="1" fill="hold" id="25">
                                          <p:stCondLst>
                                            <p:cond delay="0"/>
                                          </p:stCondLst>
                                        </p:cTn>
                                        <p:tgtEl>
                                          <p:spTgt spid="1049035"/>
                                        </p:tgtEl>
                                        <p:attrNameLst>
                                          <p:attrName>style.visibility</p:attrName>
                                        </p:attrNameLst>
                                      </p:cBhvr>
                                      <p:to>
                                        <p:strVal val="visible"/>
                                      </p:to>
                                    </p:set>
                                    <p:animEffect transition="in" filter="wedge">
                                      <p:cBhvr>
                                        <p:cTn dur="2000" id="26"/>
                                        <p:tgtEl>
                                          <p:spTgt spid="1049035"/>
                                        </p:tgtEl>
                                      </p:cBhvr>
                                    </p:animEffect>
                                  </p:childTnLst>
                                </p:cTn>
                              </p:par>
                            </p:childTnLst>
                          </p:cTn>
                        </p:par>
                      </p:childTnLst>
                    </p:cTn>
                  </p:par>
                  <p:par>
                    <p:cTn fill="hold" id="27" nodeType="clickPar">
                      <p:stCondLst>
                        <p:cond delay="indefinite"/>
                      </p:stCondLst>
                      <p:childTnLst>
                        <p:par>
                          <p:cTn fill="hold" id="28" nodeType="withGroup">
                            <p:stCondLst>
                              <p:cond delay="0"/>
                            </p:stCondLst>
                            <p:childTnLst>
                              <p:par>
                                <p:cTn fill="hold" grpId="0" id="29" nodeType="clickEffect" presetClass="entr" presetID="7" presetSubtype="4">
                                  <p:stCondLst>
                                    <p:cond delay="0"/>
                                  </p:stCondLst>
                                  <p:childTnLst>
                                    <p:set>
                                      <p:cBhvr>
                                        <p:cTn dur="1" fill="hold" id="30">
                                          <p:stCondLst>
                                            <p:cond delay="0"/>
                                          </p:stCondLst>
                                        </p:cTn>
                                        <p:tgtEl>
                                          <p:spTgt spid="1049037"/>
                                        </p:tgtEl>
                                        <p:attrNameLst>
                                          <p:attrName>style.visibility</p:attrName>
                                        </p:attrNameLst>
                                      </p:cBhvr>
                                      <p:to>
                                        <p:strVal val="visible"/>
                                      </p:to>
                                    </p:set>
                                    <p:anim calcmode="lin" valueType="num">
                                      <p:cBhvr additive="base">
                                        <p:cTn dur="5000" fill="hold" id="31"/>
                                        <p:tgtEl>
                                          <p:spTgt spid="1049037"/>
                                        </p:tgtEl>
                                        <p:attrNameLst>
                                          <p:attrName>ppt_x</p:attrName>
                                        </p:attrNameLst>
                                      </p:cBhvr>
                                      <p:tavLst>
                                        <p:tav tm="0">
                                          <p:val>
                                            <p:strVal val="#ppt_x"/>
                                          </p:val>
                                        </p:tav>
                                        <p:tav tm="100000">
                                          <p:val>
                                            <p:strVal val="#ppt_x"/>
                                          </p:val>
                                        </p:tav>
                                      </p:tavLst>
                                    </p:anim>
                                    <p:anim calcmode="lin" valueType="num">
                                      <p:cBhvr additive="base">
                                        <p:cTn dur="5000" fill="hold" id="32"/>
                                        <p:tgtEl>
                                          <p:spTgt spid="1049037"/>
                                        </p:tgtEl>
                                        <p:attrNameLst>
                                          <p:attrName>ppt_y</p:attrName>
                                        </p:attrNameLst>
                                      </p:cBhvr>
                                      <p:tavLst>
                                        <p:tav tm="0">
                                          <p:val>
                                            <p:strVal val="1+#ppt_h/2"/>
                                          </p:val>
                                        </p:tav>
                                        <p:tav tm="100000">
                                          <p:val>
                                            <p:strVal val="#ppt_y"/>
                                          </p:val>
                                        </p:tav>
                                      </p:tavLst>
                                    </p:anim>
                                  </p:childTnLst>
                                </p:cTn>
                              </p:par>
                            </p:childTnLst>
                          </p:cTn>
                        </p:par>
                      </p:childTnLst>
                    </p:cTn>
                  </p:par>
                  <p:par>
                    <p:cTn fill="hold" id="33" nodeType="clickPar">
                      <p:stCondLst>
                        <p:cond delay="indefinite"/>
                      </p:stCondLst>
                      <p:childTnLst>
                        <p:par>
                          <p:cTn fill="hold" id="34" nodeType="withGroup">
                            <p:stCondLst>
                              <p:cond delay="0"/>
                            </p:stCondLst>
                            <p:childTnLst>
                              <p:par>
                                <p:cTn fill="hold" grpId="0" id="35" nodeType="clickEffect" presetClass="entr" presetID="24" presetSubtype="0">
                                  <p:stCondLst>
                                    <p:cond delay="0"/>
                                  </p:stCondLst>
                                  <p:childTnLst>
                                    <p:set>
                                      <p:cBhvr>
                                        <p:cTn dur="1" fill="hold" id="36">
                                          <p:stCondLst>
                                            <p:cond delay="0"/>
                                          </p:stCondLst>
                                        </p:cTn>
                                        <p:tgtEl>
                                          <p:spTgt spid="1049038"/>
                                        </p:tgtEl>
                                        <p:attrNameLst>
                                          <p:attrName>style.visibility</p:attrName>
                                        </p:attrNameLst>
                                      </p:cBhvr>
                                      <p:to>
                                        <p:strVal val="visible"/>
                                      </p:to>
                                    </p:set>
                                    <p:anim calcmode="lin" valueType="num">
                                      <p:cBhvr>
                                        <p:cTn dur="1" fill="hold" id="37"/>
                                        <p:tgtEl>
                                          <p:spTgt spid="1049038"/>
                                        </p:tgtEl>
                                      </p:cBhvr>
                                    </p:anim>
                                  </p:childTnLst>
                                </p:cTn>
                              </p:par>
                            </p:childTnLst>
                          </p:cTn>
                        </p:par>
                      </p:childTnLst>
                    </p:cTn>
                  </p:par>
                  <p:par>
                    <p:cTn fill="hold" id="38" nodeType="clickPar">
                      <p:stCondLst>
                        <p:cond delay="indefinite"/>
                      </p:stCondLst>
                      <p:childTnLst>
                        <p:par>
                          <p:cTn fill="hold" id="39" nodeType="withGroup">
                            <p:stCondLst>
                              <p:cond delay="0"/>
                            </p:stCondLst>
                            <p:childTnLst>
                              <p:par>
                                <p:cTn fill="hold" grpId="0" id="40" nodeType="clickEffect" presetClass="entr" presetID="35" presetSubtype="0">
                                  <p:stCondLst>
                                    <p:cond delay="0"/>
                                  </p:stCondLst>
                                  <p:childTnLst>
                                    <p:set>
                                      <p:cBhvr>
                                        <p:cTn dur="1" fill="hold" id="41">
                                          <p:stCondLst>
                                            <p:cond delay="0"/>
                                          </p:stCondLst>
                                        </p:cTn>
                                        <p:tgtEl>
                                          <p:spTgt spid="1049039"/>
                                        </p:tgtEl>
                                        <p:attrNameLst>
                                          <p:attrName>style.visibility</p:attrName>
                                        </p:attrNameLst>
                                      </p:cBhvr>
                                      <p:to>
                                        <p:strVal val="visible"/>
                                      </p:to>
                                    </p:set>
                                    <p:animEffect transition="in" filter="fade">
                                      <p:cBhvr>
                                        <p:cTn dur="2000" id="42"/>
                                        <p:tgtEl>
                                          <p:spTgt spid="1049039"/>
                                        </p:tgtEl>
                                      </p:cBhvr>
                                    </p:animEffect>
                                    <p:anim calcmode="lin" valueType="num">
                                      <p:cBhvr>
                                        <p:cTn dur="2000" fill="hold" id="43"/>
                                        <p:tgtEl>
                                          <p:spTgt spid="1049039"/>
                                        </p:tgtEl>
                                        <p:attrNameLst>
                                          <p:attrName>style.rotation</p:attrName>
                                        </p:attrNameLst>
                                      </p:cBhvr>
                                      <p:tavLst>
                                        <p:tav tm="0">
                                          <p:val>
                                            <p:fltVal val="720.0"/>
                                          </p:val>
                                        </p:tav>
                                        <p:tav tm="100000">
                                          <p:val>
                                            <p:fltVal val="0.0"/>
                                          </p:val>
                                        </p:tav>
                                      </p:tavLst>
                                    </p:anim>
                                    <p:anim calcmode="lin" valueType="num">
                                      <p:cBhvr>
                                        <p:cTn dur="2000" fill="hold" id="44"/>
                                        <p:tgtEl>
                                          <p:spTgt spid="1049039"/>
                                        </p:tgtEl>
                                        <p:attrNameLst>
                                          <p:attrName>ppt_h</p:attrName>
                                        </p:attrNameLst>
                                      </p:cBhvr>
                                      <p:tavLst>
                                        <p:tav tm="0">
                                          <p:val>
                                            <p:fltVal val="0.0"/>
                                          </p:val>
                                        </p:tav>
                                        <p:tav tm="100000">
                                          <p:val>
                                            <p:strVal val="#ppt_h"/>
                                          </p:val>
                                        </p:tav>
                                      </p:tavLst>
                                    </p:anim>
                                    <p:anim calcmode="lin" valueType="num">
                                      <p:cBhvr>
                                        <p:cTn dur="2000" fill="hold" id="45"/>
                                        <p:tgtEl>
                                          <p:spTgt spid="1049039"/>
                                        </p:tgtEl>
                                        <p:attrNameLst>
                                          <p:attrName>ppt_w</p:attrName>
                                        </p:attrNameLst>
                                      </p:cBhvr>
                                      <p:tavLst>
                                        <p:tav tm="0">
                                          <p:val>
                                            <p:fltVal val="0.0"/>
                                          </p:val>
                                        </p:tav>
                                        <p:tav tm="100000">
                                          <p:val>
                                            <p:strVal val="#ppt_w"/>
                                          </p:val>
                                        </p:tav>
                                      </p:tavLst>
                                    </p:anim>
                                  </p:childTnLst>
                                </p:cTn>
                              </p:par>
                            </p:childTnLst>
                          </p:cTn>
                        </p:par>
                      </p:childTnLst>
                    </p:cTn>
                  </p:par>
                  <p:par>
                    <p:cTn fill="hold" id="46" nodeType="clickPar">
                      <p:stCondLst>
                        <p:cond delay="indefinite"/>
                      </p:stCondLst>
                      <p:childTnLst>
                        <p:par>
                          <p:cTn fill="hold" id="47" nodeType="withGroup">
                            <p:stCondLst>
                              <p:cond delay="0"/>
                            </p:stCondLst>
                            <p:childTnLst>
                              <p:par>
                                <p:cTn fill="hold" id="48" nodeType="clickEffect" presetClass="entr" presetID="3" presetSubtype="10">
                                  <p:stCondLst>
                                    <p:cond delay="0"/>
                                  </p:stCondLst>
                                  <p:childTnLst>
                                    <p:set>
                                      <p:cBhvr>
                                        <p:cTn dur="1" fill="hold" id="49">
                                          <p:stCondLst>
                                            <p:cond delay="0"/>
                                          </p:stCondLst>
                                        </p:cTn>
                                        <p:tgtEl>
                                          <p:spTgt spid="232"/>
                                        </p:tgtEl>
                                        <p:attrNameLst>
                                          <p:attrName>style.visibility</p:attrName>
                                        </p:attrNameLst>
                                      </p:cBhvr>
                                      <p:to>
                                        <p:strVal val="visible"/>
                                      </p:to>
                                    </p:set>
                                    <p:animEffect transition="in" filter="blinds(horizontal)">
                                      <p:cBhvr>
                                        <p:cTn dur="500" id="5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00" grpId="0" uiExpand="0" build="whole"/>
      <p:bldP spid="1049000" grpId="1" uiExpand="0" build="whole"/>
      <p:bldP spid="1049035" grpId="0" uiExpand="0" build="whole"/>
      <p:bldP spid="1049036" grpId="0" uiExpand="0" build="whole"/>
      <p:bldP spid="1049037" grpId="0" uiExpand="0" build="whole"/>
      <p:bldP spid="1049038" grpId="0" uiExpand="0" build="whole"/>
      <p:bldP spid="1049039" grpId="0" uiExpand="0" build="whole"/>
    </p:bldLst>
  </p:timing>
</p:sld>
</file>

<file path=ppt/slides/slide23.xml><?xml version="1.0" encoding="utf-8"?>
<p:sld xmlns:a="http://schemas.openxmlformats.org/drawingml/2006/main" xmlns:r="http://schemas.openxmlformats.org/officeDocument/2006/relationships" xmlns:p="http://schemas.openxmlformats.org/presentationml/2006/main" showMasterSp="1">
  <p:cSld>
    <p:spTree>
      <p:nvGrpSpPr>
        <p:cNvPr id="247" name=""/>
        <p:cNvGrpSpPr/>
        <p:nvPr/>
      </p:nvGrpSpPr>
      <p:grpSpPr>
        <a:xfrm rot="0">
          <a:off x="0" y="0"/>
          <a:ext cx="0" cy="0"/>
          <a:chOff x="0" y="0"/>
          <a:chExt cx="0" cy="0"/>
        </a:xfrm>
      </p:grpSpPr>
      <p:sp>
        <p:nvSpPr>
          <p:cNvPr id="1049040" name=""/>
          <p:cNvSpPr/>
          <p:nvPr>
            <p:ph type="title" sz="full" idx="0"/>
          </p:nvPr>
        </p:nvSpPr>
        <p:spPr>
          <a:xfrm rot="0">
            <a:off x="1019175" y="223837"/>
            <a:ext cx="7105650" cy="582612"/>
          </a:xfrm>
          <a:prstGeom prst="rect"/>
          <a:noFill/>
          <a:ln>
            <a:noFill/>
          </a:ln>
        </p:spPr>
        <p:txBody>
          <a:bodyPr anchor="ctr" bIns="45720" lIns="91440" rIns="91440" tIns="45720" vert="horz"/>
          <a:lstStyle>
            <a:lvl1pPr algn="l" fontAlgn="base" indent="0" latinLnBrk="1" marL="0" rtl="0">
              <a:lnSpc>
                <a:spcPct val="90000"/>
              </a:lnSpc>
              <a:spcBef>
                <a:spcPct val="0"/>
              </a:spcBef>
              <a:spcAft>
                <a:spcPct val="0"/>
              </a:spcAft>
              <a:buFontTx/>
              <a:buNone/>
              <a:defRPr baseline="0" b="1" sz="3200" i="0" u="none">
                <a:solidFill>
                  <a:schemeClr val="accent1"/>
                </a:solidFill>
                <a:latin typeface="黑体" pitchFamily="49" charset="-122"/>
                <a:ea typeface="黑体" pitchFamily="49" charset="-122"/>
                <a:sym typeface="Arial" pitchFamily="34" charset="0"/>
              </a:defRPr>
            </a:lvl1pPr>
          </a:lstStyle>
          <a:p>
            <a:pPr eaLnBrk="1" hangingPunct="1" latinLnBrk="1" lvl="0"/>
            <a:r>
              <a:rPr altLang="en-US" lang="zh-CN">
                <a:solidFill>
                  <a:schemeClr val="dk1"/>
                </a:solidFill>
              </a:rPr>
              <a:t>电气火灾的预防</a:t>
            </a:r>
          </a:p>
        </p:txBody>
      </p:sp>
      <p:sp>
        <p:nvSpPr>
          <p:cNvPr id="1049041" name=""/>
          <p:cNvSpPr/>
          <p:nvPr/>
        </p:nvSpPr>
        <p:spPr>
          <a:xfrm rot="0" flipV="1">
            <a:off x="3648075" y="2260600"/>
            <a:ext cx="863600" cy="649287"/>
          </a:xfrm>
          <a:prstGeom prst="line"/>
          <a:noFill/>
          <a:ln w="76200" cap="flat" cmpd="sng">
            <a:solidFill>
              <a:srgbClr val="B2B2B2">
                <a:alpha val="100000"/>
              </a:srgbClr>
            </a:solidFill>
            <a:prstDash val="solid"/>
            <a:round/>
          </a:ln>
        </p:spPr>
      </p:sp>
      <p:sp>
        <p:nvSpPr>
          <p:cNvPr id="1049042" name=""/>
          <p:cNvSpPr/>
          <p:nvPr/>
        </p:nvSpPr>
        <p:spPr>
          <a:xfrm rot="0" flipH="1" flipV="1">
            <a:off x="5041900" y="2260600"/>
            <a:ext cx="862012" cy="658812"/>
          </a:xfrm>
          <a:prstGeom prst="line"/>
          <a:noFill/>
          <a:ln w="76200" cap="flat" cmpd="sng">
            <a:solidFill>
              <a:srgbClr val="B2B2B2">
                <a:alpha val="100000"/>
              </a:srgbClr>
            </a:solidFill>
            <a:prstDash val="solid"/>
            <a:round/>
          </a:ln>
        </p:spPr>
      </p:sp>
      <p:sp>
        <p:nvSpPr>
          <p:cNvPr id="1049043" name=""/>
          <p:cNvSpPr/>
          <p:nvPr/>
        </p:nvSpPr>
        <p:spPr>
          <a:xfrm rot="0" flipH="1">
            <a:off x="4221162" y="4773612"/>
            <a:ext cx="1079500" cy="0"/>
          </a:xfrm>
          <a:prstGeom prst="line"/>
          <a:noFill/>
          <a:ln w="76200" cap="flat" cmpd="sng">
            <a:solidFill>
              <a:srgbClr val="B2B2B2">
                <a:alpha val="100000"/>
              </a:srgbClr>
            </a:solidFill>
            <a:prstDash val="solid"/>
            <a:round/>
          </a:ln>
        </p:spPr>
      </p:sp>
      <p:sp>
        <p:nvSpPr>
          <p:cNvPr id="1049044" name=""/>
          <p:cNvSpPr/>
          <p:nvPr/>
        </p:nvSpPr>
        <p:spPr>
          <a:xfrm rot="0" flipH="1">
            <a:off x="5751512" y="3465512"/>
            <a:ext cx="341312" cy="1000125"/>
          </a:xfrm>
          <a:prstGeom prst="line"/>
          <a:noFill/>
          <a:ln w="76200" cap="flat" cmpd="sng">
            <a:solidFill>
              <a:srgbClr val="B2B2B2">
                <a:alpha val="100000"/>
              </a:srgbClr>
            </a:solidFill>
            <a:prstDash val="solid"/>
            <a:round/>
          </a:ln>
        </p:spPr>
      </p:sp>
      <p:sp>
        <p:nvSpPr>
          <p:cNvPr id="1049045" name=""/>
          <p:cNvSpPr/>
          <p:nvPr/>
        </p:nvSpPr>
        <p:spPr>
          <a:xfrm rot="0">
            <a:off x="3443287" y="3465512"/>
            <a:ext cx="342900" cy="1000125"/>
          </a:xfrm>
          <a:prstGeom prst="line"/>
          <a:noFill/>
          <a:ln w="76200" cap="flat" cmpd="sng">
            <a:solidFill>
              <a:srgbClr val="B2B2B2">
                <a:alpha val="100000"/>
              </a:srgbClr>
            </a:solidFill>
            <a:prstDash val="solid"/>
            <a:round/>
          </a:ln>
        </p:spPr>
      </p:sp>
      <p:sp>
        <p:nvSpPr>
          <p:cNvPr id="1049046" name=""/>
          <p:cNvSpPr/>
          <p:nvPr/>
        </p:nvSpPr>
        <p:spPr>
          <a:xfrm rot="0">
            <a:off x="3365500" y="4448175"/>
            <a:ext cx="863600" cy="820737"/>
          </a:xfrm>
          <a:prstGeom prst="pentagon"/>
          <a:solidFill>
            <a:srgbClr val="CC3300">
              <a:alpha val="50195"/>
            </a:srgbClr>
          </a:solidFill>
          <a:ln w="76200" cap="flat" cmpd="sng">
            <a:solidFill>
              <a:srgbClr val="CC3300">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47" name=""/>
          <p:cNvSpPr/>
          <p:nvPr/>
        </p:nvSpPr>
        <p:spPr>
          <a:xfrm rot="0">
            <a:off x="2735262" y="2589212"/>
            <a:ext cx="922337" cy="874712"/>
          </a:xfrm>
          <a:prstGeom prst="pentagon"/>
          <a:solidFill>
            <a:schemeClr val="folHlink">
              <a:alpha val="50195"/>
            </a:schemeClr>
          </a:solidFill>
          <a:ln w="76200" cap="flat" cmpd="sng">
            <a:solidFill>
              <a:schemeClr val="folHlink">
                <a:alpha val="100000"/>
              </a:scheme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48" name=""/>
          <p:cNvSpPr/>
          <p:nvPr/>
        </p:nvSpPr>
        <p:spPr>
          <a:xfrm rot="0">
            <a:off x="5897562" y="2597150"/>
            <a:ext cx="906462" cy="860425"/>
          </a:xfrm>
          <a:prstGeom prst="pentagon"/>
          <a:solidFill>
            <a:schemeClr val="accent2">
              <a:alpha val="50195"/>
            </a:schemeClr>
          </a:solidFill>
          <a:ln w="76200" cap="flat" cmpd="sng">
            <a:solidFill>
              <a:schemeClr val="accent2">
                <a:alpha val="100000"/>
              </a:scheme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49" name=""/>
          <p:cNvSpPr/>
          <p:nvPr/>
        </p:nvSpPr>
        <p:spPr>
          <a:xfrm rot="0">
            <a:off x="4357687" y="1447800"/>
            <a:ext cx="846137" cy="803275"/>
          </a:xfrm>
          <a:prstGeom prst="pentagon"/>
          <a:solidFill>
            <a:schemeClr val="accent1">
              <a:alpha val="50195"/>
            </a:schemeClr>
          </a:solidFill>
          <a:ln w="76200" cap="flat" cmpd="sng">
            <a:solidFill>
              <a:srgbClr val="FF9933">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50" name=""/>
          <p:cNvSpPr/>
          <p:nvPr/>
        </p:nvSpPr>
        <p:spPr>
          <a:xfrm rot="0">
            <a:off x="5308600" y="4443412"/>
            <a:ext cx="862012" cy="820737"/>
          </a:xfrm>
          <a:prstGeom prst="pentagon"/>
          <a:solidFill>
            <a:srgbClr val="339966">
              <a:alpha val="50195"/>
            </a:srgbClr>
          </a:solidFill>
          <a:ln w="76200" cap="flat" cmpd="sng">
            <a:solidFill>
              <a:srgbClr val="008000">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nvGrpSpPr>
          <p:cNvPr id="248" name=""/>
          <p:cNvGrpSpPr/>
          <p:nvPr/>
        </p:nvGrpSpPr>
        <p:grpSpPr>
          <a:xfrm rot="0">
            <a:off x="2949575" y="2813050"/>
            <a:ext cx="481012" cy="484187"/>
            <a:chOff x="523" y="2809"/>
            <a:chExt cx="876" cy="882"/>
          </a:xfrm>
        </p:grpSpPr>
        <p:sp>
          <p:nvSpPr>
            <p:cNvPr id="1049051" name=""/>
            <p:cNvSpPr/>
            <p:nvPr/>
          </p:nvSpPr>
          <p:spPr>
            <a:xfrm rot="0">
              <a:off x="523" y="2809"/>
              <a:ext cx="876" cy="876"/>
            </a:xfrm>
            <a:prstGeom prst="ellipse"/>
            <a:solidFill>
              <a:srgbClr val="292929">
                <a:alpha val="50195"/>
              </a:srgbClr>
            </a:solidFill>
            <a:ln w="19050" cap="flat" cmpd="sng">
              <a:solidFill>
                <a:srgbClr val="FFFFFF">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52" name=""/>
            <p:cNvSpPr/>
            <p:nvPr/>
          </p:nvSpPr>
          <p:spPr>
            <a:xfrm rot="0">
              <a:off x="964" y="2809"/>
              <a:ext cx="0" cy="870"/>
            </a:xfrm>
            <a:prstGeom prst="line"/>
            <a:noFill/>
            <a:ln w="19050" cap="flat" cmpd="sng">
              <a:solidFill>
                <a:srgbClr val="FFFFFF">
                  <a:alpha val="100000"/>
                </a:srgbClr>
              </a:solidFill>
              <a:prstDash val="solid"/>
              <a:round/>
            </a:ln>
          </p:spPr>
        </p:sp>
        <p:sp>
          <p:nvSpPr>
            <p:cNvPr id="1049053" name=""/>
            <p:cNvSpPr/>
            <p:nvPr/>
          </p:nvSpPr>
          <p:spPr>
            <a:xfrm rot="0">
              <a:off x="523" y="3244"/>
              <a:ext cx="876" cy="0"/>
            </a:xfrm>
            <a:prstGeom prst="line"/>
            <a:noFill/>
            <a:ln w="19050" cap="flat" cmpd="sng">
              <a:solidFill>
                <a:srgbClr val="FFFFFF">
                  <a:alpha val="100000"/>
                </a:srgbClr>
              </a:solidFill>
              <a:prstDash val="solid"/>
              <a:round/>
            </a:ln>
          </p:spPr>
        </p:sp>
        <p:sp>
          <p:nvSpPr>
            <p:cNvPr id="1049054" name=""/>
            <p:cNvSpPr/>
            <p:nvPr/>
          </p:nvSpPr>
          <p:spPr bwMode="auto">
            <a:xfrm rot="0">
              <a:off x="1023" y="2815"/>
              <a:ext cx="182" cy="864"/>
            </a:xfrm>
            <a:custGeom>
              <a:avLst/>
              <a:ahLst/>
              <a:rect l="0" t="0" r="r" b="b"/>
              <a:pathLst>
                <a:path w="182" h="864">
                  <a:moveTo>
                    <a:pt x="0" y="0"/>
                  </a:moveTo>
                  <a:cubicBezTo>
                    <a:pt x="59" y="89"/>
                    <a:pt x="182" y="177"/>
                    <a:pt x="182" y="435"/>
                  </a:cubicBezTo>
                  <a:cubicBezTo>
                    <a:pt x="182" y="693"/>
                    <a:pt x="70" y="800"/>
                    <a:pt x="6" y="864"/>
                  </a:cubicBezTo>
                </a:path>
              </a:pathLst>
            </a:custGeom>
            <a:noFill/>
            <a:ln w="19050" cap="flat" cmpd="sng">
              <a:solidFill>
                <a:srgbClr val="FFFFFF">
                  <a:alpha val="100000"/>
                </a:srgbClr>
              </a:solidFill>
              <a:prstDash val="solid"/>
              <a:round/>
            </a:ln>
          </p:spPr>
        </p:sp>
        <p:sp>
          <p:nvSpPr>
            <p:cNvPr id="1049055" name=""/>
            <p:cNvSpPr/>
            <p:nvPr/>
          </p:nvSpPr>
          <p:spPr bwMode="auto">
            <a:xfrm rot="0">
              <a:off x="726" y="2821"/>
              <a:ext cx="197" cy="870"/>
            </a:xfrm>
            <a:custGeom>
              <a:avLst/>
              <a:ahLst/>
              <a:rect l="0" t="0" r="r" b="b"/>
              <a:pathLst>
                <a:path w="197" h="870">
                  <a:moveTo>
                    <a:pt x="167" y="0"/>
                  </a:moveTo>
                  <a:cubicBezTo>
                    <a:pt x="117" y="64"/>
                    <a:pt x="0" y="178"/>
                    <a:pt x="0" y="436"/>
                  </a:cubicBezTo>
                  <a:cubicBezTo>
                    <a:pt x="0" y="694"/>
                    <a:pt x="124" y="769"/>
                    <a:pt x="197" y="870"/>
                  </a:cubicBezTo>
                </a:path>
              </a:pathLst>
            </a:custGeom>
            <a:noFill/>
            <a:ln w="19050" cap="flat" cmpd="sng">
              <a:solidFill>
                <a:srgbClr val="FFFFFF">
                  <a:alpha val="100000"/>
                </a:srgbClr>
              </a:solidFill>
              <a:prstDash val="solid"/>
              <a:round/>
            </a:ln>
          </p:spPr>
        </p:sp>
        <p:sp>
          <p:nvSpPr>
            <p:cNvPr id="1049056" name=""/>
            <p:cNvSpPr/>
            <p:nvPr/>
          </p:nvSpPr>
          <p:spPr bwMode="auto">
            <a:xfrm rot="5400000">
              <a:off x="881" y="3162"/>
              <a:ext cx="114" cy="653"/>
            </a:xfrm>
            <a:custGeom>
              <a:avLst/>
              <a:ahLst/>
              <a:rect l="0" t="0" r="r" b="b"/>
              <a:pathLst>
                <a:path w="197" h="870">
                  <a:moveTo>
                    <a:pt x="167" y="0"/>
                  </a:moveTo>
                  <a:cubicBezTo>
                    <a:pt x="117" y="64"/>
                    <a:pt x="0" y="178"/>
                    <a:pt x="0" y="436"/>
                  </a:cubicBezTo>
                  <a:cubicBezTo>
                    <a:pt x="0" y="694"/>
                    <a:pt x="124" y="769"/>
                    <a:pt x="197" y="870"/>
                  </a:cubicBezTo>
                </a:path>
              </a:pathLst>
            </a:custGeom>
            <a:noFill/>
            <a:ln w="19050" cap="flat" cmpd="sng">
              <a:solidFill>
                <a:srgbClr val="FFFFFF">
                  <a:alpha val="100000"/>
                </a:srgbClr>
              </a:solidFill>
              <a:prstDash val="solid"/>
              <a:round/>
            </a:ln>
          </p:spPr>
        </p:sp>
        <p:sp>
          <p:nvSpPr>
            <p:cNvPr id="1049057" name=""/>
            <p:cNvSpPr/>
            <p:nvPr/>
          </p:nvSpPr>
          <p:spPr bwMode="auto">
            <a:xfrm rot="16200000" flipV="1">
              <a:off x="889" y="2659"/>
              <a:ext cx="114" cy="653"/>
            </a:xfrm>
            <a:custGeom>
              <a:avLst/>
              <a:ahLst/>
              <a:rect l="0" t="0" r="r" b="b"/>
              <a:pathLst>
                <a:path w="197" h="870">
                  <a:moveTo>
                    <a:pt x="167" y="0"/>
                  </a:moveTo>
                  <a:cubicBezTo>
                    <a:pt x="117" y="64"/>
                    <a:pt x="0" y="178"/>
                    <a:pt x="0" y="436"/>
                  </a:cubicBezTo>
                  <a:cubicBezTo>
                    <a:pt x="0" y="694"/>
                    <a:pt x="124" y="769"/>
                    <a:pt x="197" y="870"/>
                  </a:cubicBezTo>
                </a:path>
              </a:pathLst>
            </a:custGeom>
            <a:noFill/>
            <a:ln w="19050" cap="flat" cmpd="sng">
              <a:solidFill>
                <a:srgbClr val="FFFFFF">
                  <a:alpha val="100000"/>
                </a:srgbClr>
              </a:solidFill>
              <a:prstDash val="solid"/>
              <a:round/>
            </a:ln>
          </p:spPr>
        </p:sp>
      </p:grpSp>
      <p:grpSp>
        <p:nvGrpSpPr>
          <p:cNvPr id="249" name=""/>
          <p:cNvGrpSpPr/>
          <p:nvPr/>
        </p:nvGrpSpPr>
        <p:grpSpPr>
          <a:xfrm rot="0">
            <a:off x="3570287" y="4700587"/>
            <a:ext cx="419100" cy="358775"/>
            <a:chOff x="2640" y="3304"/>
            <a:chExt cx="294" cy="252"/>
          </a:xfrm>
        </p:grpSpPr>
        <p:sp>
          <p:nvSpPr>
            <p:cNvPr id="1049058" name=""/>
            <p:cNvSpPr/>
            <p:nvPr/>
          </p:nvSpPr>
          <p:spPr>
            <a:xfrm rot="0">
              <a:off x="2700" y="3304"/>
              <a:ext cx="176" cy="176"/>
            </a:xfrm>
            <a:prstGeom prst="roundRect">
              <a:avLst>
                <a:gd name="adj" fmla="val 6250"/>
              </a:avLst>
            </a:prstGeom>
            <a:solidFill>
              <a:srgbClr val="292929">
                <a:alpha val="50195"/>
              </a:srgbClr>
            </a:solidFill>
            <a:ln w="19050" cap="flat" cmpd="sng">
              <a:solidFill>
                <a:srgbClr val="FFFFFF">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59" name=""/>
            <p:cNvSpPr/>
            <p:nvPr/>
          </p:nvSpPr>
          <p:spPr>
            <a:xfrm rot="0">
              <a:off x="2640" y="3478"/>
              <a:ext cx="294" cy="78"/>
            </a:xfrm>
            <a:prstGeom prst="roundRect"/>
            <a:solidFill>
              <a:srgbClr val="292929">
                <a:alpha val="50195"/>
              </a:srgbClr>
            </a:solidFill>
            <a:ln w="19050" cap="flat" cmpd="sng">
              <a:solidFill>
                <a:srgbClr val="FFFFFF">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60" name=""/>
            <p:cNvSpPr/>
            <p:nvPr/>
          </p:nvSpPr>
          <p:spPr>
            <a:xfrm rot="0" flipH="1">
              <a:off x="2847" y="3517"/>
              <a:ext cx="45" cy="0"/>
            </a:xfrm>
            <a:prstGeom prst="line"/>
            <a:noFill/>
            <a:ln w="19050" cap="flat" cmpd="sng">
              <a:solidFill>
                <a:srgbClr val="FFFFFF">
                  <a:alpha val="100000"/>
                </a:srgbClr>
              </a:solidFill>
              <a:prstDash val="solid"/>
              <a:round/>
            </a:ln>
          </p:spPr>
        </p:sp>
        <p:sp>
          <p:nvSpPr>
            <p:cNvPr id="1049061" name=""/>
            <p:cNvSpPr/>
            <p:nvPr/>
          </p:nvSpPr>
          <p:spPr>
            <a:xfrm rot="0" flipH="1">
              <a:off x="2759" y="3359"/>
              <a:ext cx="73" cy="0"/>
            </a:xfrm>
            <a:prstGeom prst="line"/>
            <a:noFill/>
            <a:ln w="19050" cap="flat" cmpd="sng">
              <a:solidFill>
                <a:srgbClr val="FFFFFF">
                  <a:alpha val="100000"/>
                </a:srgbClr>
              </a:solidFill>
              <a:prstDash val="solid"/>
              <a:round/>
            </a:ln>
          </p:spPr>
        </p:sp>
        <p:sp>
          <p:nvSpPr>
            <p:cNvPr id="1049062" name=""/>
            <p:cNvSpPr/>
            <p:nvPr/>
          </p:nvSpPr>
          <p:spPr>
            <a:xfrm rot="0" flipH="1">
              <a:off x="2787" y="3385"/>
              <a:ext cx="45" cy="0"/>
            </a:xfrm>
            <a:prstGeom prst="line"/>
            <a:noFill/>
            <a:ln w="19050" cap="flat" cmpd="sng">
              <a:solidFill>
                <a:srgbClr val="FFFFFF">
                  <a:alpha val="100000"/>
                </a:srgbClr>
              </a:solidFill>
              <a:prstDash val="solid"/>
              <a:round/>
            </a:ln>
          </p:spPr>
        </p:sp>
        <p:sp>
          <p:nvSpPr>
            <p:cNvPr id="1049063" name=""/>
            <p:cNvSpPr/>
            <p:nvPr/>
          </p:nvSpPr>
          <p:spPr>
            <a:xfrm rot="0" flipH="1">
              <a:off x="2800" y="3434"/>
              <a:ext cx="32" cy="0"/>
            </a:xfrm>
            <a:prstGeom prst="line"/>
            <a:noFill/>
            <a:ln w="19050" cap="flat" cmpd="sng">
              <a:solidFill>
                <a:srgbClr val="FFFFFF">
                  <a:alpha val="100000"/>
                </a:srgbClr>
              </a:solidFill>
              <a:prstDash val="solid"/>
              <a:round/>
            </a:ln>
          </p:spPr>
        </p:sp>
      </p:grpSp>
      <p:sp>
        <p:nvSpPr>
          <p:cNvPr id="1049064" name=""/>
          <p:cNvSpPr/>
          <p:nvPr/>
        </p:nvSpPr>
        <p:spPr>
          <a:xfrm rot="0">
            <a:off x="4597400" y="1711325"/>
            <a:ext cx="368300" cy="365125"/>
          </a:xfrm>
          <a:prstGeom prst="cube"/>
          <a:solidFill>
            <a:srgbClr val="292929">
              <a:alpha val="50195"/>
            </a:srgbClr>
          </a:solidFill>
          <a:ln w="19050" cap="flat" cmpd="sng">
            <a:solidFill>
              <a:srgbClr val="FFFFFF">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nvGrpSpPr>
          <p:cNvPr id="250" name=""/>
          <p:cNvGrpSpPr/>
          <p:nvPr/>
        </p:nvGrpSpPr>
        <p:grpSpPr>
          <a:xfrm rot="0">
            <a:off x="6122987" y="2820987"/>
            <a:ext cx="469900" cy="446087"/>
            <a:chOff x="3422" y="1347"/>
            <a:chExt cx="330" cy="313"/>
          </a:xfrm>
        </p:grpSpPr>
        <p:sp>
          <p:nvSpPr>
            <p:cNvPr id="1049065" name=""/>
            <p:cNvSpPr/>
            <p:nvPr/>
          </p:nvSpPr>
          <p:spPr>
            <a:xfrm rot="0">
              <a:off x="3422" y="1411"/>
              <a:ext cx="330" cy="249"/>
            </a:xfrm>
            <a:prstGeom prst="roundRect"/>
            <a:solidFill>
              <a:srgbClr val="292929">
                <a:alpha val="50195"/>
              </a:srgbClr>
            </a:solidFill>
            <a:ln w="19050" cap="flat" cmpd="sng">
              <a:solidFill>
                <a:srgbClr val="FFFFFF">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66" name=""/>
            <p:cNvSpPr/>
            <p:nvPr/>
          </p:nvSpPr>
          <p:spPr bwMode="auto">
            <a:xfrm rot="0">
              <a:off x="3522" y="1347"/>
              <a:ext cx="122" cy="113"/>
            </a:xfrm>
            <a:custGeom>
              <a:avLst/>
              <a:ahLst/>
              <a:rect l="0" t="0" r="r" b="b"/>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path>
              </a:pathLst>
            </a:custGeom>
            <a:solidFill>
              <a:srgbClr val="292929">
                <a:alpha val="50195"/>
              </a:srgbClr>
            </a:solidFill>
            <a:ln w="12700" cap="flat" cmpd="sng">
              <a:solidFill>
                <a:srgbClr val="FFFFFF">
                  <a:alpha val="100000"/>
                </a:srgbClr>
              </a:solidFill>
              <a:prstDash val="solid"/>
              <a:miter/>
            </a:ln>
          </p:spPr>
        </p:sp>
      </p:grpSp>
      <p:grpSp>
        <p:nvGrpSpPr>
          <p:cNvPr id="251" name=""/>
          <p:cNvGrpSpPr/>
          <p:nvPr/>
        </p:nvGrpSpPr>
        <p:grpSpPr>
          <a:xfrm rot="0">
            <a:off x="5557837" y="4657725"/>
            <a:ext cx="385762" cy="476250"/>
            <a:chOff x="984" y="878"/>
            <a:chExt cx="3312" cy="4086"/>
          </a:xfrm>
        </p:grpSpPr>
        <p:sp>
          <p:nvSpPr>
            <p:cNvPr id="1049067" name=""/>
            <p:cNvSpPr/>
            <p:nvPr/>
          </p:nvSpPr>
          <p:spPr bwMode="auto">
            <a:xfrm rot="0">
              <a:off x="984" y="1002"/>
              <a:ext cx="3312" cy="3962"/>
            </a:xfrm>
            <a:custGeom>
              <a:avLst/>
              <a:ahLst/>
              <a:rect l="0" t="0" r="r" b="b"/>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path>
              </a:pathLst>
            </a:custGeom>
            <a:solidFill>
              <a:srgbClr val="292929">
                <a:alpha val="50195"/>
              </a:srgbClr>
            </a:solidFill>
            <a:ln w="19050" cap="flat" cmpd="sng">
              <a:solidFill>
                <a:srgbClr val="FFFFFF">
                  <a:alpha val="100000"/>
                </a:srgbClr>
              </a:solidFill>
              <a:prstDash val="solid"/>
              <a:round/>
            </a:ln>
          </p:spPr>
        </p:sp>
        <p:sp>
          <p:nvSpPr>
            <p:cNvPr id="1049068" name=""/>
            <p:cNvSpPr/>
            <p:nvPr/>
          </p:nvSpPr>
          <p:spPr>
            <a:xfrm rot="0">
              <a:off x="2208" y="878"/>
              <a:ext cx="862" cy="845"/>
            </a:xfrm>
            <a:prstGeom prst="ellipse"/>
            <a:solidFill>
              <a:srgbClr val="292929">
                <a:alpha val="50195"/>
              </a:srgbClr>
            </a:solidFill>
            <a:ln w="19050" cap="flat" cmpd="sng">
              <a:solidFill>
                <a:srgbClr val="FFFFFF">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sp>
        <p:nvSpPr>
          <p:cNvPr id="1049069" name=""/>
          <p:cNvSpPr/>
          <p:nvPr/>
        </p:nvSpPr>
        <p:spPr>
          <a:xfrm rot="0">
            <a:off x="3581400" y="3276600"/>
            <a:ext cx="2590800" cy="5613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sz="2800" lang="zh-CN"/>
              <a:t>电气火灾预防</a:t>
            </a:r>
          </a:p>
        </p:txBody>
      </p:sp>
      <p:sp>
        <p:nvSpPr>
          <p:cNvPr id="1049070" name=""/>
          <p:cNvSpPr/>
          <p:nvPr/>
        </p:nvSpPr>
        <p:spPr>
          <a:xfrm rot="0">
            <a:off x="2332037" y="1528762"/>
            <a:ext cx="1508125" cy="547687"/>
          </a:xfrm>
          <a:prstGeom prst="accentCallout2">
            <a:avLst>
              <a:gd name="adj1" fmla="val 18750"/>
              <a:gd name="adj2" fmla="val 104532"/>
              <a:gd name="adj3" fmla="val 18750"/>
              <a:gd name="adj4" fmla="val 118509"/>
              <a:gd name="adj5" fmla="val 46093"/>
              <a:gd name="adj6" fmla="val 133051"/>
            </a:avLst>
          </a:prstGeom>
          <a:noFill/>
          <a:ln w="9525" cap="flat" cmpd="sng">
            <a:solidFill>
              <a:schemeClr val="dk1">
                <a:alpha val="100000"/>
              </a:schemeClr>
            </a:solidFill>
            <a:prstDash val="solid"/>
            <a:round/>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en-US" lang="zh-CN"/>
          </a:p>
        </p:txBody>
      </p:sp>
      <p:sp>
        <p:nvSpPr>
          <p:cNvPr id="1049071" name=""/>
          <p:cNvSpPr/>
          <p:nvPr/>
        </p:nvSpPr>
        <p:spPr>
          <a:xfrm rot="0">
            <a:off x="1066800" y="3562350"/>
            <a:ext cx="1508125" cy="547687"/>
          </a:xfrm>
          <a:prstGeom prst="accentCallout2">
            <a:avLst>
              <a:gd name="adj1" fmla="val 18750"/>
              <a:gd name="adj2" fmla="val 104532"/>
              <a:gd name="adj3" fmla="val 18750"/>
              <a:gd name="adj4" fmla="val 113125"/>
              <a:gd name="adj5" fmla="val -19009"/>
              <a:gd name="adj6" fmla="val 122097"/>
            </a:avLst>
          </a:prstGeom>
          <a:noFill/>
          <a:ln w="9525" cap="flat" cmpd="sng">
            <a:solidFill>
              <a:schemeClr val="dk1">
                <a:alpha val="100000"/>
              </a:schemeClr>
            </a:solidFill>
            <a:prstDash val="solid"/>
            <a:round/>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r" eaLnBrk="1" hangingPunct="1" latinLnBrk="1" lvl="0"/>
            <a:endParaRPr altLang="en-US" b="1" lang="zh-CN">
              <a:solidFill>
                <a:srgbClr val="000000"/>
              </a:solidFill>
            </a:endParaRPr>
          </a:p>
        </p:txBody>
      </p:sp>
      <p:sp>
        <p:nvSpPr>
          <p:cNvPr id="1049072" name=""/>
          <p:cNvSpPr/>
          <p:nvPr/>
        </p:nvSpPr>
        <p:spPr>
          <a:xfrm rot="0">
            <a:off x="1295400" y="4456112"/>
            <a:ext cx="1508125" cy="547687"/>
          </a:xfrm>
          <a:prstGeom prst="accentCallout2">
            <a:avLst>
              <a:gd name="adj1" fmla="val 18750"/>
              <a:gd name="adj2" fmla="val 104532"/>
              <a:gd name="adj3" fmla="val 18750"/>
              <a:gd name="adj4" fmla="val 117847"/>
              <a:gd name="adj5" fmla="val 67014"/>
              <a:gd name="adj6" fmla="val 133829"/>
            </a:avLst>
          </a:prstGeom>
          <a:noFill/>
          <a:ln w="9525" cap="flat" cmpd="sng">
            <a:solidFill>
              <a:schemeClr val="dk1">
                <a:alpha val="100000"/>
              </a:schemeClr>
            </a:solidFill>
            <a:prstDash val="solid"/>
            <a:round/>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r" eaLnBrk="1" hangingPunct="1" latinLnBrk="1" lvl="0"/>
            <a:endParaRPr altLang="en-US" b="1" lang="zh-CN">
              <a:solidFill>
                <a:srgbClr val="000000"/>
              </a:solidFill>
            </a:endParaRPr>
          </a:p>
        </p:txBody>
      </p:sp>
      <p:sp>
        <p:nvSpPr>
          <p:cNvPr id="1049073" name=""/>
          <p:cNvSpPr/>
          <p:nvPr/>
        </p:nvSpPr>
        <p:spPr>
          <a:xfrm rot="0">
            <a:off x="6592887" y="5457825"/>
            <a:ext cx="1508125" cy="547687"/>
          </a:xfrm>
          <a:prstGeom prst="accentCallout2">
            <a:avLst>
              <a:gd name="adj1" fmla="val 55361"/>
              <a:gd name="adj2" fmla="val -4528"/>
              <a:gd name="adj3" fmla="val 18750"/>
              <a:gd name="adj4" fmla="val -19829"/>
              <a:gd name="adj5" fmla="val -14583"/>
              <a:gd name="adj6" fmla="val -35977"/>
            </a:avLst>
          </a:prstGeom>
          <a:noFill/>
          <a:ln w="9525" cap="flat" cmpd="sng">
            <a:solidFill>
              <a:schemeClr val="dk1">
                <a:alpha val="100000"/>
              </a:schemeClr>
            </a:solidFill>
            <a:prstDash val="solid"/>
            <a:round/>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b="1" lang="zh-CN">
              <a:solidFill>
                <a:srgbClr val="000000"/>
              </a:solidFill>
            </a:endParaRPr>
          </a:p>
        </p:txBody>
      </p:sp>
      <p:sp>
        <p:nvSpPr>
          <p:cNvPr id="1049074" name=""/>
          <p:cNvSpPr/>
          <p:nvPr/>
        </p:nvSpPr>
        <p:spPr>
          <a:xfrm rot="0">
            <a:off x="6950075" y="3532187"/>
            <a:ext cx="1508125" cy="547687"/>
          </a:xfrm>
          <a:prstGeom prst="accentCallout2">
            <a:avLst>
              <a:gd name="adj1" fmla="val 18750"/>
              <a:gd name="adj2" fmla="val -4532"/>
              <a:gd name="adj3" fmla="val 18750"/>
              <a:gd name="adj4" fmla="val -12750"/>
              <a:gd name="adj5" fmla="val -15884"/>
              <a:gd name="adj6" fmla="val -21625"/>
            </a:avLst>
          </a:prstGeom>
          <a:noFill/>
          <a:ln w="9525" cap="flat" cmpd="sng">
            <a:solidFill>
              <a:schemeClr val="dk1">
                <a:alpha val="100000"/>
              </a:schemeClr>
            </a:solidFill>
            <a:prstDash val="solid"/>
            <a:round/>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b="1" lang="zh-CN">
              <a:solidFill>
                <a:srgbClr val="000000"/>
              </a:solidFill>
            </a:endParaRPr>
          </a:p>
        </p:txBody>
      </p:sp>
      <p:sp>
        <p:nvSpPr>
          <p:cNvPr id="1049075" name=""/>
          <p:cNvSpPr/>
          <p:nvPr/>
        </p:nvSpPr>
        <p:spPr>
          <a:xfrm rot="0">
            <a:off x="0" y="1600200"/>
            <a:ext cx="3886200" cy="7010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zh-CN" lang="en-US"/>
              <a:t>1</a:t>
            </a:r>
            <a:r>
              <a:rPr altLang="en-US" lang="zh-CN"/>
              <a:t>、定期对电线进行检查、整理、除尘。禁止使用湿抹布等清洁电器表面。</a:t>
            </a:r>
          </a:p>
        </p:txBody>
      </p:sp>
      <p:sp>
        <p:nvSpPr>
          <p:cNvPr id="1049076" name=""/>
          <p:cNvSpPr/>
          <p:nvPr/>
        </p:nvSpPr>
        <p:spPr>
          <a:xfrm rot="0">
            <a:off x="6858000" y="2895600"/>
            <a:ext cx="4572000" cy="13106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zh-CN" lang="en-US"/>
              <a:t>2</a:t>
            </a:r>
            <a:r>
              <a:rPr altLang="en-US" lang="zh-CN"/>
              <a:t>、老化，损伤的电线</a:t>
            </a:r>
          </a:p>
          <a:p>
            <a:pPr eaLnBrk="1" hangingPunct="1" latinLnBrk="1" lvl="0"/>
            <a:r>
              <a:rPr altLang="en-US" lang="zh-CN"/>
              <a:t>易短路或断路，应更</a:t>
            </a:r>
          </a:p>
          <a:p>
            <a:pPr eaLnBrk="1" hangingPunct="1" latinLnBrk="1" lvl="0"/>
            <a:r>
              <a:rPr altLang="en-US" lang="zh-CN"/>
              <a:t>换。绝缘层损坏的用</a:t>
            </a:r>
          </a:p>
          <a:p>
            <a:pPr eaLnBrk="1" hangingPunct="1" latinLnBrk="1" lvl="0"/>
            <a:r>
              <a:rPr altLang="en-US" lang="zh-CN"/>
              <a:t>绝缘胶带包扎</a:t>
            </a:r>
          </a:p>
        </p:txBody>
      </p:sp>
      <p:sp>
        <p:nvSpPr>
          <p:cNvPr id="1049077" name=""/>
          <p:cNvSpPr/>
          <p:nvPr/>
        </p:nvSpPr>
        <p:spPr>
          <a:xfrm rot="0">
            <a:off x="6532562" y="5378450"/>
            <a:ext cx="4572000" cy="10058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zh-CN" lang="en-US"/>
              <a:t>3</a:t>
            </a:r>
            <a:r>
              <a:rPr altLang="en-US" lang="zh-CN"/>
              <a:t>、地面上露出的电线</a:t>
            </a:r>
          </a:p>
          <a:p>
            <a:pPr eaLnBrk="1" hangingPunct="1" latinLnBrk="1" lvl="0"/>
            <a:r>
              <a:rPr altLang="en-US" lang="zh-CN"/>
              <a:t>应设在金属管或胶管内，</a:t>
            </a:r>
          </a:p>
          <a:p>
            <a:pPr eaLnBrk="1" hangingPunct="1" latinLnBrk="1" lvl="0"/>
            <a:r>
              <a:rPr altLang="en-US" lang="zh-CN"/>
              <a:t>以防损伤</a:t>
            </a:r>
          </a:p>
        </p:txBody>
      </p:sp>
      <p:sp>
        <p:nvSpPr>
          <p:cNvPr id="1049078" name=""/>
          <p:cNvSpPr/>
          <p:nvPr/>
        </p:nvSpPr>
        <p:spPr>
          <a:xfrm rot="0">
            <a:off x="0" y="4267200"/>
            <a:ext cx="3048000" cy="13106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zh-CN" lang="en-US"/>
              <a:t>4</a:t>
            </a:r>
            <a:r>
              <a:rPr altLang="en-US" lang="zh-CN"/>
              <a:t>、插座应固定，应有电压</a:t>
            </a:r>
          </a:p>
          <a:p>
            <a:pPr eaLnBrk="1" hangingPunct="1" latinLnBrk="1" lvl="0"/>
            <a:r>
              <a:rPr altLang="en-US" lang="zh-CN"/>
              <a:t>标识，</a:t>
            </a:r>
            <a:r>
              <a:rPr altLang="zh-CN" lang="en-US"/>
              <a:t>1</a:t>
            </a:r>
            <a:r>
              <a:rPr altLang="en-US" lang="zh-CN"/>
              <a:t>个插座最多容</a:t>
            </a:r>
            <a:r>
              <a:rPr altLang="zh-CN" lang="en-US"/>
              <a:t>4</a:t>
            </a:r>
            <a:r>
              <a:rPr altLang="en-US" lang="zh-CN"/>
              <a:t>个</a:t>
            </a:r>
          </a:p>
          <a:p>
            <a:pPr eaLnBrk="1" hangingPunct="1" latinLnBrk="1" lvl="0"/>
            <a:r>
              <a:rPr altLang="en-US" lang="zh-CN"/>
              <a:t>插头，禁止直接将电器导线</a:t>
            </a:r>
          </a:p>
          <a:p>
            <a:pPr eaLnBrk="1" hangingPunct="1" latinLnBrk="1" lvl="0"/>
            <a:r>
              <a:rPr altLang="en-US" lang="zh-CN"/>
              <a:t>（无插头） </a:t>
            </a:r>
          </a:p>
        </p:txBody>
      </p:sp>
      <p:sp>
        <p:nvSpPr>
          <p:cNvPr id="1049079" name=""/>
          <p:cNvSpPr/>
          <p:nvPr/>
        </p:nvSpPr>
        <p:spPr>
          <a:xfrm rot="0">
            <a:off x="0" y="3581400"/>
            <a:ext cx="2520950" cy="3962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zh-CN" lang="en-US"/>
              <a:t>5</a:t>
            </a:r>
            <a:r>
              <a:rPr altLang="en-US" lang="zh-CN"/>
              <a:t>、严禁私拉乱接现象</a:t>
            </a:r>
          </a:p>
        </p:txBody>
      </p:sp>
      <p:pic>
        <p:nvPicPr>
          <p:cNvPr id="2097283" name="" descr="u=1629681295,3890481998&amp;fm=0&amp;gp=0"/>
          <p:cNvPicPr>
            <a:picLocks/>
          </p:cNvPicPr>
          <p:nvPr/>
        </p:nvPicPr>
        <p:blipFill>
          <a:blip xmlns:r="http://schemas.openxmlformats.org/officeDocument/2006/relationships" r:embed="rId1"/>
          <a:srcRect l="0" t="0" r="0" b="0"/>
          <a:stretch>
            <a:fillRect/>
          </a:stretch>
        </p:blipFill>
        <p:spPr>
          <a:xfrm rot="0">
            <a:off x="1295400" y="2590800"/>
            <a:ext cx="1333500" cy="1000125"/>
          </a:xfrm>
          <a:prstGeom prst="rect"/>
          <a:noFill/>
          <a:ln>
            <a:noFill/>
          </a:ln>
        </p:spPr>
      </p:pic>
      <p:pic>
        <p:nvPicPr>
          <p:cNvPr id="2097284" name="" descr="集大中心网线DSC_0013"/>
          <p:cNvPicPr>
            <a:picLocks/>
          </p:cNvPicPr>
          <p:nvPr/>
        </p:nvPicPr>
        <p:blipFill>
          <a:blip xmlns:r="http://schemas.openxmlformats.org/officeDocument/2006/relationships" r:embed="rId2"/>
          <a:srcRect l="0" t="0" r="0" b="0"/>
          <a:stretch>
            <a:fillRect/>
          </a:stretch>
        </p:blipFill>
        <p:spPr>
          <a:xfrm rot="0">
            <a:off x="7010400" y="4038600"/>
            <a:ext cx="1905000" cy="1274762"/>
          </a:xfrm>
          <a:prstGeom prst="rect"/>
          <a:noFill/>
          <a:ln>
            <a:noFill/>
          </a:ln>
        </p:spPr>
      </p:pic>
      <p:pic>
        <p:nvPicPr>
          <p:cNvPr id="2097285" name="" descr="DSC_机柜后面的物品0096"/>
          <p:cNvPicPr>
            <a:picLocks/>
          </p:cNvPicPr>
          <p:nvPr/>
        </p:nvPicPr>
        <p:blipFill>
          <a:blip xmlns:r="http://schemas.openxmlformats.org/officeDocument/2006/relationships" r:embed="rId3"/>
          <a:srcRect l="0" t="0" r="0" b="0"/>
          <a:stretch>
            <a:fillRect/>
          </a:stretch>
        </p:blipFill>
        <p:spPr>
          <a:xfrm rot="0">
            <a:off x="3590925" y="5378450"/>
            <a:ext cx="2209800" cy="1479550"/>
          </a:xfrm>
          <a:prstGeom prst="rect"/>
          <a:noFill/>
          <a:ln>
            <a:noFill/>
          </a:ln>
        </p:spPr>
      </p:pic>
      <p:pic>
        <p:nvPicPr>
          <p:cNvPr id="2097286" name="" descr="DSC_0064"/>
          <p:cNvPicPr>
            <a:picLocks/>
          </p:cNvPicPr>
          <p:nvPr/>
        </p:nvPicPr>
        <p:blipFill>
          <a:blip xmlns:r="http://schemas.openxmlformats.org/officeDocument/2006/relationships" r:embed="rId4"/>
          <a:srcRect l="0" t="0" r="0" b="0"/>
          <a:stretch>
            <a:fillRect/>
          </a:stretch>
        </p:blipFill>
        <p:spPr>
          <a:xfrm rot="0">
            <a:off x="6532562" y="806450"/>
            <a:ext cx="2617787" cy="1838325"/>
          </a:xfrm>
          <a:prstGeom prst="rect"/>
          <a:noFill/>
          <a:ln>
            <a:noFill/>
          </a:ln>
        </p:spPr>
      </p:pic>
      <p:pic>
        <p:nvPicPr>
          <p:cNvPr id="2097287" name="" descr="DSC_0068"/>
          <p:cNvPicPr>
            <a:picLocks/>
          </p:cNvPicPr>
          <p:nvPr>
            <p:ph sz="full" idx="1"/>
          </p:nvPr>
        </p:nvPicPr>
        <p:blipFill>
          <a:blip xmlns:r="http://schemas.openxmlformats.org/officeDocument/2006/relationships" r:embed="rId5"/>
          <a:srcRect l="0" t="0" r="0" b="0"/>
          <a:stretch>
            <a:fillRect/>
          </a:stretch>
        </p:blipFill>
        <p:spPr>
          <a:xfrm rot="0">
            <a:off x="838200" y="5327650"/>
            <a:ext cx="2286000" cy="1530350"/>
          </a:xfrm>
          <a:prstGeom prst="rect"/>
          <a:noFill/>
          <a:ln>
            <a:noFill/>
          </a:ln>
        </p:spPr>
      </p:pic>
    </p:spTree>
    <p:custDataLst>
      <p:tags r:id="rId6"/>
    </p:custDataLst>
  </p:cSld>
  <p:clrMapOvr>
    <a:masterClrMapping/>
  </p:clrMapOvr>
  <p:transition spd="med" advClick="1">
    <p:plus/>
  </p:transition>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Type="clickEffect" presetClass="entr" presetID="20" presetSubtype="0">
                                  <p:stCondLst>
                                    <p:cond delay="0"/>
                                  </p:stCondLst>
                                  <p:childTnLst>
                                    <p:set>
                                      <p:cBhvr>
                                        <p:cTn dur="1" fill="hold" id="6">
                                          <p:stCondLst>
                                            <p:cond delay="0"/>
                                          </p:stCondLst>
                                        </p:cTn>
                                        <p:tgtEl>
                                          <p:spTgt spid="1049075"/>
                                        </p:tgtEl>
                                        <p:attrNameLst>
                                          <p:attrName>style.visibility</p:attrName>
                                        </p:attrNameLst>
                                      </p:cBhvr>
                                      <p:to>
                                        <p:strVal val="visible"/>
                                      </p:to>
                                    </p:set>
                                    <p:animEffect transition="in" filter="wedge">
                                      <p:cBhvr>
                                        <p:cTn dur="2000" id="7"/>
                                        <p:tgtEl>
                                          <p:spTgt spid="1049075"/>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id="10" nodeType="clickEffect" presetClass="entr" presetID="24" presetSubtype="0">
                                  <p:stCondLst>
                                    <p:cond delay="0"/>
                                  </p:stCondLst>
                                  <p:childTnLst>
                                    <p:set>
                                      <p:cBhvr>
                                        <p:cTn dur="1" fill="hold" id="11">
                                          <p:stCondLst>
                                            <p:cond delay="0"/>
                                          </p:stCondLst>
                                        </p:cTn>
                                        <p:tgtEl>
                                          <p:spTgt spid="2097286"/>
                                        </p:tgtEl>
                                        <p:attrNameLst>
                                          <p:attrName>style.visibility</p:attrName>
                                        </p:attrNameLst>
                                      </p:cBhvr>
                                      <p:to>
                                        <p:strVal val="visible"/>
                                      </p:to>
                                    </p:set>
                                    <p:anim calcmode="lin" valueType="num">
                                      <p:cBhvr>
                                        <p:cTn dur="1" fill="hold" id="12"/>
                                        <p:tgtEl>
                                          <p:spTgt spid="2097286"/>
                                        </p:tgtEl>
                                      </p:cBhvr>
                                    </p:anim>
                                  </p:childTnLst>
                                </p:cTn>
                              </p:par>
                            </p:childTnLst>
                          </p:cTn>
                        </p:par>
                      </p:childTnLst>
                    </p:cTn>
                  </p:par>
                  <p:par>
                    <p:cTn fill="hold" id="13" nodeType="clickPar">
                      <p:stCondLst>
                        <p:cond delay="indefinite"/>
                      </p:stCondLst>
                      <p:childTnLst>
                        <p:par>
                          <p:cTn fill="hold" id="14" nodeType="withGroup">
                            <p:stCondLst>
                              <p:cond delay="0"/>
                            </p:stCondLst>
                            <p:childTnLst>
                              <p:par>
                                <p:cTn fill="hold" id="15" nodeType="clickEffect" presetClass="entr" presetID="24" presetSubtype="0">
                                  <p:stCondLst>
                                    <p:cond delay="0"/>
                                  </p:stCondLst>
                                  <p:childTnLst>
                                    <p:set>
                                      <p:cBhvr>
                                        <p:cTn dur="1" fill="hold" id="16">
                                          <p:stCondLst>
                                            <p:cond delay="0"/>
                                          </p:stCondLst>
                                        </p:cTn>
                                        <p:tgtEl>
                                          <p:spTgt spid="2097284"/>
                                        </p:tgtEl>
                                        <p:attrNameLst>
                                          <p:attrName>style.visibility</p:attrName>
                                        </p:attrNameLst>
                                      </p:cBhvr>
                                      <p:to>
                                        <p:strVal val="visible"/>
                                      </p:to>
                                    </p:set>
                                    <p:anim calcmode="lin" valueType="num">
                                      <p:cBhvr>
                                        <p:cTn dur="1" fill="hold" id="17"/>
                                        <p:tgtEl>
                                          <p:spTgt spid="2097284"/>
                                        </p:tgtEl>
                                      </p:cBhvr>
                                    </p:anim>
                                  </p:childTnLst>
                                </p:cTn>
                              </p:par>
                            </p:childTnLst>
                          </p:cTn>
                        </p:par>
                      </p:childTnLst>
                    </p:cTn>
                  </p:par>
                  <p:par>
                    <p:cTn fill="hold" id="18" nodeType="clickPar">
                      <p:stCondLst>
                        <p:cond delay="indefinite"/>
                      </p:stCondLst>
                      <p:childTnLst>
                        <p:par>
                          <p:cTn fill="hold" id="19" nodeType="withGroup">
                            <p:stCondLst>
                              <p:cond delay="0"/>
                            </p:stCondLst>
                            <p:childTnLst>
                              <p:par>
                                <p:cTn fill="hold" id="20" nodeType="clickEffect" presetClass="entr" presetID="24" presetSubtype="0">
                                  <p:stCondLst>
                                    <p:cond delay="0"/>
                                  </p:stCondLst>
                                  <p:childTnLst>
                                    <p:set>
                                      <p:cBhvr>
                                        <p:cTn dur="1" fill="hold" id="21">
                                          <p:stCondLst>
                                            <p:cond delay="0"/>
                                          </p:stCondLst>
                                        </p:cTn>
                                        <p:tgtEl>
                                          <p:spTgt spid="2097285"/>
                                        </p:tgtEl>
                                        <p:attrNameLst>
                                          <p:attrName>style.visibility</p:attrName>
                                        </p:attrNameLst>
                                      </p:cBhvr>
                                      <p:to>
                                        <p:strVal val="visible"/>
                                      </p:to>
                                    </p:set>
                                    <p:anim calcmode="lin" valueType="num">
                                      <p:cBhvr>
                                        <p:cTn dur="1" fill="hold" id="22"/>
                                        <p:tgtEl>
                                          <p:spTgt spid="2097285"/>
                                        </p:tgtEl>
                                      </p:cBhvr>
                                    </p:anim>
                                  </p:childTnLst>
                                </p:cTn>
                              </p:par>
                            </p:childTnLst>
                          </p:cTn>
                        </p:par>
                      </p:childTnLst>
                    </p:cTn>
                  </p:par>
                  <p:par>
                    <p:cTn fill="hold" id="23" nodeType="clickPar">
                      <p:stCondLst>
                        <p:cond delay="indefinite"/>
                      </p:stCondLst>
                      <p:childTnLst>
                        <p:par>
                          <p:cTn fill="hold" id="24" nodeType="withGroup">
                            <p:stCondLst>
                              <p:cond delay="0"/>
                            </p:stCondLst>
                            <p:childTnLst>
                              <p:par>
                                <p:cTn fill="hold" id="25" nodeType="clickEffect" presetClass="entr" presetID="24" presetSubtype="0">
                                  <p:stCondLst>
                                    <p:cond delay="0"/>
                                  </p:stCondLst>
                                  <p:childTnLst>
                                    <p:set>
                                      <p:cBhvr>
                                        <p:cTn dur="1" fill="hold" id="26">
                                          <p:stCondLst>
                                            <p:cond delay="0"/>
                                          </p:stCondLst>
                                        </p:cTn>
                                        <p:tgtEl>
                                          <p:spTgt spid="2097287"/>
                                        </p:tgtEl>
                                        <p:attrNameLst>
                                          <p:attrName>style.visibility</p:attrName>
                                        </p:attrNameLst>
                                      </p:cBhvr>
                                      <p:to>
                                        <p:strVal val="visible"/>
                                      </p:to>
                                    </p:set>
                                    <p:anim calcmode="lin" valueType="num">
                                      <p:cBhvr>
                                        <p:cTn dur="1" fill="hold" id="27"/>
                                        <p:tgtEl>
                                          <p:spTgt spid="2097287"/>
                                        </p:tgtEl>
                                      </p:cBhvr>
                                    </p:anim>
                                  </p:childTnLst>
                                </p:cTn>
                              </p:par>
                            </p:childTnLst>
                          </p:cTn>
                        </p:par>
                      </p:childTnLst>
                    </p:cTn>
                  </p:par>
                  <p:par>
                    <p:cTn fill="hold" id="28" nodeType="clickPar">
                      <p:stCondLst>
                        <p:cond delay="indefinite"/>
                      </p:stCondLst>
                      <p:childTnLst>
                        <p:par>
                          <p:cTn fill="hold" id="29" nodeType="withGroup">
                            <p:stCondLst>
                              <p:cond delay="0"/>
                            </p:stCondLst>
                            <p:childTnLst>
                              <p:par>
                                <p:cTn fill="remove" id="30" nodeType="clickEffect" presetClass="emph" presetID="33" presetSubtype="0">
                                  <p:stCondLst>
                                    <p:cond delay="0"/>
                                  </p:stCondLst>
                                  <p:childTnLst>
                                    <p:animClr clrSpc="rgb" dir="cw">
                                      <p:cBhvr override="childStyle">
                                        <p:cTn accel="50000" autoRev="1" decel="0" dur="1500" fill="hold" id="31" tmFilter="0, 0; .33333, 1; 1, 1">
                                          <p:stCondLst>
                                            <p:cond delay="0"/>
                                          </p:stCondLst>
                                        </p:cTn>
                                        <p:tgtEl>
                                          <p:spTgt spid="2097283"/>
                                        </p:tgtEl>
                                        <p:attrNameLst>
                                          <p:attrName>style.color</p:attrName>
                                        </p:attrNameLst>
                                      </p:cBhvr>
                                      <p:to>
                                        <a:schemeClr val="accent2"/>
                                      </p:to>
                                    </p:animClr>
                                    <p:animClr clrSpc="rgb" dir="cw">
                                      <p:cBhvr>
                                        <p:cTn accel="50000" autoRev="1" decel="0" dur="1500" fill="hold" id="32" tmFilter="0, 0; .33333, 1; 1, 1">
                                          <p:stCondLst>
                                            <p:cond delay="0"/>
                                          </p:stCondLst>
                                        </p:cTn>
                                        <p:tgtEl>
                                          <p:spTgt spid="2097283"/>
                                        </p:tgtEl>
                                        <p:attrNameLst>
                                          <p:attrName>fill.color</p:attrName>
                                        </p:attrNameLst>
                                      </p:cBhvr>
                                      <p:to>
                                        <a:schemeClr val="accent2"/>
                                      </p:to>
                                    </p:animClr>
                                    <p:set>
                                      <p:cBhvr>
                                        <p:cTn dur="3000" fill="hold" id="33"/>
                                        <p:tgtEl>
                                          <p:spTgt spid="2097283"/>
                                        </p:tgtEl>
                                        <p:attrNameLst>
                                          <p:attrName>fill.type</p:attrName>
                                        </p:attrNameLst>
                                      </p:cBhvr>
                                      <p:to>
                                        <p:strVal val="solid"/>
                                      </p:to>
                                    </p:set>
                                    <p:set>
                                      <p:cBhvr>
                                        <p:cTn dur="3000" fill="hold" id="34"/>
                                        <p:tgtEl>
                                          <p:spTgt spid="2097283"/>
                                        </p:tgtEl>
                                        <p:attrNameLst>
                                          <p:attrName>fill.on</p:attrName>
                                        </p:attrNameLst>
                                      </p:cBhvr>
                                      <p:to>
                                        <p:strVal val="true"/>
                                      </p:to>
                                    </p:set>
                                    <p:animScale>
                                      <p:cBhvr>
                                        <p:cTn accel="50000" autoRev="1" decel="0" dur="1500" fill="hold" id="35" tmFilter="0, 0; .33333, 1; 1, 1">
                                          <p:stCondLst>
                                            <p:cond delay="0"/>
                                          </p:stCondLst>
                                        </p:cTn>
                                        <p:tgtEl>
                                          <p:spTgt spid="2097283"/>
                                        </p:tgtEl>
                                      </p:cBhvr>
                                      <p:from x="100000" y="100000"/>
                                      <p:to x="100000" y="140000"/>
                                    </p:animScale>
                                  </p:childTnLst>
                                </p:cTn>
                              </p:par>
                            </p:childTnLst>
                          </p:cTn>
                        </p:par>
                      </p:childTnLst>
                    </p:cTn>
                  </p:par>
                  <p:par>
                    <p:cTn fill="hold" id="36" nodeType="clickPar">
                      <p:stCondLst>
                        <p:cond delay="indefinite"/>
                      </p:stCondLst>
                      <p:childTnLst>
                        <p:par>
                          <p:cTn fill="hold" id="37" nodeType="withGroup">
                            <p:stCondLst>
                              <p:cond delay="0"/>
                            </p:stCondLst>
                            <p:childTnLst>
                              <p:par>
                                <p:cTn decel="100000" fill="hold" grpId="1" id="38" nodeType="clickEffect" presetClass="entr" presetID="49" presetSubtype="0">
                                  <p:stCondLst>
                                    <p:cond delay="0"/>
                                  </p:stCondLst>
                                  <p:childTnLst>
                                    <p:set>
                                      <p:cBhvr>
                                        <p:cTn dur="1" fill="hold" id="39">
                                          <p:stCondLst>
                                            <p:cond delay="0"/>
                                          </p:stCondLst>
                                        </p:cTn>
                                        <p:tgtEl>
                                          <p:spTgt spid="1049076"/>
                                        </p:tgtEl>
                                        <p:attrNameLst>
                                          <p:attrName>style.visibility</p:attrName>
                                        </p:attrNameLst>
                                      </p:cBhvr>
                                      <p:to>
                                        <p:strVal val="visible"/>
                                      </p:to>
                                    </p:set>
                                    <p:anim calcmode="lin" valueType="num">
                                      <p:cBhvr>
                                        <p:cTn dur="500" fill="hold" id="40"/>
                                        <p:tgtEl>
                                          <p:spTgt spid="1049076"/>
                                        </p:tgtEl>
                                        <p:attrNameLst>
                                          <p:attrName>ppt_w</p:attrName>
                                        </p:attrNameLst>
                                      </p:cBhvr>
                                      <p:tavLst>
                                        <p:tav tm="0">
                                          <p:val>
                                            <p:fltVal val="0.0"/>
                                          </p:val>
                                        </p:tav>
                                        <p:tav tm="100000">
                                          <p:val>
                                            <p:strVal val="#ppt_w"/>
                                          </p:val>
                                        </p:tav>
                                      </p:tavLst>
                                    </p:anim>
                                    <p:anim calcmode="lin" valueType="num">
                                      <p:cBhvr>
                                        <p:cTn dur="500" fill="hold" id="41"/>
                                        <p:tgtEl>
                                          <p:spTgt spid="1049076"/>
                                        </p:tgtEl>
                                        <p:attrNameLst>
                                          <p:attrName>ppt_h</p:attrName>
                                        </p:attrNameLst>
                                      </p:cBhvr>
                                      <p:tavLst>
                                        <p:tav tm="0">
                                          <p:val>
                                            <p:fltVal val="0.0"/>
                                          </p:val>
                                        </p:tav>
                                        <p:tav tm="100000">
                                          <p:val>
                                            <p:strVal val="#ppt_h"/>
                                          </p:val>
                                        </p:tav>
                                      </p:tavLst>
                                    </p:anim>
                                    <p:anim calcmode="lin" valueType="num">
                                      <p:cBhvr>
                                        <p:cTn dur="500" fill="hold" id="42"/>
                                        <p:tgtEl>
                                          <p:spTgt spid="1049076"/>
                                        </p:tgtEl>
                                        <p:attrNameLst>
                                          <p:attrName>style.rotation</p:attrName>
                                        </p:attrNameLst>
                                      </p:cBhvr>
                                      <p:tavLst>
                                        <p:tav tm="0">
                                          <p:val>
                                            <p:fltVal val="360.0"/>
                                          </p:val>
                                        </p:tav>
                                        <p:tav tm="100000">
                                          <p:val>
                                            <p:fltVal val="0.0"/>
                                          </p:val>
                                        </p:tav>
                                      </p:tavLst>
                                    </p:anim>
                                    <p:animEffect transition="in" filter="fade">
                                      <p:cBhvr>
                                        <p:cTn dur="500" id="43"/>
                                        <p:tgtEl>
                                          <p:spTgt spid="1049076"/>
                                        </p:tgtEl>
                                      </p:cBhvr>
                                    </p:animEffect>
                                  </p:childTnLst>
                                </p:cTn>
                              </p:par>
                            </p:childTnLst>
                          </p:cTn>
                        </p:par>
                      </p:childTnLst>
                    </p:cTn>
                  </p:par>
                  <p:par>
                    <p:cTn fill="hold" id="44" nodeType="clickPar">
                      <p:stCondLst>
                        <p:cond delay="indefinite"/>
                      </p:stCondLst>
                      <p:childTnLst>
                        <p:par>
                          <p:cTn fill="hold" id="45" nodeType="withGroup">
                            <p:stCondLst>
                              <p:cond delay="0"/>
                            </p:stCondLst>
                            <p:childTnLst>
                              <p:par>
                                <p:cTn fill="hold" grpId="1" id="46" nodeType="clickEffect" presetClass="entr" presetID="29" presetSubtype="0">
                                  <p:stCondLst>
                                    <p:cond delay="0"/>
                                  </p:stCondLst>
                                  <p:childTnLst>
                                    <p:set>
                                      <p:cBhvr>
                                        <p:cTn dur="1" fill="hold" id="47">
                                          <p:stCondLst>
                                            <p:cond delay="0"/>
                                          </p:stCondLst>
                                        </p:cTn>
                                        <p:tgtEl>
                                          <p:spTgt spid="1049077"/>
                                        </p:tgtEl>
                                        <p:attrNameLst>
                                          <p:attrName>style.visibility</p:attrName>
                                        </p:attrNameLst>
                                      </p:cBhvr>
                                      <p:to>
                                        <p:strVal val="visible"/>
                                      </p:to>
                                    </p:set>
                                    <p:anim calcmode="lin" valueType="num">
                                      <p:cBhvr>
                                        <p:cTn dur="1000" fill="hold" id="48"/>
                                        <p:tgtEl>
                                          <p:spTgt spid="1049077"/>
                                        </p:tgtEl>
                                        <p:attrNameLst>
                                          <p:attrName>ppt_x</p:attrName>
                                        </p:attrNameLst>
                                      </p:cBhvr>
                                      <p:tavLst>
                                        <p:tav tm="0">
                                          <p:val>
                                            <p:strVal val="#ppt_x-.2"/>
                                          </p:val>
                                        </p:tav>
                                        <p:tav tm="100000">
                                          <p:val>
                                            <p:strVal val="#ppt_x"/>
                                          </p:val>
                                        </p:tav>
                                      </p:tavLst>
                                    </p:anim>
                                    <p:anim calcmode="lin" valueType="num">
                                      <p:cBhvr>
                                        <p:cTn dur="1000" fill="hold" id="49"/>
                                        <p:tgtEl>
                                          <p:spTgt spid="1049077"/>
                                        </p:tgtEl>
                                        <p:attrNameLst>
                                          <p:attrName>ppt_y</p:attrName>
                                        </p:attrNameLst>
                                      </p:cBhvr>
                                      <p:tavLst>
                                        <p:tav tm="0">
                                          <p:val>
                                            <p:strVal val="#ppt_y"/>
                                          </p:val>
                                        </p:tav>
                                        <p:tav tm="100000">
                                          <p:val>
                                            <p:strVal val="#ppt_y"/>
                                          </p:val>
                                        </p:tav>
                                      </p:tavLst>
                                    </p:anim>
                                    <p:animEffect transition="in" filter="wipe(right)" prLst="gradientSize: 0.1">
                                      <p:cBhvr>
                                        <p:cTn dur="1000" id="50"/>
                                        <p:tgtEl>
                                          <p:spTgt spid="1049077"/>
                                        </p:tgtEl>
                                      </p:cBhvr>
                                    </p:animEffect>
                                  </p:childTnLst>
                                </p:cTn>
                              </p:par>
                            </p:childTnLst>
                          </p:cTn>
                        </p:par>
                      </p:childTnLst>
                    </p:cTn>
                  </p:par>
                  <p:par>
                    <p:cTn fill="hold" id="51" nodeType="clickPar">
                      <p:stCondLst>
                        <p:cond delay="indefinite"/>
                      </p:stCondLst>
                      <p:childTnLst>
                        <p:par>
                          <p:cTn fill="hold" id="52" nodeType="withGroup">
                            <p:stCondLst>
                              <p:cond delay="0"/>
                            </p:stCondLst>
                            <p:childTnLst>
                              <p:par>
                                <p:cTn fill="hold" grpId="1" id="53" nodeType="clickEffect" presetClass="entr" presetID="47" presetSubtype="0">
                                  <p:stCondLst>
                                    <p:cond delay="0"/>
                                  </p:stCondLst>
                                  <p:childTnLst>
                                    <p:set>
                                      <p:cBhvr>
                                        <p:cTn dur="1" fill="hold" id="54">
                                          <p:stCondLst>
                                            <p:cond delay="0"/>
                                          </p:stCondLst>
                                        </p:cTn>
                                        <p:tgtEl>
                                          <p:spTgt spid="1049078"/>
                                        </p:tgtEl>
                                        <p:attrNameLst>
                                          <p:attrName>style.visibility</p:attrName>
                                        </p:attrNameLst>
                                      </p:cBhvr>
                                      <p:to>
                                        <p:strVal val="visible"/>
                                      </p:to>
                                    </p:set>
                                    <p:animEffect transition="in" filter="fade">
                                      <p:cBhvr>
                                        <p:cTn dur="1000" id="55"/>
                                        <p:tgtEl>
                                          <p:spTgt spid="1049078"/>
                                        </p:tgtEl>
                                      </p:cBhvr>
                                    </p:animEffect>
                                    <p:anim calcmode="lin" valueType="num">
                                      <p:cBhvr>
                                        <p:cTn dur="1000" fill="hold" id="56"/>
                                        <p:tgtEl>
                                          <p:spTgt spid="1049078"/>
                                        </p:tgtEl>
                                        <p:attrNameLst>
                                          <p:attrName>ppt_x</p:attrName>
                                        </p:attrNameLst>
                                      </p:cBhvr>
                                      <p:tavLst>
                                        <p:tav tm="0">
                                          <p:val>
                                            <p:strVal val="#ppt_x"/>
                                          </p:val>
                                        </p:tav>
                                        <p:tav tm="100000">
                                          <p:val>
                                            <p:strVal val="#ppt_x"/>
                                          </p:val>
                                        </p:tav>
                                      </p:tavLst>
                                    </p:anim>
                                    <p:anim calcmode="lin" valueType="num">
                                      <p:cBhvr>
                                        <p:cTn dur="1000" fill="hold" id="57"/>
                                        <p:tgtEl>
                                          <p:spTgt spid="1049078"/>
                                        </p:tgtEl>
                                        <p:attrNameLst>
                                          <p:attrName>ppt_y</p:attrName>
                                        </p:attrNameLst>
                                      </p:cBhvr>
                                      <p:tavLst>
                                        <p:tav tm="0">
                                          <p:val>
                                            <p:strVal val="#ppt_y-.1"/>
                                          </p:val>
                                        </p:tav>
                                        <p:tav tm="100000">
                                          <p:val>
                                            <p:strVal val="#ppt_y"/>
                                          </p:val>
                                        </p:tav>
                                      </p:tavLst>
                                    </p:anim>
                                  </p:childTnLst>
                                </p:cTn>
                              </p:par>
                            </p:childTnLst>
                          </p:cTn>
                        </p:par>
                      </p:childTnLst>
                    </p:cTn>
                  </p:par>
                  <p:par>
                    <p:cTn fill="hold" id="58" nodeType="clickPar">
                      <p:stCondLst>
                        <p:cond delay="indefinite"/>
                      </p:stCondLst>
                      <p:childTnLst>
                        <p:par>
                          <p:cTn fill="hold" id="59" nodeType="withGroup">
                            <p:stCondLst>
                              <p:cond delay="0"/>
                            </p:stCondLst>
                            <p:childTnLst>
                              <p:par>
                                <p:cTn fill="hold" grpId="1" id="60" nodeType="clickEffect" presetClass="entr" presetID="23" presetSubtype="16">
                                  <p:stCondLst>
                                    <p:cond delay="0"/>
                                  </p:stCondLst>
                                  <p:childTnLst>
                                    <p:set>
                                      <p:cBhvr>
                                        <p:cTn dur="1" fill="hold" id="61">
                                          <p:stCondLst>
                                            <p:cond delay="0"/>
                                          </p:stCondLst>
                                        </p:cTn>
                                        <p:tgtEl>
                                          <p:spTgt spid="1049079"/>
                                        </p:tgtEl>
                                        <p:attrNameLst>
                                          <p:attrName>style.visibility</p:attrName>
                                        </p:attrNameLst>
                                      </p:cBhvr>
                                      <p:to>
                                        <p:strVal val="visible"/>
                                      </p:to>
                                    </p:set>
                                    <p:anim calcmode="lin" valueType="num">
                                      <p:cBhvr>
                                        <p:cTn dur="500" fill="hold" id="62"/>
                                        <p:tgtEl>
                                          <p:spTgt spid="1049079"/>
                                        </p:tgtEl>
                                        <p:attrNameLst>
                                          <p:attrName>ppt_w</p:attrName>
                                        </p:attrNameLst>
                                      </p:cBhvr>
                                      <p:tavLst>
                                        <p:tav tm="0">
                                          <p:val>
                                            <p:fltVal val="0.0"/>
                                          </p:val>
                                        </p:tav>
                                        <p:tav tm="100000">
                                          <p:val>
                                            <p:strVal val="#ppt_w"/>
                                          </p:val>
                                        </p:tav>
                                      </p:tavLst>
                                    </p:anim>
                                    <p:anim calcmode="lin" valueType="num">
                                      <p:cBhvr>
                                        <p:cTn dur="500" fill="hold" id="63"/>
                                        <p:tgtEl>
                                          <p:spTgt spid="1049079"/>
                                        </p:tgtEl>
                                        <p:attrNameLst>
                                          <p:attrName>ppt_h</p:attrName>
                                        </p:attrNameLst>
                                      </p:cBhvr>
                                      <p:tavLst>
                                        <p:tav tm="0">
                                          <p:val>
                                            <p:fltVal val="0.0"/>
                                          </p:val>
                                        </p:tav>
                                        <p:tav tm="100000">
                                          <p:val>
                                            <p:strVal val="#ppt_h"/>
                                          </p:val>
                                        </p:tav>
                                      </p:tavLst>
                                    </p:anim>
                                  </p:childTnLst>
                                </p:cTn>
                              </p:par>
                            </p:childTnLst>
                          </p:cTn>
                        </p:par>
                      </p:childTnLst>
                    </p:cTn>
                  </p:par>
                  <p:par>
                    <p:cTn fill="hold" id="64" nodeType="clickPar">
                      <p:stCondLst>
                        <p:cond delay="indefinite"/>
                      </p:stCondLst>
                      <p:childTnLst>
                        <p:par>
                          <p:cTn fill="hold" id="65" nodeType="withGroup">
                            <p:stCondLst>
                              <p:cond delay="0"/>
                            </p:stCondLst>
                            <p:childTnLst>
                              <p:par>
                                <p:cTn accel="100000" fill="hold" id="66" nodeType="clickEffect" presetClass="entr" presetID="54" presetSubtype="0">
                                  <p:stCondLst>
                                    <p:cond delay="0"/>
                                  </p:stCondLst>
                                  <p:childTnLst>
                                    <p:set>
                                      <p:cBhvr>
                                        <p:cTn dur="1" fill="hold" id="67">
                                          <p:stCondLst>
                                            <p:cond delay="0"/>
                                          </p:stCondLst>
                                        </p:cTn>
                                        <p:tgtEl>
                                          <p:spTgt spid="1049041"/>
                                        </p:tgtEl>
                                        <p:attrNameLst>
                                          <p:attrName>style.visibility</p:attrName>
                                        </p:attrNameLst>
                                      </p:cBhvr>
                                      <p:to>
                                        <p:strVal val="visible"/>
                                      </p:to>
                                    </p:set>
                                    <p:anim calcmode="lin" valueType="num">
                                      <p:cBhvr>
                                        <p:cTn dur="500" fill="hold" id="68"/>
                                        <p:tgtEl>
                                          <p:spTgt spid="1049041"/>
                                        </p:tgtEl>
                                        <p:attrNameLst>
                                          <p:attrName>ppt_w</p:attrName>
                                        </p:attrNameLst>
                                      </p:cBhvr>
                                      <p:tavLst>
                                        <p:tav tm="0">
                                          <p:val>
                                            <p:strVal val="#ppt_w*0.05"/>
                                          </p:val>
                                        </p:tav>
                                        <p:tav tm="100000">
                                          <p:val>
                                            <p:strVal val="#ppt_w"/>
                                          </p:val>
                                        </p:tav>
                                      </p:tavLst>
                                    </p:anim>
                                    <p:anim calcmode="lin" valueType="num">
                                      <p:cBhvr>
                                        <p:cTn dur="500" fill="hold" id="69"/>
                                        <p:tgtEl>
                                          <p:spTgt spid="1049041"/>
                                        </p:tgtEl>
                                        <p:attrNameLst>
                                          <p:attrName>ppt_h</p:attrName>
                                        </p:attrNameLst>
                                      </p:cBhvr>
                                      <p:tavLst>
                                        <p:tav tm="0">
                                          <p:val>
                                            <p:strVal val="#ppt_h"/>
                                          </p:val>
                                        </p:tav>
                                        <p:tav tm="100000">
                                          <p:val>
                                            <p:strVal val="#ppt_h"/>
                                          </p:val>
                                        </p:tav>
                                      </p:tavLst>
                                    </p:anim>
                                    <p:anim calcmode="lin" valueType="num">
                                      <p:cBhvr>
                                        <p:cTn dur="500" fill="hold" id="70"/>
                                        <p:tgtEl>
                                          <p:spTgt spid="1049041"/>
                                        </p:tgtEl>
                                        <p:attrNameLst>
                                          <p:attrName>ppt_x</p:attrName>
                                        </p:attrNameLst>
                                      </p:cBhvr>
                                      <p:tavLst>
                                        <p:tav tm="0">
                                          <p:val>
                                            <p:strVal val="#ppt_x-.2"/>
                                          </p:val>
                                        </p:tav>
                                        <p:tav tm="100000">
                                          <p:val>
                                            <p:strVal val="#ppt_x"/>
                                          </p:val>
                                        </p:tav>
                                      </p:tavLst>
                                    </p:anim>
                                    <p:anim calcmode="lin" valueType="num">
                                      <p:cBhvr>
                                        <p:cTn dur="500" fill="hold" id="71"/>
                                        <p:tgtEl>
                                          <p:spTgt spid="1049041"/>
                                        </p:tgtEl>
                                        <p:attrNameLst>
                                          <p:attrName>ppt_y</p:attrName>
                                        </p:attrNameLst>
                                      </p:cBhvr>
                                      <p:tavLst>
                                        <p:tav tm="0">
                                          <p:val>
                                            <p:strVal val="#ppt_y"/>
                                          </p:val>
                                        </p:tav>
                                        <p:tav tm="100000">
                                          <p:val>
                                            <p:strVal val="#ppt_y"/>
                                          </p:val>
                                        </p:tav>
                                      </p:tavLst>
                                    </p:anim>
                                    <p:animEffect transition="in" filter="fade">
                                      <p:cBhvr>
                                        <p:cTn dur="500" id="72"/>
                                        <p:tgtEl>
                                          <p:spTgt spid="1049041"/>
                                        </p:tgtEl>
                                      </p:cBhvr>
                                    </p:animEffect>
                                  </p:childTnLst>
                                </p:cTn>
                              </p:par>
                              <p:par>
                                <p:cTn accel="100000" fill="hold" id="73" nodeType="withEffect" presetClass="entr" presetID="54" presetSubtype="0">
                                  <p:stCondLst>
                                    <p:cond delay="0"/>
                                  </p:stCondLst>
                                  <p:childTnLst>
                                    <p:set>
                                      <p:cBhvr>
                                        <p:cTn dur="1" fill="hold" id="74">
                                          <p:stCondLst>
                                            <p:cond delay="0"/>
                                          </p:stCondLst>
                                        </p:cTn>
                                        <p:tgtEl>
                                          <p:spTgt spid="1049042"/>
                                        </p:tgtEl>
                                        <p:attrNameLst>
                                          <p:attrName>style.visibility</p:attrName>
                                        </p:attrNameLst>
                                      </p:cBhvr>
                                      <p:to>
                                        <p:strVal val="visible"/>
                                      </p:to>
                                    </p:set>
                                    <p:anim calcmode="lin" valueType="num">
                                      <p:cBhvr>
                                        <p:cTn dur="500" fill="hold" id="75"/>
                                        <p:tgtEl>
                                          <p:spTgt spid="1049042"/>
                                        </p:tgtEl>
                                        <p:attrNameLst>
                                          <p:attrName>ppt_w</p:attrName>
                                        </p:attrNameLst>
                                      </p:cBhvr>
                                      <p:tavLst>
                                        <p:tav tm="0">
                                          <p:val>
                                            <p:strVal val="#ppt_w*0.05"/>
                                          </p:val>
                                        </p:tav>
                                        <p:tav tm="100000">
                                          <p:val>
                                            <p:strVal val="#ppt_w"/>
                                          </p:val>
                                        </p:tav>
                                      </p:tavLst>
                                    </p:anim>
                                    <p:anim calcmode="lin" valueType="num">
                                      <p:cBhvr>
                                        <p:cTn dur="500" fill="hold" id="76"/>
                                        <p:tgtEl>
                                          <p:spTgt spid="1049042"/>
                                        </p:tgtEl>
                                        <p:attrNameLst>
                                          <p:attrName>ppt_h</p:attrName>
                                        </p:attrNameLst>
                                      </p:cBhvr>
                                      <p:tavLst>
                                        <p:tav tm="0">
                                          <p:val>
                                            <p:strVal val="#ppt_h"/>
                                          </p:val>
                                        </p:tav>
                                        <p:tav tm="100000">
                                          <p:val>
                                            <p:strVal val="#ppt_h"/>
                                          </p:val>
                                        </p:tav>
                                      </p:tavLst>
                                    </p:anim>
                                    <p:anim calcmode="lin" valueType="num">
                                      <p:cBhvr>
                                        <p:cTn dur="500" fill="hold" id="77"/>
                                        <p:tgtEl>
                                          <p:spTgt spid="1049042"/>
                                        </p:tgtEl>
                                        <p:attrNameLst>
                                          <p:attrName>ppt_x</p:attrName>
                                        </p:attrNameLst>
                                      </p:cBhvr>
                                      <p:tavLst>
                                        <p:tav tm="0">
                                          <p:val>
                                            <p:strVal val="#ppt_x-.2"/>
                                          </p:val>
                                        </p:tav>
                                        <p:tav tm="100000">
                                          <p:val>
                                            <p:strVal val="#ppt_x"/>
                                          </p:val>
                                        </p:tav>
                                      </p:tavLst>
                                    </p:anim>
                                    <p:anim calcmode="lin" valueType="num">
                                      <p:cBhvr>
                                        <p:cTn dur="500" fill="hold" id="78"/>
                                        <p:tgtEl>
                                          <p:spTgt spid="1049042"/>
                                        </p:tgtEl>
                                        <p:attrNameLst>
                                          <p:attrName>ppt_y</p:attrName>
                                        </p:attrNameLst>
                                      </p:cBhvr>
                                      <p:tavLst>
                                        <p:tav tm="0">
                                          <p:val>
                                            <p:strVal val="#ppt_y"/>
                                          </p:val>
                                        </p:tav>
                                        <p:tav tm="100000">
                                          <p:val>
                                            <p:strVal val="#ppt_y"/>
                                          </p:val>
                                        </p:tav>
                                      </p:tavLst>
                                    </p:anim>
                                    <p:animEffect transition="in" filter="fade">
                                      <p:cBhvr>
                                        <p:cTn dur="500" id="79"/>
                                        <p:tgtEl>
                                          <p:spTgt spid="1049042"/>
                                        </p:tgtEl>
                                      </p:cBhvr>
                                    </p:animEffect>
                                  </p:childTnLst>
                                </p:cTn>
                              </p:par>
                              <p:par>
                                <p:cTn accel="100000" fill="hold" id="80" nodeType="withEffect" presetClass="entr" presetID="54" presetSubtype="0">
                                  <p:stCondLst>
                                    <p:cond delay="0"/>
                                  </p:stCondLst>
                                  <p:childTnLst>
                                    <p:set>
                                      <p:cBhvr>
                                        <p:cTn dur="1" fill="hold" id="81">
                                          <p:stCondLst>
                                            <p:cond delay="0"/>
                                          </p:stCondLst>
                                        </p:cTn>
                                        <p:tgtEl>
                                          <p:spTgt spid="1049043"/>
                                        </p:tgtEl>
                                        <p:attrNameLst>
                                          <p:attrName>style.visibility</p:attrName>
                                        </p:attrNameLst>
                                      </p:cBhvr>
                                      <p:to>
                                        <p:strVal val="visible"/>
                                      </p:to>
                                    </p:set>
                                    <p:anim calcmode="lin" valueType="num">
                                      <p:cBhvr>
                                        <p:cTn dur="500" fill="hold" id="82"/>
                                        <p:tgtEl>
                                          <p:spTgt spid="1049043"/>
                                        </p:tgtEl>
                                        <p:attrNameLst>
                                          <p:attrName>ppt_w</p:attrName>
                                        </p:attrNameLst>
                                      </p:cBhvr>
                                      <p:tavLst>
                                        <p:tav tm="0">
                                          <p:val>
                                            <p:strVal val="#ppt_w*0.05"/>
                                          </p:val>
                                        </p:tav>
                                        <p:tav tm="100000">
                                          <p:val>
                                            <p:strVal val="#ppt_w"/>
                                          </p:val>
                                        </p:tav>
                                      </p:tavLst>
                                    </p:anim>
                                    <p:anim calcmode="lin" valueType="num">
                                      <p:cBhvr>
                                        <p:cTn dur="500" fill="hold" id="83"/>
                                        <p:tgtEl>
                                          <p:spTgt spid="1049043"/>
                                        </p:tgtEl>
                                        <p:attrNameLst>
                                          <p:attrName>ppt_h</p:attrName>
                                        </p:attrNameLst>
                                      </p:cBhvr>
                                      <p:tavLst>
                                        <p:tav tm="0">
                                          <p:val>
                                            <p:strVal val="#ppt_h"/>
                                          </p:val>
                                        </p:tav>
                                        <p:tav tm="100000">
                                          <p:val>
                                            <p:strVal val="#ppt_h"/>
                                          </p:val>
                                        </p:tav>
                                      </p:tavLst>
                                    </p:anim>
                                    <p:anim calcmode="lin" valueType="num">
                                      <p:cBhvr>
                                        <p:cTn dur="500" fill="hold" id="84"/>
                                        <p:tgtEl>
                                          <p:spTgt spid="1049043"/>
                                        </p:tgtEl>
                                        <p:attrNameLst>
                                          <p:attrName>ppt_x</p:attrName>
                                        </p:attrNameLst>
                                      </p:cBhvr>
                                      <p:tavLst>
                                        <p:tav tm="0">
                                          <p:val>
                                            <p:strVal val="#ppt_x-.2"/>
                                          </p:val>
                                        </p:tav>
                                        <p:tav tm="100000">
                                          <p:val>
                                            <p:strVal val="#ppt_x"/>
                                          </p:val>
                                        </p:tav>
                                      </p:tavLst>
                                    </p:anim>
                                    <p:anim calcmode="lin" valueType="num">
                                      <p:cBhvr>
                                        <p:cTn dur="500" fill="hold" id="85"/>
                                        <p:tgtEl>
                                          <p:spTgt spid="1049043"/>
                                        </p:tgtEl>
                                        <p:attrNameLst>
                                          <p:attrName>ppt_y</p:attrName>
                                        </p:attrNameLst>
                                      </p:cBhvr>
                                      <p:tavLst>
                                        <p:tav tm="0">
                                          <p:val>
                                            <p:strVal val="#ppt_y"/>
                                          </p:val>
                                        </p:tav>
                                        <p:tav tm="100000">
                                          <p:val>
                                            <p:strVal val="#ppt_y"/>
                                          </p:val>
                                        </p:tav>
                                      </p:tavLst>
                                    </p:anim>
                                    <p:animEffect transition="in" filter="fade">
                                      <p:cBhvr>
                                        <p:cTn dur="500" id="86"/>
                                        <p:tgtEl>
                                          <p:spTgt spid="1049043"/>
                                        </p:tgtEl>
                                      </p:cBhvr>
                                    </p:animEffect>
                                  </p:childTnLst>
                                </p:cTn>
                              </p:par>
                              <p:par>
                                <p:cTn accel="100000" fill="hold" id="87" nodeType="withEffect" presetClass="entr" presetID="54" presetSubtype="0">
                                  <p:stCondLst>
                                    <p:cond delay="0"/>
                                  </p:stCondLst>
                                  <p:childTnLst>
                                    <p:set>
                                      <p:cBhvr>
                                        <p:cTn dur="1" fill="hold" id="88">
                                          <p:stCondLst>
                                            <p:cond delay="0"/>
                                          </p:stCondLst>
                                        </p:cTn>
                                        <p:tgtEl>
                                          <p:spTgt spid="1049044"/>
                                        </p:tgtEl>
                                        <p:attrNameLst>
                                          <p:attrName>style.visibility</p:attrName>
                                        </p:attrNameLst>
                                      </p:cBhvr>
                                      <p:to>
                                        <p:strVal val="visible"/>
                                      </p:to>
                                    </p:set>
                                    <p:anim calcmode="lin" valueType="num">
                                      <p:cBhvr>
                                        <p:cTn dur="500" fill="hold" id="89"/>
                                        <p:tgtEl>
                                          <p:spTgt spid="1049044"/>
                                        </p:tgtEl>
                                        <p:attrNameLst>
                                          <p:attrName>ppt_w</p:attrName>
                                        </p:attrNameLst>
                                      </p:cBhvr>
                                      <p:tavLst>
                                        <p:tav tm="0">
                                          <p:val>
                                            <p:strVal val="#ppt_w*0.05"/>
                                          </p:val>
                                        </p:tav>
                                        <p:tav tm="100000">
                                          <p:val>
                                            <p:strVal val="#ppt_w"/>
                                          </p:val>
                                        </p:tav>
                                      </p:tavLst>
                                    </p:anim>
                                    <p:anim calcmode="lin" valueType="num">
                                      <p:cBhvr>
                                        <p:cTn dur="500" fill="hold" id="90"/>
                                        <p:tgtEl>
                                          <p:spTgt spid="1049044"/>
                                        </p:tgtEl>
                                        <p:attrNameLst>
                                          <p:attrName>ppt_h</p:attrName>
                                        </p:attrNameLst>
                                      </p:cBhvr>
                                      <p:tavLst>
                                        <p:tav tm="0">
                                          <p:val>
                                            <p:strVal val="#ppt_h"/>
                                          </p:val>
                                        </p:tav>
                                        <p:tav tm="100000">
                                          <p:val>
                                            <p:strVal val="#ppt_h"/>
                                          </p:val>
                                        </p:tav>
                                      </p:tavLst>
                                    </p:anim>
                                    <p:anim calcmode="lin" valueType="num">
                                      <p:cBhvr>
                                        <p:cTn dur="500" fill="hold" id="91"/>
                                        <p:tgtEl>
                                          <p:spTgt spid="1049044"/>
                                        </p:tgtEl>
                                        <p:attrNameLst>
                                          <p:attrName>ppt_x</p:attrName>
                                        </p:attrNameLst>
                                      </p:cBhvr>
                                      <p:tavLst>
                                        <p:tav tm="0">
                                          <p:val>
                                            <p:strVal val="#ppt_x-.2"/>
                                          </p:val>
                                        </p:tav>
                                        <p:tav tm="100000">
                                          <p:val>
                                            <p:strVal val="#ppt_x"/>
                                          </p:val>
                                        </p:tav>
                                      </p:tavLst>
                                    </p:anim>
                                    <p:anim calcmode="lin" valueType="num">
                                      <p:cBhvr>
                                        <p:cTn dur="500" fill="hold" id="92"/>
                                        <p:tgtEl>
                                          <p:spTgt spid="1049044"/>
                                        </p:tgtEl>
                                        <p:attrNameLst>
                                          <p:attrName>ppt_y</p:attrName>
                                        </p:attrNameLst>
                                      </p:cBhvr>
                                      <p:tavLst>
                                        <p:tav tm="0">
                                          <p:val>
                                            <p:strVal val="#ppt_y"/>
                                          </p:val>
                                        </p:tav>
                                        <p:tav tm="100000">
                                          <p:val>
                                            <p:strVal val="#ppt_y"/>
                                          </p:val>
                                        </p:tav>
                                      </p:tavLst>
                                    </p:anim>
                                    <p:animEffect transition="in" filter="fade">
                                      <p:cBhvr>
                                        <p:cTn dur="500" id="93"/>
                                        <p:tgtEl>
                                          <p:spTgt spid="1049044"/>
                                        </p:tgtEl>
                                      </p:cBhvr>
                                    </p:animEffect>
                                  </p:childTnLst>
                                </p:cTn>
                              </p:par>
                              <p:par>
                                <p:cTn accel="100000" fill="hold" id="94" nodeType="withEffect" presetClass="entr" presetID="54" presetSubtype="0">
                                  <p:stCondLst>
                                    <p:cond delay="0"/>
                                  </p:stCondLst>
                                  <p:childTnLst>
                                    <p:set>
                                      <p:cBhvr>
                                        <p:cTn dur="1" fill="hold" id="95">
                                          <p:stCondLst>
                                            <p:cond delay="0"/>
                                          </p:stCondLst>
                                        </p:cTn>
                                        <p:tgtEl>
                                          <p:spTgt spid="1049045"/>
                                        </p:tgtEl>
                                        <p:attrNameLst>
                                          <p:attrName>style.visibility</p:attrName>
                                        </p:attrNameLst>
                                      </p:cBhvr>
                                      <p:to>
                                        <p:strVal val="visible"/>
                                      </p:to>
                                    </p:set>
                                    <p:anim calcmode="lin" valueType="num">
                                      <p:cBhvr>
                                        <p:cTn dur="500" fill="hold" id="96"/>
                                        <p:tgtEl>
                                          <p:spTgt spid="1049045"/>
                                        </p:tgtEl>
                                        <p:attrNameLst>
                                          <p:attrName>ppt_w</p:attrName>
                                        </p:attrNameLst>
                                      </p:cBhvr>
                                      <p:tavLst>
                                        <p:tav tm="0">
                                          <p:val>
                                            <p:strVal val="#ppt_w*0.05"/>
                                          </p:val>
                                        </p:tav>
                                        <p:tav tm="100000">
                                          <p:val>
                                            <p:strVal val="#ppt_w"/>
                                          </p:val>
                                        </p:tav>
                                      </p:tavLst>
                                    </p:anim>
                                    <p:anim calcmode="lin" valueType="num">
                                      <p:cBhvr>
                                        <p:cTn dur="500" fill="hold" id="97"/>
                                        <p:tgtEl>
                                          <p:spTgt spid="1049045"/>
                                        </p:tgtEl>
                                        <p:attrNameLst>
                                          <p:attrName>ppt_h</p:attrName>
                                        </p:attrNameLst>
                                      </p:cBhvr>
                                      <p:tavLst>
                                        <p:tav tm="0">
                                          <p:val>
                                            <p:strVal val="#ppt_h"/>
                                          </p:val>
                                        </p:tav>
                                        <p:tav tm="100000">
                                          <p:val>
                                            <p:strVal val="#ppt_h"/>
                                          </p:val>
                                        </p:tav>
                                      </p:tavLst>
                                    </p:anim>
                                    <p:anim calcmode="lin" valueType="num">
                                      <p:cBhvr>
                                        <p:cTn dur="500" fill="hold" id="98"/>
                                        <p:tgtEl>
                                          <p:spTgt spid="1049045"/>
                                        </p:tgtEl>
                                        <p:attrNameLst>
                                          <p:attrName>ppt_x</p:attrName>
                                        </p:attrNameLst>
                                      </p:cBhvr>
                                      <p:tavLst>
                                        <p:tav tm="0">
                                          <p:val>
                                            <p:strVal val="#ppt_x-.2"/>
                                          </p:val>
                                        </p:tav>
                                        <p:tav tm="100000">
                                          <p:val>
                                            <p:strVal val="#ppt_x"/>
                                          </p:val>
                                        </p:tav>
                                      </p:tavLst>
                                    </p:anim>
                                    <p:anim calcmode="lin" valueType="num">
                                      <p:cBhvr>
                                        <p:cTn dur="500" fill="hold" id="99"/>
                                        <p:tgtEl>
                                          <p:spTgt spid="1049045"/>
                                        </p:tgtEl>
                                        <p:attrNameLst>
                                          <p:attrName>ppt_y</p:attrName>
                                        </p:attrNameLst>
                                      </p:cBhvr>
                                      <p:tavLst>
                                        <p:tav tm="0">
                                          <p:val>
                                            <p:strVal val="#ppt_y"/>
                                          </p:val>
                                        </p:tav>
                                        <p:tav tm="100000">
                                          <p:val>
                                            <p:strVal val="#ppt_y"/>
                                          </p:val>
                                        </p:tav>
                                      </p:tavLst>
                                    </p:anim>
                                    <p:animEffect transition="in" filter="fade">
                                      <p:cBhvr>
                                        <p:cTn dur="500" id="100"/>
                                        <p:tgtEl>
                                          <p:spTgt spid="1049045"/>
                                        </p:tgtEl>
                                      </p:cBhvr>
                                    </p:animEffect>
                                  </p:childTnLst>
                                </p:cTn>
                              </p:par>
                              <p:par>
                                <p:cTn accel="100000" fill="hold" id="101" nodeType="withEffect" presetClass="entr" presetID="54" presetSubtype="0">
                                  <p:stCondLst>
                                    <p:cond delay="0"/>
                                  </p:stCondLst>
                                  <p:childTnLst>
                                    <p:set>
                                      <p:cBhvr>
                                        <p:cTn dur="1" fill="hold" id="102">
                                          <p:stCondLst>
                                            <p:cond delay="0"/>
                                          </p:stCondLst>
                                        </p:cTn>
                                        <p:tgtEl>
                                          <p:spTgt spid="249"/>
                                        </p:tgtEl>
                                        <p:attrNameLst>
                                          <p:attrName>style.visibility</p:attrName>
                                        </p:attrNameLst>
                                      </p:cBhvr>
                                      <p:to>
                                        <p:strVal val="visible"/>
                                      </p:to>
                                    </p:set>
                                    <p:anim calcmode="lin" valueType="num">
                                      <p:cBhvr>
                                        <p:cTn dur="500" fill="hold" id="103"/>
                                        <p:tgtEl>
                                          <p:spTgt spid="249"/>
                                        </p:tgtEl>
                                        <p:attrNameLst>
                                          <p:attrName>ppt_w</p:attrName>
                                        </p:attrNameLst>
                                      </p:cBhvr>
                                      <p:tavLst>
                                        <p:tav tm="0">
                                          <p:val>
                                            <p:strVal val="#ppt_w*0.05"/>
                                          </p:val>
                                        </p:tav>
                                        <p:tav tm="100000">
                                          <p:val>
                                            <p:strVal val="#ppt_w"/>
                                          </p:val>
                                        </p:tav>
                                      </p:tavLst>
                                    </p:anim>
                                    <p:anim calcmode="lin" valueType="num">
                                      <p:cBhvr>
                                        <p:cTn dur="500" fill="hold" id="104"/>
                                        <p:tgtEl>
                                          <p:spTgt spid="249"/>
                                        </p:tgtEl>
                                        <p:attrNameLst>
                                          <p:attrName>ppt_h</p:attrName>
                                        </p:attrNameLst>
                                      </p:cBhvr>
                                      <p:tavLst>
                                        <p:tav tm="0">
                                          <p:val>
                                            <p:strVal val="#ppt_h"/>
                                          </p:val>
                                        </p:tav>
                                        <p:tav tm="100000">
                                          <p:val>
                                            <p:strVal val="#ppt_h"/>
                                          </p:val>
                                        </p:tav>
                                      </p:tavLst>
                                    </p:anim>
                                    <p:anim calcmode="lin" valueType="num">
                                      <p:cBhvr>
                                        <p:cTn dur="500" fill="hold" id="105"/>
                                        <p:tgtEl>
                                          <p:spTgt spid="249"/>
                                        </p:tgtEl>
                                        <p:attrNameLst>
                                          <p:attrName>ppt_x</p:attrName>
                                        </p:attrNameLst>
                                      </p:cBhvr>
                                      <p:tavLst>
                                        <p:tav tm="0">
                                          <p:val>
                                            <p:strVal val="#ppt_x-.2"/>
                                          </p:val>
                                        </p:tav>
                                        <p:tav tm="100000">
                                          <p:val>
                                            <p:strVal val="#ppt_x"/>
                                          </p:val>
                                        </p:tav>
                                      </p:tavLst>
                                    </p:anim>
                                    <p:anim calcmode="lin" valueType="num">
                                      <p:cBhvr>
                                        <p:cTn dur="500" fill="hold" id="106"/>
                                        <p:tgtEl>
                                          <p:spTgt spid="249"/>
                                        </p:tgtEl>
                                        <p:attrNameLst>
                                          <p:attrName>ppt_y</p:attrName>
                                        </p:attrNameLst>
                                      </p:cBhvr>
                                      <p:tavLst>
                                        <p:tav tm="0">
                                          <p:val>
                                            <p:strVal val="#ppt_y"/>
                                          </p:val>
                                        </p:tav>
                                        <p:tav tm="100000">
                                          <p:val>
                                            <p:strVal val="#ppt_y"/>
                                          </p:val>
                                        </p:tav>
                                      </p:tavLst>
                                    </p:anim>
                                    <p:animEffect transition="in" filter="fade">
                                      <p:cBhvr>
                                        <p:cTn dur="500" id="107"/>
                                        <p:tgtEl>
                                          <p:spTgt spid="249"/>
                                        </p:tgtEl>
                                      </p:cBhvr>
                                    </p:animEffect>
                                  </p:childTnLst>
                                </p:cTn>
                              </p:par>
                              <p:par>
                                <p:cTn accel="100000" fill="hold" id="108" nodeType="withEffect" presetClass="entr" presetID="54" presetSubtype="0">
                                  <p:stCondLst>
                                    <p:cond delay="0"/>
                                  </p:stCondLst>
                                  <p:childTnLst>
                                    <p:set>
                                      <p:cBhvr>
                                        <p:cTn dur="1" fill="hold" id="109">
                                          <p:stCondLst>
                                            <p:cond delay="0"/>
                                          </p:stCondLst>
                                        </p:cTn>
                                        <p:tgtEl>
                                          <p:spTgt spid="251"/>
                                        </p:tgtEl>
                                        <p:attrNameLst>
                                          <p:attrName>style.visibility</p:attrName>
                                        </p:attrNameLst>
                                      </p:cBhvr>
                                      <p:to>
                                        <p:strVal val="visible"/>
                                      </p:to>
                                    </p:set>
                                    <p:anim calcmode="lin" valueType="num">
                                      <p:cBhvr>
                                        <p:cTn dur="500" fill="hold" id="110"/>
                                        <p:tgtEl>
                                          <p:spTgt spid="251"/>
                                        </p:tgtEl>
                                        <p:attrNameLst>
                                          <p:attrName>ppt_w</p:attrName>
                                        </p:attrNameLst>
                                      </p:cBhvr>
                                      <p:tavLst>
                                        <p:tav tm="0">
                                          <p:val>
                                            <p:strVal val="#ppt_w*0.05"/>
                                          </p:val>
                                        </p:tav>
                                        <p:tav tm="100000">
                                          <p:val>
                                            <p:strVal val="#ppt_w"/>
                                          </p:val>
                                        </p:tav>
                                      </p:tavLst>
                                    </p:anim>
                                    <p:anim calcmode="lin" valueType="num">
                                      <p:cBhvr>
                                        <p:cTn dur="500" fill="hold" id="111"/>
                                        <p:tgtEl>
                                          <p:spTgt spid="251"/>
                                        </p:tgtEl>
                                        <p:attrNameLst>
                                          <p:attrName>ppt_h</p:attrName>
                                        </p:attrNameLst>
                                      </p:cBhvr>
                                      <p:tavLst>
                                        <p:tav tm="0">
                                          <p:val>
                                            <p:strVal val="#ppt_h"/>
                                          </p:val>
                                        </p:tav>
                                        <p:tav tm="100000">
                                          <p:val>
                                            <p:strVal val="#ppt_h"/>
                                          </p:val>
                                        </p:tav>
                                      </p:tavLst>
                                    </p:anim>
                                    <p:anim calcmode="lin" valueType="num">
                                      <p:cBhvr>
                                        <p:cTn dur="500" fill="hold" id="112"/>
                                        <p:tgtEl>
                                          <p:spTgt spid="251"/>
                                        </p:tgtEl>
                                        <p:attrNameLst>
                                          <p:attrName>ppt_x</p:attrName>
                                        </p:attrNameLst>
                                      </p:cBhvr>
                                      <p:tavLst>
                                        <p:tav tm="0">
                                          <p:val>
                                            <p:strVal val="#ppt_x-.2"/>
                                          </p:val>
                                        </p:tav>
                                        <p:tav tm="100000">
                                          <p:val>
                                            <p:strVal val="#ppt_x"/>
                                          </p:val>
                                        </p:tav>
                                      </p:tavLst>
                                    </p:anim>
                                    <p:anim calcmode="lin" valueType="num">
                                      <p:cBhvr>
                                        <p:cTn dur="500" fill="hold" id="113"/>
                                        <p:tgtEl>
                                          <p:spTgt spid="251"/>
                                        </p:tgtEl>
                                        <p:attrNameLst>
                                          <p:attrName>ppt_y</p:attrName>
                                        </p:attrNameLst>
                                      </p:cBhvr>
                                      <p:tavLst>
                                        <p:tav tm="0">
                                          <p:val>
                                            <p:strVal val="#ppt_y"/>
                                          </p:val>
                                        </p:tav>
                                        <p:tav tm="100000">
                                          <p:val>
                                            <p:strVal val="#ppt_y"/>
                                          </p:val>
                                        </p:tav>
                                      </p:tavLst>
                                    </p:anim>
                                    <p:animEffect transition="in" filter="fade">
                                      <p:cBhvr>
                                        <p:cTn dur="500" id="114"/>
                                        <p:tgtEl>
                                          <p:spTgt spid="251"/>
                                        </p:tgtEl>
                                      </p:cBhvr>
                                    </p:animEffect>
                                  </p:childTnLst>
                                </p:cTn>
                              </p:par>
                              <p:par>
                                <p:cTn accel="100000" fill="hold" grpId="1" id="115" nodeType="withEffect" presetClass="entr" presetID="54" presetSubtype="0">
                                  <p:stCondLst>
                                    <p:cond delay="0"/>
                                  </p:stCondLst>
                                  <p:childTnLst>
                                    <p:set>
                                      <p:cBhvr>
                                        <p:cTn dur="1" fill="hold" id="116">
                                          <p:stCondLst>
                                            <p:cond delay="0"/>
                                          </p:stCondLst>
                                        </p:cTn>
                                        <p:tgtEl>
                                          <p:spTgt spid="1049069"/>
                                        </p:tgtEl>
                                        <p:attrNameLst>
                                          <p:attrName>style.visibility</p:attrName>
                                        </p:attrNameLst>
                                      </p:cBhvr>
                                      <p:to>
                                        <p:strVal val="visible"/>
                                      </p:to>
                                    </p:set>
                                    <p:anim calcmode="lin" valueType="num">
                                      <p:cBhvr>
                                        <p:cTn dur="500" fill="hold" id="117"/>
                                        <p:tgtEl>
                                          <p:spTgt spid="1049069"/>
                                        </p:tgtEl>
                                        <p:attrNameLst>
                                          <p:attrName>ppt_w</p:attrName>
                                        </p:attrNameLst>
                                      </p:cBhvr>
                                      <p:tavLst>
                                        <p:tav tm="0">
                                          <p:val>
                                            <p:strVal val="#ppt_w*0.05"/>
                                          </p:val>
                                        </p:tav>
                                        <p:tav tm="100000">
                                          <p:val>
                                            <p:strVal val="#ppt_w"/>
                                          </p:val>
                                        </p:tav>
                                      </p:tavLst>
                                    </p:anim>
                                    <p:anim calcmode="lin" valueType="num">
                                      <p:cBhvr>
                                        <p:cTn dur="500" fill="hold" id="118"/>
                                        <p:tgtEl>
                                          <p:spTgt spid="1049069"/>
                                        </p:tgtEl>
                                        <p:attrNameLst>
                                          <p:attrName>ppt_h</p:attrName>
                                        </p:attrNameLst>
                                      </p:cBhvr>
                                      <p:tavLst>
                                        <p:tav tm="0">
                                          <p:val>
                                            <p:strVal val="#ppt_h"/>
                                          </p:val>
                                        </p:tav>
                                        <p:tav tm="100000">
                                          <p:val>
                                            <p:strVal val="#ppt_h"/>
                                          </p:val>
                                        </p:tav>
                                      </p:tavLst>
                                    </p:anim>
                                    <p:anim calcmode="lin" valueType="num">
                                      <p:cBhvr>
                                        <p:cTn dur="500" fill="hold" id="119"/>
                                        <p:tgtEl>
                                          <p:spTgt spid="1049069"/>
                                        </p:tgtEl>
                                        <p:attrNameLst>
                                          <p:attrName>ppt_x</p:attrName>
                                        </p:attrNameLst>
                                      </p:cBhvr>
                                      <p:tavLst>
                                        <p:tav tm="0">
                                          <p:val>
                                            <p:strVal val="#ppt_x-.2"/>
                                          </p:val>
                                        </p:tav>
                                        <p:tav tm="100000">
                                          <p:val>
                                            <p:strVal val="#ppt_x"/>
                                          </p:val>
                                        </p:tav>
                                      </p:tavLst>
                                    </p:anim>
                                    <p:anim calcmode="lin" valueType="num">
                                      <p:cBhvr>
                                        <p:cTn dur="500" fill="hold" id="120"/>
                                        <p:tgtEl>
                                          <p:spTgt spid="1049069"/>
                                        </p:tgtEl>
                                        <p:attrNameLst>
                                          <p:attrName>ppt_y</p:attrName>
                                        </p:attrNameLst>
                                      </p:cBhvr>
                                      <p:tavLst>
                                        <p:tav tm="0">
                                          <p:val>
                                            <p:strVal val="#ppt_y"/>
                                          </p:val>
                                        </p:tav>
                                        <p:tav tm="100000">
                                          <p:val>
                                            <p:strVal val="#ppt_y"/>
                                          </p:val>
                                        </p:tav>
                                      </p:tavLst>
                                    </p:anim>
                                    <p:animEffect transition="in" filter="fade">
                                      <p:cBhvr>
                                        <p:cTn dur="500" id="121"/>
                                        <p:tgtEl>
                                          <p:spTgt spid="1049069"/>
                                        </p:tgtEl>
                                      </p:cBhvr>
                                    </p:animEffect>
                                  </p:childTnLst>
                                </p:cTn>
                              </p:par>
                            </p:childTnLst>
                          </p:cTn>
                        </p:par>
                      </p:childTnLst>
                    </p:cTn>
                  </p:par>
                  <p:par>
                    <p:cTn fill="hold" id="122" nodeType="clickPar">
                      <p:stCondLst>
                        <p:cond delay="indefinite"/>
                      </p:stCondLst>
                      <p:childTnLst>
                        <p:par>
                          <p:cTn fill="hold" id="123" nodeType="withGroup">
                            <p:stCondLst>
                              <p:cond delay="0"/>
                            </p:stCondLst>
                            <p:childTnLst>
                              <p:par>
                                <p:cTn fill="hold" id="124" nodeType="clickEffect" presetClass="emph" presetID="6" presetSubtype="0">
                                  <p:stCondLst>
                                    <p:cond delay="0"/>
                                  </p:stCondLst>
                                  <p:childTnLst>
                                    <p:animScale>
                                      <p:cBhvr>
                                        <p:cTn dur="2000" fill="hold" id="125"/>
                                        <p:tgtEl>
                                          <p:spTgt spid="248"/>
                                        </p:tgtEl>
                                      </p:cBhvr>
                                      <p:by x="150000" y="150000"/>
                                    </p:animScale>
                                  </p:childTnLst>
                                </p:cTn>
                              </p:par>
                            </p:childTnLst>
                          </p:cTn>
                        </p:par>
                      </p:childTnLst>
                    </p:cTn>
                  </p:par>
                  <p:par>
                    <p:cTn fill="hold" id="126" nodeType="clickPar">
                      <p:stCondLst>
                        <p:cond delay="indefinite"/>
                      </p:stCondLst>
                      <p:childTnLst>
                        <p:par>
                          <p:cTn fill="hold" id="127" nodeType="withGroup">
                            <p:stCondLst>
                              <p:cond delay="0"/>
                            </p:stCondLst>
                            <p:childTnLst>
                              <p:par>
                                <p:cTn fill="hold" id="128" nodeType="clickEffect" presetClass="entr" presetID="23" presetSubtype="16">
                                  <p:stCondLst>
                                    <p:cond delay="0"/>
                                  </p:stCondLst>
                                  <p:childTnLst>
                                    <p:set>
                                      <p:cBhvr>
                                        <p:cTn dur="1" fill="hold" id="129">
                                          <p:stCondLst>
                                            <p:cond delay="0"/>
                                          </p:stCondLst>
                                        </p:cTn>
                                        <p:tgtEl>
                                          <p:spTgt spid="251"/>
                                        </p:tgtEl>
                                        <p:attrNameLst>
                                          <p:attrName>style.visibility</p:attrName>
                                        </p:attrNameLst>
                                      </p:cBhvr>
                                      <p:to>
                                        <p:strVal val="visible"/>
                                      </p:to>
                                    </p:set>
                                    <p:anim calcmode="lin" valueType="num">
                                      <p:cBhvr>
                                        <p:cTn dur="500" fill="hold" id="130"/>
                                        <p:tgtEl>
                                          <p:spTgt spid="251"/>
                                        </p:tgtEl>
                                        <p:attrNameLst>
                                          <p:attrName>ppt_w</p:attrName>
                                        </p:attrNameLst>
                                      </p:cBhvr>
                                      <p:tavLst>
                                        <p:tav tm="0">
                                          <p:val>
                                            <p:fltVal val="0.0"/>
                                          </p:val>
                                        </p:tav>
                                        <p:tav tm="100000">
                                          <p:val>
                                            <p:strVal val="#ppt_w"/>
                                          </p:val>
                                        </p:tav>
                                      </p:tavLst>
                                    </p:anim>
                                    <p:anim calcmode="lin" valueType="num">
                                      <p:cBhvr>
                                        <p:cTn dur="500" fill="hold" id="131"/>
                                        <p:tgtEl>
                                          <p:spTgt spid="251"/>
                                        </p:tgtEl>
                                        <p:attrNameLst>
                                          <p:attrName>ppt_h</p:attrName>
                                        </p:attrNameLst>
                                      </p:cBhvr>
                                      <p:tavLst>
                                        <p:tav tm="0">
                                          <p:val>
                                            <p:fltVal val="0.0"/>
                                          </p:val>
                                        </p:tav>
                                        <p:tav tm="100000">
                                          <p:val>
                                            <p:strVal val="#ppt_h"/>
                                          </p:val>
                                        </p:tav>
                                      </p:tavLst>
                                    </p:anim>
                                  </p:childTnLst>
                                </p:cTn>
                              </p:par>
                            </p:childTnLst>
                          </p:cTn>
                        </p:par>
                      </p:childTnLst>
                    </p:cTn>
                  </p:par>
                  <p:par>
                    <p:cTn fill="hold" id="132" nodeType="clickPar">
                      <p:stCondLst>
                        <p:cond delay="indefinite"/>
                      </p:stCondLst>
                      <p:childTnLst>
                        <p:par>
                          <p:cTn fill="hold" id="133" nodeType="withGroup">
                            <p:stCondLst>
                              <p:cond delay="0"/>
                            </p:stCondLst>
                            <p:childTnLst>
                              <p:par>
                                <p:cTn fill="hold" id="134" nodeType="clickEffect" presetClass="entr" presetID="23" presetSubtype="16">
                                  <p:stCondLst>
                                    <p:cond delay="0"/>
                                  </p:stCondLst>
                                  <p:childTnLst>
                                    <p:set>
                                      <p:cBhvr>
                                        <p:cTn dur="1" fill="hold" id="135">
                                          <p:stCondLst>
                                            <p:cond delay="0"/>
                                          </p:stCondLst>
                                        </p:cTn>
                                        <p:tgtEl>
                                          <p:spTgt spid="249"/>
                                        </p:tgtEl>
                                        <p:attrNameLst>
                                          <p:attrName>style.visibility</p:attrName>
                                        </p:attrNameLst>
                                      </p:cBhvr>
                                      <p:to>
                                        <p:strVal val="visible"/>
                                      </p:to>
                                    </p:set>
                                    <p:anim calcmode="lin" valueType="num">
                                      <p:cBhvr>
                                        <p:cTn dur="500" fill="hold" id="136"/>
                                        <p:tgtEl>
                                          <p:spTgt spid="249"/>
                                        </p:tgtEl>
                                        <p:attrNameLst>
                                          <p:attrName>ppt_w</p:attrName>
                                        </p:attrNameLst>
                                      </p:cBhvr>
                                      <p:tavLst>
                                        <p:tav tm="0">
                                          <p:val>
                                            <p:fltVal val="0.0"/>
                                          </p:val>
                                        </p:tav>
                                        <p:tav tm="100000">
                                          <p:val>
                                            <p:strVal val="#ppt_w"/>
                                          </p:val>
                                        </p:tav>
                                      </p:tavLst>
                                    </p:anim>
                                    <p:anim calcmode="lin" valueType="num">
                                      <p:cBhvr>
                                        <p:cTn dur="500" fill="hold" id="137"/>
                                        <p:tgtEl>
                                          <p:spTgt spid="249"/>
                                        </p:tgtEl>
                                        <p:attrNameLst>
                                          <p:attrName>ppt_h</p:attrName>
                                        </p:attrNameLst>
                                      </p:cBhvr>
                                      <p:tavLst>
                                        <p:tav tm="0">
                                          <p:val>
                                            <p:fltVal val="0.0"/>
                                          </p:val>
                                        </p:tav>
                                        <p:tav tm="100000">
                                          <p:val>
                                            <p:strVal val="#ppt_h"/>
                                          </p:val>
                                        </p:tav>
                                      </p:tavLst>
                                    </p:anim>
                                  </p:childTnLst>
                                </p:cTn>
                              </p:par>
                            </p:childTnLst>
                          </p:cTn>
                        </p:par>
                      </p:childTnLst>
                    </p:cTn>
                  </p:par>
                  <p:par>
                    <p:cTn fill="hold" id="138" nodeType="clickPar">
                      <p:stCondLst>
                        <p:cond delay="indefinite"/>
                      </p:stCondLst>
                      <p:childTnLst>
                        <p:par>
                          <p:cTn fill="hold" id="139" nodeType="withGroup">
                            <p:stCondLst>
                              <p:cond delay="0"/>
                            </p:stCondLst>
                            <p:childTnLst>
                              <p:par>
                                <p:cTn decel="100000" fill="hold" grpId="0" id="140" nodeType="clickEffect" presetClass="entr" presetID="49" presetSubtype="0">
                                  <p:stCondLst>
                                    <p:cond delay="0"/>
                                  </p:stCondLst>
                                  <p:childTnLst>
                                    <p:set>
                                      <p:cBhvr>
                                        <p:cTn dur="1" fill="hold" id="141">
                                          <p:stCondLst>
                                            <p:cond delay="0"/>
                                          </p:stCondLst>
                                        </p:cTn>
                                        <p:tgtEl>
                                          <p:spTgt spid="1049064"/>
                                        </p:tgtEl>
                                        <p:attrNameLst>
                                          <p:attrName>style.visibility</p:attrName>
                                        </p:attrNameLst>
                                      </p:cBhvr>
                                      <p:to>
                                        <p:strVal val="visible"/>
                                      </p:to>
                                    </p:set>
                                    <p:anim calcmode="lin" valueType="num">
                                      <p:cBhvr>
                                        <p:cTn dur="500" fill="hold" id="142"/>
                                        <p:tgtEl>
                                          <p:spTgt spid="1049064"/>
                                        </p:tgtEl>
                                        <p:attrNameLst>
                                          <p:attrName>ppt_w</p:attrName>
                                        </p:attrNameLst>
                                      </p:cBhvr>
                                      <p:tavLst>
                                        <p:tav tm="0">
                                          <p:val>
                                            <p:fltVal val="0.0"/>
                                          </p:val>
                                        </p:tav>
                                        <p:tav tm="100000">
                                          <p:val>
                                            <p:strVal val="#ppt_w"/>
                                          </p:val>
                                        </p:tav>
                                      </p:tavLst>
                                    </p:anim>
                                    <p:anim calcmode="lin" valueType="num">
                                      <p:cBhvr>
                                        <p:cTn dur="500" fill="hold" id="143"/>
                                        <p:tgtEl>
                                          <p:spTgt spid="1049064"/>
                                        </p:tgtEl>
                                        <p:attrNameLst>
                                          <p:attrName>ppt_h</p:attrName>
                                        </p:attrNameLst>
                                      </p:cBhvr>
                                      <p:tavLst>
                                        <p:tav tm="0">
                                          <p:val>
                                            <p:fltVal val="0.0"/>
                                          </p:val>
                                        </p:tav>
                                        <p:tav tm="100000">
                                          <p:val>
                                            <p:strVal val="#ppt_h"/>
                                          </p:val>
                                        </p:tav>
                                      </p:tavLst>
                                    </p:anim>
                                    <p:anim calcmode="lin" valueType="num">
                                      <p:cBhvr>
                                        <p:cTn dur="500" fill="hold" id="144"/>
                                        <p:tgtEl>
                                          <p:spTgt spid="1049064"/>
                                        </p:tgtEl>
                                        <p:attrNameLst>
                                          <p:attrName>style.rotation</p:attrName>
                                        </p:attrNameLst>
                                      </p:cBhvr>
                                      <p:tavLst>
                                        <p:tav tm="0">
                                          <p:val>
                                            <p:fltVal val="360.0"/>
                                          </p:val>
                                        </p:tav>
                                        <p:tav tm="100000">
                                          <p:val>
                                            <p:fltVal val="0.0"/>
                                          </p:val>
                                        </p:tav>
                                      </p:tavLst>
                                    </p:anim>
                                    <p:animEffect transition="in" filter="fade">
                                      <p:cBhvr>
                                        <p:cTn dur="500" id="145"/>
                                        <p:tgtEl>
                                          <p:spTgt spid="1049064"/>
                                        </p:tgtEl>
                                      </p:cBhvr>
                                    </p:animEffect>
                                  </p:childTnLst>
                                </p:cTn>
                              </p:par>
                            </p:childTnLst>
                          </p:cTn>
                        </p:par>
                      </p:childTnLst>
                    </p:cTn>
                  </p:par>
                  <p:par>
                    <p:cTn fill="hold" id="146" nodeType="clickPar">
                      <p:stCondLst>
                        <p:cond delay="indefinite"/>
                      </p:stCondLst>
                      <p:childTnLst>
                        <p:par>
                          <p:cTn fill="hold" id="147" nodeType="withGroup">
                            <p:stCondLst>
                              <p:cond delay="0"/>
                            </p:stCondLst>
                            <p:childTnLst>
                              <p:par>
                                <p:cTn fill="hold" id="148" nodeType="clickEffect" presetClass="entr" presetID="29" presetSubtype="0">
                                  <p:stCondLst>
                                    <p:cond delay="0"/>
                                  </p:stCondLst>
                                  <p:childTnLst>
                                    <p:set>
                                      <p:cBhvr>
                                        <p:cTn dur="1" fill="hold" id="149">
                                          <p:stCondLst>
                                            <p:cond delay="0"/>
                                          </p:stCondLst>
                                        </p:cTn>
                                        <p:tgtEl>
                                          <p:spTgt spid="250"/>
                                        </p:tgtEl>
                                        <p:attrNameLst>
                                          <p:attrName>style.visibility</p:attrName>
                                        </p:attrNameLst>
                                      </p:cBhvr>
                                      <p:to>
                                        <p:strVal val="visible"/>
                                      </p:to>
                                    </p:set>
                                    <p:anim calcmode="lin" valueType="num">
                                      <p:cBhvr>
                                        <p:cTn dur="1000" fill="hold" id="150"/>
                                        <p:tgtEl>
                                          <p:spTgt spid="250"/>
                                        </p:tgtEl>
                                        <p:attrNameLst>
                                          <p:attrName>ppt_x</p:attrName>
                                        </p:attrNameLst>
                                      </p:cBhvr>
                                      <p:tavLst>
                                        <p:tav tm="0">
                                          <p:val>
                                            <p:strVal val="#ppt_x-.2"/>
                                          </p:val>
                                        </p:tav>
                                        <p:tav tm="100000">
                                          <p:val>
                                            <p:strVal val="#ppt_x"/>
                                          </p:val>
                                        </p:tav>
                                      </p:tavLst>
                                    </p:anim>
                                    <p:anim calcmode="lin" valueType="num">
                                      <p:cBhvr>
                                        <p:cTn dur="1000" fill="hold" id="151"/>
                                        <p:tgtEl>
                                          <p:spTgt spid="250"/>
                                        </p:tgtEl>
                                        <p:attrNameLst>
                                          <p:attrName>ppt_y</p:attrName>
                                        </p:attrNameLst>
                                      </p:cBhvr>
                                      <p:tavLst>
                                        <p:tav tm="0">
                                          <p:val>
                                            <p:strVal val="#ppt_y"/>
                                          </p:val>
                                        </p:tav>
                                        <p:tav tm="100000">
                                          <p:val>
                                            <p:strVal val="#ppt_y"/>
                                          </p:val>
                                        </p:tav>
                                      </p:tavLst>
                                    </p:anim>
                                    <p:animEffect transition="in" filter="wipe(right)" prLst="gradientSize: 0.1">
                                      <p:cBhvr>
                                        <p:cTn dur="1000" id="152"/>
                                        <p:tgtEl>
                                          <p:spTgt spid="250"/>
                                        </p:tgtEl>
                                      </p:cBhvr>
                                    </p:animEffect>
                                  </p:childTnLst>
                                </p:cTn>
                              </p:par>
                            </p:childTnLst>
                          </p:cTn>
                        </p:par>
                      </p:childTnLst>
                    </p:cTn>
                  </p:par>
                  <p:par>
                    <p:cTn fill="hold" id="153" nodeType="clickPar">
                      <p:stCondLst>
                        <p:cond delay="indefinite"/>
                      </p:stCondLst>
                      <p:childTnLst>
                        <p:par>
                          <p:cTn fill="hold" id="154" nodeType="withGroup">
                            <p:stCondLst>
                              <p:cond delay="0"/>
                            </p:stCondLst>
                            <p:childTnLst>
                              <p:par>
                                <p:cTn fill="hold" grpId="2" id="155" nodeType="clickEffect" presetClass="entr" presetID="24" presetSubtype="0">
                                  <p:stCondLst>
                                    <p:cond delay="0"/>
                                  </p:stCondLst>
                                  <p:childTnLst>
                                    <p:set>
                                      <p:cBhvr>
                                        <p:cTn dur="1" fill="hold" id="156">
                                          <p:stCondLst>
                                            <p:cond delay="0"/>
                                          </p:stCondLst>
                                        </p:cTn>
                                        <p:tgtEl>
                                          <p:spTgt spid="1049069"/>
                                        </p:tgtEl>
                                        <p:attrNameLst>
                                          <p:attrName>style.visibility</p:attrName>
                                        </p:attrNameLst>
                                      </p:cBhvr>
                                      <p:to>
                                        <p:strVal val="visible"/>
                                      </p:to>
                                    </p:set>
                                    <p:anim calcmode="lin" valueType="num">
                                      <p:cBhvr>
                                        <p:cTn dur="1" fill="hold" id="157"/>
                                        <p:tgtEl>
                                          <p:spTgt spid="104906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64" grpId="0" uiExpand="0" build="whole" animBg="1"/>
      <p:bldP spid="1049069" grpId="0" uiExpand="0" build="whole"/>
      <p:bldP spid="1049069" grpId="1" uiExpand="0" build="whole"/>
      <p:bldP spid="1049069" grpId="2" uiExpand="0" build="whole"/>
      <p:bldP spid="1049075" grpId="0" uiExpand="0" build="whole"/>
      <p:bldP spid="1049076" grpId="0" uiExpand="0" build="whole"/>
      <p:bldP spid="1049076" grpId="1" uiExpand="0" build="whole"/>
      <p:bldP spid="1049077" grpId="0" uiExpand="0" build="whole"/>
      <p:bldP spid="1049077" grpId="1" uiExpand="0" build="whole"/>
      <p:bldP spid="1049078" grpId="0" uiExpand="0" build="whole"/>
      <p:bldP spid="1049078" grpId="1" uiExpand="0" build="whole"/>
      <p:bldP spid="1049079" grpId="0" uiExpand="0" build="whole"/>
      <p:bldP spid="1049079" grpId="1" uiExpand="0" build="whole"/>
    </p:bldLst>
  </p:timing>
</p:sld>
</file>

<file path=ppt/slides/slide24.xml><?xml version="1.0" encoding="utf-8"?>
<p:sld xmlns:a="http://schemas.openxmlformats.org/drawingml/2006/main" xmlns:r="http://schemas.openxmlformats.org/officeDocument/2006/relationships" xmlns:p="http://schemas.openxmlformats.org/presentationml/2006/main" showMasterSp="1">
  <p:cSld>
    <p:spTree>
      <p:nvGrpSpPr>
        <p:cNvPr id="252" name=""/>
        <p:cNvGrpSpPr/>
        <p:nvPr/>
      </p:nvGrpSpPr>
      <p:grpSpPr>
        <a:xfrm rot="0">
          <a:off x="0" y="0"/>
          <a:ext cx="0" cy="0"/>
          <a:chOff x="0" y="0"/>
          <a:chExt cx="0" cy="0"/>
        </a:xfrm>
      </p:grpSpPr>
      <p:sp>
        <p:nvSpPr>
          <p:cNvPr id="1049080" name=""/>
          <p:cNvSpPr/>
          <p:nvPr/>
        </p:nvSpPr>
        <p:spPr>
          <a:xfrm rot="0">
            <a:off x="3962400" y="4114800"/>
            <a:ext cx="1447800" cy="1444625"/>
          </a:xfrm>
          <a:prstGeom prst="octagon"/>
          <a:gradFill rotWithShape="1">
            <a:gsLst>
              <a:gs pos="0">
                <a:srgbClr val="3F2B03">
                  <a:alpha val="100000"/>
                </a:srgbClr>
              </a:gs>
              <a:gs pos="50000">
                <a:srgbClr val="926408">
                  <a:alpha val="100000"/>
                </a:srgbClr>
              </a:gs>
              <a:gs pos="100000">
                <a:srgbClr val="3F2B03">
                  <a:alpha val="100000"/>
                </a:srgbClr>
              </a:gs>
            </a:gsLst>
            <a:lin ang="2700000" scaled="1"/>
          </a:gradFill>
          <a:ln w="57150" cap="flat" cmpd="sng">
            <a:solidFill>
              <a:srgbClr val="CDDCE9">
                <a:alpha val="100000"/>
              </a:srgbClr>
            </a:solidFill>
            <a:prstDash val="solid"/>
            <a:round/>
          </a:ln>
          <a:effectLst>
            <a:prstShdw prst="shdw17" dir="2699999" dist="17960">
              <a:srgbClr val="7B848C">
                <a:alpha val="100000"/>
              </a:srgbClr>
            </a:prst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81" name=""/>
          <p:cNvSpPr/>
          <p:nvPr/>
        </p:nvSpPr>
        <p:spPr>
          <a:xfrm rot="0">
            <a:off x="3962400" y="1981200"/>
            <a:ext cx="1447800" cy="1447800"/>
          </a:xfrm>
          <a:prstGeom prst="octagon"/>
          <a:gradFill rotWithShape="1">
            <a:gsLst>
              <a:gs pos="0">
                <a:srgbClr val="033F2E">
                  <a:alpha val="100000"/>
                </a:srgbClr>
              </a:gs>
              <a:gs pos="50000">
                <a:srgbClr val="08926B">
                  <a:alpha val="100000"/>
                </a:srgbClr>
              </a:gs>
              <a:gs pos="100000">
                <a:srgbClr val="033F2E">
                  <a:alpha val="100000"/>
                </a:srgbClr>
              </a:gs>
            </a:gsLst>
            <a:lin ang="2700000" scaled="1"/>
          </a:gradFill>
          <a:ln w="57150" cap="flat" cmpd="sng">
            <a:solidFill>
              <a:srgbClr val="CDDCE9">
                <a:alpha val="100000"/>
              </a:srgbClr>
            </a:solidFill>
            <a:prstDash val="solid"/>
            <a:round/>
          </a:ln>
          <a:effectLst>
            <a:prstShdw prst="shdw17" dir="2699999" dist="17960">
              <a:srgbClr val="7B848C">
                <a:alpha val="100000"/>
              </a:srgbClr>
            </a:prst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82" name=""/>
          <p:cNvSpPr/>
          <p:nvPr/>
        </p:nvSpPr>
        <p:spPr>
          <a:xfrm rot="0">
            <a:off x="4005262" y="2589212"/>
            <a:ext cx="1365250" cy="4343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2000" lang="zh-CN">
                <a:solidFill>
                  <a:srgbClr val="FEFEFE"/>
                </a:solidFill>
              </a:rPr>
              <a:t>临危不乱</a:t>
            </a:r>
          </a:p>
        </p:txBody>
      </p:sp>
      <p:sp>
        <p:nvSpPr>
          <p:cNvPr id="1049083" name=""/>
          <p:cNvSpPr/>
          <p:nvPr/>
        </p:nvSpPr>
        <p:spPr>
          <a:xfrm rot="0">
            <a:off x="2892425" y="3041650"/>
            <a:ext cx="1447800" cy="1447800"/>
          </a:xfrm>
          <a:prstGeom prst="octagon"/>
          <a:gradFill rotWithShape="1">
            <a:gsLst>
              <a:gs pos="0">
                <a:srgbClr val="03233F">
                  <a:alpha val="100000"/>
                </a:srgbClr>
              </a:gs>
              <a:gs pos="50000">
                <a:srgbClr val="085092">
                  <a:alpha val="100000"/>
                </a:srgbClr>
              </a:gs>
              <a:gs pos="100000">
                <a:srgbClr val="03233F">
                  <a:alpha val="100000"/>
                </a:srgbClr>
              </a:gs>
            </a:gsLst>
            <a:lin ang="2700000" scaled="1"/>
          </a:gradFill>
          <a:ln w="57150" cap="flat" cmpd="sng">
            <a:solidFill>
              <a:srgbClr val="CDDCE9">
                <a:alpha val="100000"/>
              </a:srgbClr>
            </a:solidFill>
            <a:prstDash val="solid"/>
            <a:round/>
          </a:ln>
          <a:effectLst>
            <a:prstShdw prst="shdw17" dir="2699999" dist="17960">
              <a:srgbClr val="7B848C">
                <a:alpha val="100000"/>
              </a:srgbClr>
            </a:prst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84" name=""/>
          <p:cNvSpPr/>
          <p:nvPr/>
        </p:nvSpPr>
        <p:spPr>
          <a:xfrm rot="0">
            <a:off x="5076825" y="3051175"/>
            <a:ext cx="1441450" cy="1416050"/>
          </a:xfrm>
          <a:prstGeom prst="octagon"/>
          <a:gradFill rotWithShape="1">
            <a:gsLst>
              <a:gs pos="0">
                <a:srgbClr val="273F03">
                  <a:alpha val="100000"/>
                </a:srgbClr>
              </a:gs>
              <a:gs pos="50000">
                <a:srgbClr val="5A9208">
                  <a:alpha val="100000"/>
                </a:srgbClr>
              </a:gs>
              <a:gs pos="100000">
                <a:srgbClr val="273F03">
                  <a:alpha val="100000"/>
                </a:srgbClr>
              </a:gs>
            </a:gsLst>
            <a:lin ang="2700000" scaled="1"/>
          </a:gradFill>
          <a:ln w="57150" cap="flat" cmpd="sng">
            <a:solidFill>
              <a:srgbClr val="CDDCE9">
                <a:alpha val="100000"/>
              </a:srgbClr>
            </a:solidFill>
            <a:prstDash val="solid"/>
            <a:round/>
          </a:ln>
          <a:effectLst>
            <a:prstShdw prst="shdw17" dir="2699999" dist="17960">
              <a:srgbClr val="7B848C">
                <a:alpha val="100000"/>
              </a:srgbClr>
            </a:prst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85" name=""/>
          <p:cNvSpPr/>
          <p:nvPr/>
        </p:nvSpPr>
        <p:spPr>
          <a:xfrm rot="0">
            <a:off x="2971800" y="3505200"/>
            <a:ext cx="1312862" cy="4343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2000" lang="zh-CN">
                <a:solidFill>
                  <a:srgbClr val="FEFEFE"/>
                </a:solidFill>
              </a:rPr>
              <a:t>简易防护</a:t>
            </a:r>
          </a:p>
        </p:txBody>
      </p:sp>
      <p:sp>
        <p:nvSpPr>
          <p:cNvPr id="1049086" name=""/>
          <p:cNvSpPr/>
          <p:nvPr/>
        </p:nvSpPr>
        <p:spPr>
          <a:xfrm rot="0">
            <a:off x="5181600" y="3505200"/>
            <a:ext cx="1231900" cy="4343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2000" lang="zh-CN">
                <a:solidFill>
                  <a:srgbClr val="FEFEFE"/>
                </a:solidFill>
              </a:rPr>
              <a:t>善用通道</a:t>
            </a:r>
          </a:p>
        </p:txBody>
      </p:sp>
      <p:sp>
        <p:nvSpPr>
          <p:cNvPr id="1049087" name=""/>
          <p:cNvSpPr/>
          <p:nvPr/>
        </p:nvSpPr>
        <p:spPr>
          <a:xfrm rot="0">
            <a:off x="4038600" y="4572000"/>
            <a:ext cx="1303337" cy="4343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2000" lang="zh-CN">
                <a:solidFill>
                  <a:srgbClr val="FEFEFE"/>
                </a:solidFill>
              </a:rPr>
              <a:t>寻求救助</a:t>
            </a:r>
          </a:p>
        </p:txBody>
      </p:sp>
      <p:grpSp>
        <p:nvGrpSpPr>
          <p:cNvPr id="253" name=""/>
          <p:cNvGrpSpPr/>
          <p:nvPr/>
        </p:nvGrpSpPr>
        <p:grpSpPr>
          <a:xfrm rot="0">
            <a:off x="3457575" y="3976687"/>
            <a:ext cx="393700" cy="396875"/>
            <a:chOff x="523" y="2809"/>
            <a:chExt cx="876" cy="882"/>
          </a:xfrm>
        </p:grpSpPr>
        <p:sp>
          <p:nvSpPr>
            <p:cNvPr id="1049088" name=""/>
            <p:cNvSpPr/>
            <p:nvPr/>
          </p:nvSpPr>
          <p:spPr>
            <a:xfrm rot="0">
              <a:off x="523" y="2809"/>
              <a:ext cx="876" cy="876"/>
            </a:xfrm>
            <a:prstGeom prst="ellipse"/>
            <a:noFill/>
            <a:ln w="19050" cap="flat" cmpd="sng">
              <a:solidFill>
                <a:srgbClr val="FFFFFF">
                  <a:alpha val="30196"/>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089" name=""/>
            <p:cNvSpPr/>
            <p:nvPr/>
          </p:nvSpPr>
          <p:spPr>
            <a:xfrm rot="0">
              <a:off x="964" y="2809"/>
              <a:ext cx="0" cy="870"/>
            </a:xfrm>
            <a:prstGeom prst="line"/>
            <a:noFill/>
            <a:ln w="19050" cap="flat" cmpd="sng">
              <a:solidFill>
                <a:srgbClr val="FFFFFF">
                  <a:alpha val="30196"/>
                </a:srgbClr>
              </a:solidFill>
              <a:prstDash val="solid"/>
              <a:round/>
            </a:ln>
          </p:spPr>
        </p:sp>
        <p:sp>
          <p:nvSpPr>
            <p:cNvPr id="1049090" name=""/>
            <p:cNvSpPr/>
            <p:nvPr/>
          </p:nvSpPr>
          <p:spPr>
            <a:xfrm rot="0">
              <a:off x="523" y="3244"/>
              <a:ext cx="876" cy="0"/>
            </a:xfrm>
            <a:prstGeom prst="line"/>
            <a:noFill/>
            <a:ln w="19050" cap="flat" cmpd="sng">
              <a:solidFill>
                <a:srgbClr val="FFFFFF">
                  <a:alpha val="30196"/>
                </a:srgbClr>
              </a:solidFill>
              <a:prstDash val="solid"/>
              <a:round/>
            </a:ln>
          </p:spPr>
        </p:sp>
        <p:sp>
          <p:nvSpPr>
            <p:cNvPr id="1049091" name=""/>
            <p:cNvSpPr/>
            <p:nvPr/>
          </p:nvSpPr>
          <p:spPr bwMode="auto">
            <a:xfrm rot="0">
              <a:off x="1023" y="2815"/>
              <a:ext cx="182" cy="864"/>
            </a:xfrm>
            <a:custGeom>
              <a:avLst/>
              <a:ahLst/>
              <a:rect l="0" t="0" r="r" b="b"/>
              <a:pathLst>
                <a:path w="182" h="864">
                  <a:moveTo>
                    <a:pt x="0" y="0"/>
                  </a:moveTo>
                  <a:cubicBezTo>
                    <a:pt x="59" y="89"/>
                    <a:pt x="182" y="177"/>
                    <a:pt x="182" y="435"/>
                  </a:cubicBezTo>
                  <a:cubicBezTo>
                    <a:pt x="182" y="693"/>
                    <a:pt x="70" y="800"/>
                    <a:pt x="6" y="864"/>
                  </a:cubicBezTo>
                </a:path>
              </a:pathLst>
            </a:custGeom>
            <a:noFill/>
            <a:ln w="19050" cap="flat" cmpd="sng">
              <a:solidFill>
                <a:srgbClr val="FFFFFF">
                  <a:alpha val="30196"/>
                </a:srgbClr>
              </a:solidFill>
              <a:prstDash val="solid"/>
              <a:round/>
            </a:ln>
          </p:spPr>
        </p:sp>
        <p:sp>
          <p:nvSpPr>
            <p:cNvPr id="1049092" name=""/>
            <p:cNvSpPr/>
            <p:nvPr/>
          </p:nvSpPr>
          <p:spPr bwMode="auto">
            <a:xfrm rot="0">
              <a:off x="726" y="2821"/>
              <a:ext cx="197" cy="870"/>
            </a:xfrm>
            <a:custGeom>
              <a:avLst/>
              <a:ahLst/>
              <a:rect l="0" t="0" r="r" b="b"/>
              <a:pathLst>
                <a:path w="197" h="870">
                  <a:moveTo>
                    <a:pt x="167" y="0"/>
                  </a:moveTo>
                  <a:cubicBezTo>
                    <a:pt x="117" y="64"/>
                    <a:pt x="0" y="178"/>
                    <a:pt x="0" y="436"/>
                  </a:cubicBezTo>
                  <a:cubicBezTo>
                    <a:pt x="0" y="694"/>
                    <a:pt x="124" y="769"/>
                    <a:pt x="197" y="870"/>
                  </a:cubicBezTo>
                </a:path>
              </a:pathLst>
            </a:custGeom>
            <a:noFill/>
            <a:ln w="19050" cap="flat" cmpd="sng">
              <a:solidFill>
                <a:srgbClr val="FFFFFF">
                  <a:alpha val="30196"/>
                </a:srgbClr>
              </a:solidFill>
              <a:prstDash val="solid"/>
              <a:round/>
            </a:ln>
          </p:spPr>
        </p:sp>
        <p:sp>
          <p:nvSpPr>
            <p:cNvPr id="1049093" name=""/>
            <p:cNvSpPr/>
            <p:nvPr/>
          </p:nvSpPr>
          <p:spPr bwMode="auto">
            <a:xfrm rot="5400000">
              <a:off x="881" y="3162"/>
              <a:ext cx="114" cy="653"/>
            </a:xfrm>
            <a:custGeom>
              <a:avLst/>
              <a:ahLst/>
              <a:rect l="0" t="0" r="r" b="b"/>
              <a:pathLst>
                <a:path w="197" h="870">
                  <a:moveTo>
                    <a:pt x="167" y="0"/>
                  </a:moveTo>
                  <a:cubicBezTo>
                    <a:pt x="117" y="64"/>
                    <a:pt x="0" y="178"/>
                    <a:pt x="0" y="436"/>
                  </a:cubicBezTo>
                  <a:cubicBezTo>
                    <a:pt x="0" y="694"/>
                    <a:pt x="124" y="769"/>
                    <a:pt x="197" y="870"/>
                  </a:cubicBezTo>
                </a:path>
              </a:pathLst>
            </a:custGeom>
            <a:noFill/>
            <a:ln w="19050" cap="flat" cmpd="sng">
              <a:solidFill>
                <a:srgbClr val="FFFFFF">
                  <a:alpha val="30196"/>
                </a:srgbClr>
              </a:solidFill>
              <a:prstDash val="solid"/>
              <a:round/>
            </a:ln>
          </p:spPr>
        </p:sp>
        <p:sp>
          <p:nvSpPr>
            <p:cNvPr id="1049094" name=""/>
            <p:cNvSpPr/>
            <p:nvPr/>
          </p:nvSpPr>
          <p:spPr bwMode="auto">
            <a:xfrm rot="16200000" flipV="1">
              <a:off x="889" y="2659"/>
              <a:ext cx="114" cy="653"/>
            </a:xfrm>
            <a:custGeom>
              <a:avLst/>
              <a:ahLst/>
              <a:rect l="0" t="0" r="r" b="b"/>
              <a:pathLst>
                <a:path w="197" h="870">
                  <a:moveTo>
                    <a:pt x="167" y="0"/>
                  </a:moveTo>
                  <a:cubicBezTo>
                    <a:pt x="117" y="64"/>
                    <a:pt x="0" y="178"/>
                    <a:pt x="0" y="436"/>
                  </a:cubicBezTo>
                  <a:cubicBezTo>
                    <a:pt x="0" y="694"/>
                    <a:pt x="124" y="769"/>
                    <a:pt x="197" y="870"/>
                  </a:cubicBezTo>
                </a:path>
              </a:pathLst>
            </a:custGeom>
            <a:noFill/>
            <a:ln w="19050" cap="flat" cmpd="sng">
              <a:solidFill>
                <a:srgbClr val="FFFFFF">
                  <a:alpha val="30196"/>
                </a:srgbClr>
              </a:solidFill>
              <a:prstDash val="solid"/>
              <a:round/>
            </a:ln>
          </p:spPr>
        </p:sp>
      </p:grpSp>
      <p:grpSp>
        <p:nvGrpSpPr>
          <p:cNvPr id="254" name=""/>
          <p:cNvGrpSpPr/>
          <p:nvPr/>
        </p:nvGrpSpPr>
        <p:grpSpPr>
          <a:xfrm rot="0">
            <a:off x="5495925" y="3946525"/>
            <a:ext cx="603250" cy="384175"/>
            <a:chOff x="3824" y="1835"/>
            <a:chExt cx="491" cy="312"/>
          </a:xfrm>
        </p:grpSpPr>
        <p:grpSp>
          <p:nvGrpSpPr>
            <p:cNvPr id="255" name=""/>
            <p:cNvGrpSpPr/>
            <p:nvPr/>
          </p:nvGrpSpPr>
          <p:grpSpPr>
            <a:xfrm rot="0">
              <a:off x="3824" y="1835"/>
              <a:ext cx="491" cy="312"/>
              <a:chOff x="347" y="2022"/>
              <a:chExt cx="491" cy="312"/>
            </a:xfrm>
          </p:grpSpPr>
          <p:sp>
            <p:nvSpPr>
              <p:cNvPr id="1049095" name=""/>
              <p:cNvSpPr/>
              <p:nvPr/>
            </p:nvSpPr>
            <p:spPr bwMode="auto">
              <a:xfrm rot="0">
                <a:off x="347" y="2022"/>
                <a:ext cx="491" cy="312"/>
              </a:xfrm>
              <a:custGeom>
                <a:avLst/>
                <a:ahLst/>
                <a:rect l="0" t="0" r="r" b="b"/>
                <a:pathLst>
                  <a:path w="491" h="312">
                    <a:moveTo>
                      <a:pt x="9" y="96"/>
                    </a:moveTo>
                    <a:cubicBezTo>
                      <a:pt x="0" y="133"/>
                      <a:pt x="1" y="139"/>
                      <a:pt x="10" y="159"/>
                    </a:cubicBezTo>
                    <a:cubicBezTo>
                      <a:pt x="57" y="195"/>
                      <a:pt x="255" y="300"/>
                      <a:pt x="288" y="312"/>
                    </a:cubicBezTo>
                    <a:cubicBezTo>
                      <a:pt x="346" y="289"/>
                      <a:pt x="457" y="207"/>
                      <a:pt x="486" y="184"/>
                    </a:cubicBezTo>
                    <a:cubicBezTo>
                      <a:pt x="491" y="173"/>
                      <a:pt x="337" y="292"/>
                      <a:pt x="303" y="302"/>
                    </a:cubicBezTo>
                    <a:cubicBezTo>
                      <a:pt x="296" y="310"/>
                      <a:pt x="254" y="274"/>
                      <a:pt x="283" y="246"/>
                    </a:cubicBezTo>
                    <a:cubicBezTo>
                      <a:pt x="338" y="217"/>
                      <a:pt x="378" y="180"/>
                      <a:pt x="480" y="128"/>
                    </a:cubicBezTo>
                    <a:cubicBezTo>
                      <a:pt x="343" y="66"/>
                      <a:pt x="288" y="30"/>
                      <a:pt x="202" y="0"/>
                    </a:cubicBezTo>
                    <a:cubicBezTo>
                      <a:pt x="100" y="33"/>
                      <a:pt x="46" y="75"/>
                      <a:pt x="9" y="96"/>
                    </a:cubicBezTo>
                  </a:path>
                </a:pathLst>
              </a:custGeom>
              <a:noFill/>
              <a:ln w="19050" cap="flat" cmpd="sng">
                <a:solidFill>
                  <a:srgbClr val="FFFFFF">
                    <a:alpha val="34901"/>
                  </a:srgbClr>
                </a:solidFill>
                <a:prstDash val="solid"/>
                <a:round/>
              </a:ln>
            </p:spPr>
          </p:sp>
          <p:sp>
            <p:nvSpPr>
              <p:cNvPr id="1049096" name=""/>
              <p:cNvSpPr/>
              <p:nvPr/>
            </p:nvSpPr>
            <p:spPr bwMode="auto">
              <a:xfrm rot="0">
                <a:off x="615" y="2154"/>
                <a:ext cx="215" cy="171"/>
              </a:xfrm>
              <a:custGeom>
                <a:avLst/>
                <a:ahLst/>
                <a:rect l="0" t="0" r="r" b="b"/>
                <a:pathLst>
                  <a:path w="215" h="171">
                    <a:moveTo>
                      <a:pt x="15" y="117"/>
                    </a:moveTo>
                    <a:cubicBezTo>
                      <a:pt x="9" y="129"/>
                      <a:pt x="0" y="154"/>
                      <a:pt x="23" y="171"/>
                    </a:cubicBezTo>
                    <a:cubicBezTo>
                      <a:pt x="45" y="166"/>
                      <a:pt x="185" y="77"/>
                      <a:pt x="215" y="48"/>
                    </a:cubicBezTo>
                    <a:cubicBezTo>
                      <a:pt x="215" y="32"/>
                      <a:pt x="207" y="32"/>
                      <a:pt x="203" y="0"/>
                    </a:cubicBezTo>
                    <a:cubicBezTo>
                      <a:pt x="125" y="42"/>
                      <a:pt x="56" y="87"/>
                      <a:pt x="15" y="117"/>
                    </a:cubicBezTo>
                  </a:path>
                </a:pathLst>
              </a:custGeom>
              <a:noFill/>
              <a:ln w="19050" cap="flat" cmpd="sng">
                <a:solidFill>
                  <a:srgbClr val="FFFFFF">
                    <a:alpha val="34901"/>
                  </a:srgbClr>
                </a:solidFill>
                <a:prstDash val="solid"/>
                <a:round/>
              </a:ln>
            </p:spPr>
          </p:sp>
          <p:sp>
            <p:nvSpPr>
              <p:cNvPr id="1049097" name=""/>
              <p:cNvSpPr/>
              <p:nvPr/>
            </p:nvSpPr>
            <p:spPr>
              <a:xfrm rot="0">
                <a:off x="368" y="2128"/>
                <a:ext cx="253" cy="137"/>
              </a:xfrm>
              <a:prstGeom prst="line"/>
              <a:noFill/>
              <a:ln w="19050" cap="flat" cmpd="sng">
                <a:solidFill>
                  <a:srgbClr val="FFFFFF">
                    <a:alpha val="34901"/>
                  </a:srgbClr>
                </a:solidFill>
                <a:prstDash val="solid"/>
                <a:round/>
              </a:ln>
            </p:spPr>
          </p:sp>
        </p:grpSp>
        <p:sp>
          <p:nvSpPr>
            <p:cNvPr id="1049098" name=""/>
            <p:cNvSpPr/>
            <p:nvPr/>
          </p:nvSpPr>
          <p:spPr bwMode="auto">
            <a:xfrm rot="0">
              <a:off x="4169" y="2067"/>
              <a:ext cx="48" cy="44"/>
            </a:xfrm>
            <a:custGeom>
              <a:avLst/>
              <a:ahLst/>
              <a:rect l="0" t="0" r="r" b="b"/>
              <a:pathLst>
                <a:path w="48" h="44">
                  <a:moveTo>
                    <a:pt x="0" y="14"/>
                  </a:moveTo>
                  <a:lnTo>
                    <a:pt x="18" y="0"/>
                  </a:lnTo>
                  <a:lnTo>
                    <a:pt x="48" y="26"/>
                  </a:lnTo>
                  <a:lnTo>
                    <a:pt x="27" y="44"/>
                  </a:lnTo>
                  <a:lnTo>
                    <a:pt x="0" y="14"/>
                  </a:lnTo>
                </a:path>
              </a:pathLst>
            </a:custGeom>
            <a:noFill/>
            <a:ln w="19050" cap="flat" cmpd="sng">
              <a:solidFill>
                <a:srgbClr val="FFFFFF">
                  <a:alpha val="34901"/>
                </a:srgbClr>
              </a:solidFill>
              <a:prstDash val="solid"/>
              <a:round/>
            </a:ln>
          </p:spPr>
        </p:sp>
      </p:grpSp>
      <p:grpSp>
        <p:nvGrpSpPr>
          <p:cNvPr id="256" name=""/>
          <p:cNvGrpSpPr/>
          <p:nvPr/>
        </p:nvGrpSpPr>
        <p:grpSpPr>
          <a:xfrm rot="0">
            <a:off x="4524375" y="4318000"/>
            <a:ext cx="358775" cy="390525"/>
            <a:chOff x="173" y="1670"/>
            <a:chExt cx="676" cy="727"/>
          </a:xfrm>
        </p:grpSpPr>
        <p:sp>
          <p:nvSpPr>
            <p:cNvPr id="1049099" name=""/>
            <p:cNvSpPr/>
            <p:nvPr/>
          </p:nvSpPr>
          <p:spPr>
            <a:xfrm rot="0">
              <a:off x="442" y="1670"/>
              <a:ext cx="111" cy="105"/>
            </a:xfrm>
            <a:prstGeom prst="ellipse"/>
            <a:noFill/>
            <a:ln w="9525" cap="flat" cmpd="sng">
              <a:solidFill>
                <a:srgbClr val="FFFFFF">
                  <a:alpha val="70195"/>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00" name=""/>
            <p:cNvSpPr/>
            <p:nvPr/>
          </p:nvSpPr>
          <p:spPr>
            <a:xfrm rot="0">
              <a:off x="276" y="1958"/>
              <a:ext cx="157" cy="149"/>
            </a:xfrm>
            <a:prstGeom prst="ellipse"/>
            <a:noFill/>
            <a:ln w="9525" cap="flat" cmpd="sng">
              <a:solidFill>
                <a:srgbClr val="FFFFFF">
                  <a:alpha val="70195"/>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01" name=""/>
            <p:cNvSpPr/>
            <p:nvPr/>
          </p:nvSpPr>
          <p:spPr>
            <a:xfrm rot="0">
              <a:off x="570" y="1845"/>
              <a:ext cx="117" cy="111"/>
            </a:xfrm>
            <a:prstGeom prst="ellipse"/>
            <a:noFill/>
            <a:ln w="9525" cap="flat" cmpd="sng">
              <a:solidFill>
                <a:srgbClr val="FFFFFF">
                  <a:alpha val="70195"/>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02" name=""/>
            <p:cNvSpPr/>
            <p:nvPr/>
          </p:nvSpPr>
          <p:spPr>
            <a:xfrm rot="0">
              <a:off x="322" y="2319"/>
              <a:ext cx="82" cy="78"/>
            </a:xfrm>
            <a:prstGeom prst="ellipse"/>
            <a:noFill/>
            <a:ln w="9525" cap="flat" cmpd="sng">
              <a:solidFill>
                <a:srgbClr val="FFFFFF">
                  <a:alpha val="70195"/>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03" name=""/>
            <p:cNvSpPr/>
            <p:nvPr/>
          </p:nvSpPr>
          <p:spPr>
            <a:xfrm rot="0">
              <a:off x="355" y="2106"/>
              <a:ext cx="0" cy="215"/>
            </a:xfrm>
            <a:prstGeom prst="line"/>
            <a:noFill/>
            <a:ln w="12700" cap="flat" cmpd="sng">
              <a:solidFill>
                <a:srgbClr val="FFFFFF">
                  <a:alpha val="70195"/>
                </a:srgbClr>
              </a:solidFill>
              <a:prstDash val="solid"/>
              <a:round/>
            </a:ln>
          </p:spPr>
        </p:sp>
        <p:sp>
          <p:nvSpPr>
            <p:cNvPr id="1049104" name=""/>
            <p:cNvSpPr/>
            <p:nvPr/>
          </p:nvSpPr>
          <p:spPr>
            <a:xfrm rot="0" flipV="1">
              <a:off x="413" y="1926"/>
              <a:ext cx="175" cy="52"/>
            </a:xfrm>
            <a:prstGeom prst="line"/>
            <a:noFill/>
            <a:ln w="9525" cap="flat" cmpd="sng">
              <a:solidFill>
                <a:srgbClr val="FFFFFF">
                  <a:alpha val="70195"/>
                </a:srgbClr>
              </a:solidFill>
              <a:prstDash val="solid"/>
              <a:round/>
            </a:ln>
          </p:spPr>
        </p:sp>
        <p:sp>
          <p:nvSpPr>
            <p:cNvPr id="1049105" name=""/>
            <p:cNvSpPr/>
            <p:nvPr/>
          </p:nvSpPr>
          <p:spPr>
            <a:xfrm rot="0" flipH="1" flipV="1">
              <a:off x="524" y="1757"/>
              <a:ext cx="69" cy="93"/>
            </a:xfrm>
            <a:prstGeom prst="line"/>
            <a:noFill/>
            <a:ln w="9525" cap="flat" cmpd="sng">
              <a:solidFill>
                <a:srgbClr val="FFFFFF">
                  <a:alpha val="70195"/>
                </a:srgbClr>
              </a:solidFill>
              <a:prstDash val="solid"/>
              <a:round/>
            </a:ln>
          </p:spPr>
        </p:sp>
        <p:sp>
          <p:nvSpPr>
            <p:cNvPr id="1049106" name=""/>
            <p:cNvSpPr/>
            <p:nvPr/>
          </p:nvSpPr>
          <p:spPr>
            <a:xfrm rot="0">
              <a:off x="767" y="1769"/>
              <a:ext cx="82" cy="78"/>
            </a:xfrm>
            <a:prstGeom prst="ellipse"/>
            <a:noFill/>
            <a:ln w="9525" cap="flat" cmpd="sng">
              <a:solidFill>
                <a:srgbClr val="FFFFFF">
                  <a:alpha val="70195"/>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07" name=""/>
            <p:cNvSpPr/>
            <p:nvPr/>
          </p:nvSpPr>
          <p:spPr>
            <a:xfrm rot="0">
              <a:off x="653" y="2069"/>
              <a:ext cx="94" cy="89"/>
            </a:xfrm>
            <a:prstGeom prst="ellipse"/>
            <a:noFill/>
            <a:ln w="9525" cap="flat" cmpd="sng">
              <a:solidFill>
                <a:srgbClr val="FFFFFF">
                  <a:alpha val="70195"/>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08" name=""/>
            <p:cNvSpPr/>
            <p:nvPr/>
          </p:nvSpPr>
          <p:spPr>
            <a:xfrm rot="0">
              <a:off x="652" y="1955"/>
              <a:ext cx="29" cy="134"/>
            </a:xfrm>
            <a:prstGeom prst="line"/>
            <a:noFill/>
            <a:ln w="9525" cap="flat" cmpd="sng">
              <a:solidFill>
                <a:srgbClr val="FFFFFF">
                  <a:alpha val="70195"/>
                </a:srgbClr>
              </a:solidFill>
              <a:prstDash val="solid"/>
              <a:round/>
            </a:ln>
          </p:spPr>
        </p:sp>
        <p:sp>
          <p:nvSpPr>
            <p:cNvPr id="1049109" name=""/>
            <p:cNvSpPr/>
            <p:nvPr/>
          </p:nvSpPr>
          <p:spPr>
            <a:xfrm rot="0" flipV="1">
              <a:off x="687" y="1804"/>
              <a:ext cx="87" cy="75"/>
            </a:xfrm>
            <a:prstGeom prst="line"/>
            <a:noFill/>
            <a:ln w="9525" cap="flat" cmpd="sng">
              <a:solidFill>
                <a:srgbClr val="FFFFFF">
                  <a:alpha val="70195"/>
                </a:srgbClr>
              </a:solidFill>
              <a:prstDash val="solid"/>
              <a:round/>
            </a:ln>
          </p:spPr>
        </p:sp>
        <p:sp>
          <p:nvSpPr>
            <p:cNvPr id="1049110" name=""/>
            <p:cNvSpPr/>
            <p:nvPr/>
          </p:nvSpPr>
          <p:spPr>
            <a:xfrm rot="0">
              <a:off x="173" y="1839"/>
              <a:ext cx="82" cy="78"/>
            </a:xfrm>
            <a:prstGeom prst="ellipse"/>
            <a:noFill/>
            <a:ln w="9525" cap="flat" cmpd="sng">
              <a:solidFill>
                <a:srgbClr val="FFFFFF">
                  <a:alpha val="70195"/>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11" name=""/>
            <p:cNvSpPr/>
            <p:nvPr/>
          </p:nvSpPr>
          <p:spPr>
            <a:xfrm rot="0">
              <a:off x="221" y="1908"/>
              <a:ext cx="70" cy="70"/>
            </a:xfrm>
            <a:prstGeom prst="line"/>
            <a:noFill/>
            <a:ln w="9525" cap="flat" cmpd="sng">
              <a:solidFill>
                <a:srgbClr val="FFFFFF">
                  <a:alpha val="70195"/>
                </a:srgbClr>
              </a:solidFill>
              <a:prstDash val="solid"/>
              <a:round/>
            </a:ln>
          </p:spPr>
        </p:sp>
        <p:sp>
          <p:nvSpPr>
            <p:cNvPr id="1049112" name=""/>
            <p:cNvSpPr/>
            <p:nvPr/>
          </p:nvSpPr>
          <p:spPr>
            <a:xfrm rot="0" flipH="1">
              <a:off x="550" y="2132"/>
              <a:ext cx="127" cy="36"/>
            </a:xfrm>
            <a:prstGeom prst="line"/>
            <a:noFill/>
            <a:ln w="9525" cap="flat" cmpd="sng">
              <a:solidFill>
                <a:srgbClr val="FFFFFF">
                  <a:alpha val="70195"/>
                </a:srgbClr>
              </a:solidFill>
              <a:prstDash val="solid"/>
              <a:round/>
            </a:ln>
          </p:spPr>
        </p:sp>
        <p:sp>
          <p:nvSpPr>
            <p:cNvPr id="1049113" name=""/>
            <p:cNvSpPr/>
            <p:nvPr/>
          </p:nvSpPr>
          <p:spPr>
            <a:xfrm rot="0">
              <a:off x="493" y="2135"/>
              <a:ext cx="82" cy="78"/>
            </a:xfrm>
            <a:prstGeom prst="ellipse"/>
            <a:noFill/>
            <a:ln w="9525" cap="flat" cmpd="sng">
              <a:solidFill>
                <a:srgbClr val="FFFFFF">
                  <a:alpha val="70195"/>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14" name=""/>
            <p:cNvSpPr/>
            <p:nvPr/>
          </p:nvSpPr>
          <p:spPr>
            <a:xfrm rot="0">
              <a:off x="727" y="2147"/>
              <a:ext cx="29" cy="35"/>
            </a:xfrm>
            <a:prstGeom prst="line"/>
            <a:noFill/>
            <a:ln w="9525" cap="flat" cmpd="sng">
              <a:solidFill>
                <a:srgbClr val="FFFFFF">
                  <a:alpha val="70195"/>
                </a:srgbClr>
              </a:solidFill>
              <a:prstDash val="solid"/>
              <a:round/>
            </a:ln>
          </p:spPr>
        </p:sp>
        <p:sp>
          <p:nvSpPr>
            <p:cNvPr id="1049115" name=""/>
            <p:cNvSpPr/>
            <p:nvPr/>
          </p:nvSpPr>
          <p:spPr>
            <a:xfrm rot="0">
              <a:off x="740" y="2190"/>
              <a:ext cx="82" cy="78"/>
            </a:xfrm>
            <a:prstGeom prst="ellipse"/>
            <a:noFill/>
            <a:ln w="9525" cap="flat" cmpd="sng">
              <a:solidFill>
                <a:srgbClr val="FFFFFF">
                  <a:alpha val="70195"/>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sp>
        <p:nvSpPr>
          <p:cNvPr id="1049116" name=""/>
          <p:cNvSpPr/>
          <p:nvPr/>
        </p:nvSpPr>
        <p:spPr>
          <a:xfrm rot="0">
            <a:off x="1422400" y="3051175"/>
            <a:ext cx="1362075" cy="1358900"/>
          </a:xfrm>
          <a:prstGeom prst="octagon"/>
          <a:gradFill rotWithShape="1">
            <a:gsLst>
              <a:gs pos="0">
                <a:srgbClr val="19033F">
                  <a:alpha val="100000"/>
                </a:srgbClr>
              </a:gs>
              <a:gs pos="50000">
                <a:srgbClr val="390892">
                  <a:alpha val="100000"/>
                </a:srgbClr>
              </a:gs>
              <a:gs pos="100000">
                <a:srgbClr val="19033F">
                  <a:alpha val="100000"/>
                </a:srgbClr>
              </a:gs>
            </a:gsLst>
            <a:lin ang="2700000" scaled="1"/>
          </a:gradFill>
          <a:ln w="57150" cap="flat" cmpd="sng">
            <a:solidFill>
              <a:srgbClr val="CDDCE9">
                <a:alpha val="100000"/>
              </a:srgbClr>
            </a:solidFill>
            <a:prstDash val="solid"/>
            <a:round/>
          </a:ln>
          <a:effectLst>
            <a:prstShdw prst="shdw17" dir="2699999" dist="17960">
              <a:srgbClr val="7B848C">
                <a:alpha val="100000"/>
              </a:srgbClr>
            </a:prst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17" name=""/>
          <p:cNvSpPr/>
          <p:nvPr/>
        </p:nvSpPr>
        <p:spPr>
          <a:xfrm rot="0">
            <a:off x="6616700" y="3094037"/>
            <a:ext cx="1368425" cy="1365250"/>
          </a:xfrm>
          <a:prstGeom prst="octagon"/>
          <a:gradFill rotWithShape="1">
            <a:gsLst>
              <a:gs pos="0">
                <a:srgbClr val="403F03">
                  <a:alpha val="100000"/>
                </a:srgbClr>
              </a:gs>
              <a:gs pos="50000">
                <a:srgbClr val="959208">
                  <a:alpha val="100000"/>
                </a:srgbClr>
              </a:gs>
              <a:gs pos="100000">
                <a:srgbClr val="403F03">
                  <a:alpha val="100000"/>
                </a:srgbClr>
              </a:gs>
            </a:gsLst>
            <a:lin ang="2700000" scaled="1"/>
          </a:gradFill>
          <a:ln w="57150" cap="flat" cmpd="sng">
            <a:solidFill>
              <a:srgbClr val="CDDCE9">
                <a:alpha val="100000"/>
              </a:srgbClr>
            </a:solidFill>
            <a:prstDash val="solid"/>
            <a:round/>
          </a:ln>
          <a:effectLst>
            <a:prstShdw prst="shdw17" dir="2699999" dist="17960">
              <a:srgbClr val="7B848C">
                <a:alpha val="100000"/>
              </a:srgbClr>
            </a:prst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nvGrpSpPr>
          <p:cNvPr id="257" name=""/>
          <p:cNvGrpSpPr/>
          <p:nvPr/>
        </p:nvGrpSpPr>
        <p:grpSpPr>
          <a:xfrm rot="0">
            <a:off x="1893887" y="3960812"/>
            <a:ext cx="412750" cy="320675"/>
            <a:chOff x="1298" y="1792"/>
            <a:chExt cx="300" cy="234"/>
          </a:xfrm>
        </p:grpSpPr>
        <p:sp>
          <p:nvSpPr>
            <p:cNvPr id="1049118" name=""/>
            <p:cNvSpPr/>
            <p:nvPr/>
          </p:nvSpPr>
          <p:spPr>
            <a:xfrm rot="0" flipV="1">
              <a:off x="1523" y="1792"/>
              <a:ext cx="0" cy="60"/>
            </a:xfrm>
            <a:prstGeom prst="line"/>
            <a:noFill/>
            <a:ln w="57150" cap="flat" cmpd="sng">
              <a:solidFill>
                <a:srgbClr val="FEFEFE">
                  <a:alpha val="36862"/>
                </a:srgbClr>
              </a:solidFill>
              <a:prstDash val="solid"/>
              <a:round/>
            </a:ln>
          </p:spPr>
        </p:sp>
        <p:sp>
          <p:nvSpPr>
            <p:cNvPr id="1049119" name=""/>
            <p:cNvSpPr/>
            <p:nvPr/>
          </p:nvSpPr>
          <p:spPr>
            <a:xfrm rot="0">
              <a:off x="1428" y="1961"/>
              <a:ext cx="43" cy="57"/>
            </a:xfrm>
            <a:prstGeom prst="rect"/>
            <a:solidFill>
              <a:srgbClr val="FFFFFF">
                <a:alpha val="34901"/>
              </a:srgbClr>
            </a:soli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20" name=""/>
            <p:cNvSpPr/>
            <p:nvPr/>
          </p:nvSpPr>
          <p:spPr>
            <a:xfrm rot="0">
              <a:off x="1384" y="1908"/>
              <a:ext cx="29" cy="29"/>
            </a:xfrm>
            <a:prstGeom prst="rect"/>
            <a:solidFill>
              <a:srgbClr val="FFFFFF">
                <a:alpha val="34901"/>
              </a:srgbClr>
            </a:solidFill>
            <a:ln w="9525" cap="flat" cmpd="sng">
              <a:solidFill>
                <a:srgbClr val="FEFEFE">
                  <a:alpha val="36862"/>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21" name=""/>
            <p:cNvSpPr/>
            <p:nvPr/>
          </p:nvSpPr>
          <p:spPr>
            <a:xfrm rot="0">
              <a:off x="1488" y="1908"/>
              <a:ext cx="29" cy="29"/>
            </a:xfrm>
            <a:prstGeom prst="rect"/>
            <a:solidFill>
              <a:srgbClr val="FFFFFF">
                <a:alpha val="34901"/>
              </a:srgbClr>
            </a:solidFill>
            <a:ln w="9525" cap="flat" cmpd="sng">
              <a:solidFill>
                <a:srgbClr val="FEFEFE">
                  <a:alpha val="36862"/>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22" name=""/>
            <p:cNvSpPr/>
            <p:nvPr/>
          </p:nvSpPr>
          <p:spPr>
            <a:xfrm rot="0">
              <a:off x="1298" y="1802"/>
              <a:ext cx="300" cy="224"/>
            </a:xfrm>
            <a:prstGeom prst="upArrow">
              <a:avLst>
                <a:gd name="adj1" fmla="val 63675"/>
                <a:gd name="adj2" fmla="val 33320"/>
              </a:avLst>
            </a:prstGeom>
            <a:noFill/>
            <a:ln w="28575" cap="flat" cmpd="sng">
              <a:solidFill>
                <a:srgbClr val="FEFEFE">
                  <a:alpha val="36862"/>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grpSp>
        <p:nvGrpSpPr>
          <p:cNvPr id="258" name=""/>
          <p:cNvGrpSpPr/>
          <p:nvPr/>
        </p:nvGrpSpPr>
        <p:grpSpPr>
          <a:xfrm rot="0">
            <a:off x="7127875" y="4005262"/>
            <a:ext cx="428625" cy="352425"/>
            <a:chOff x="3435" y="2922"/>
            <a:chExt cx="357" cy="295"/>
          </a:xfrm>
        </p:grpSpPr>
        <p:sp>
          <p:nvSpPr>
            <p:cNvPr id="1049123" name=""/>
            <p:cNvSpPr/>
            <p:nvPr/>
          </p:nvSpPr>
          <p:spPr bwMode="auto">
            <a:xfrm rot="1584054">
              <a:off x="3435" y="2976"/>
              <a:ext cx="152" cy="241"/>
            </a:xfrm>
            <a:custGeom>
              <a:avLst/>
              <a:ahLst/>
              <a:rect l="0" t="0" r="r" b="b"/>
              <a:pathLst>
                <a:path w="688" h="1090">
                  <a:moveTo>
                    <a:pt x="0" y="190"/>
                  </a:moveTo>
                  <a:cubicBezTo>
                    <a:pt x="6" y="34"/>
                    <a:pt x="235" y="0"/>
                    <a:pt x="341" y="0"/>
                  </a:cubicBezTo>
                  <a:cubicBezTo>
                    <a:pt x="447" y="0"/>
                    <a:pt x="677" y="34"/>
                    <a:pt x="688" y="185"/>
                  </a:cubicBezTo>
                  <a:cubicBezTo>
                    <a:pt x="688" y="185"/>
                    <a:pt x="687" y="448"/>
                    <a:pt x="686" y="711"/>
                  </a:cubicBezTo>
                  <a:cubicBezTo>
                    <a:pt x="688" y="912"/>
                    <a:pt x="531" y="1080"/>
                    <a:pt x="347" y="1085"/>
                  </a:cubicBezTo>
                  <a:cubicBezTo>
                    <a:pt x="163" y="1090"/>
                    <a:pt x="8" y="885"/>
                    <a:pt x="6" y="699"/>
                  </a:cubicBezTo>
                  <a:cubicBezTo>
                    <a:pt x="1" y="450"/>
                    <a:pt x="0" y="190"/>
                    <a:pt x="0" y="190"/>
                  </a:cubicBezTo>
                </a:path>
              </a:pathLst>
            </a:custGeom>
            <a:noFill/>
            <a:ln w="19050" cap="flat" cmpd="sng">
              <a:solidFill>
                <a:srgbClr val="FFFFFF">
                  <a:alpha val="56862"/>
                </a:srgbClr>
              </a:solidFill>
              <a:prstDash val="solid"/>
              <a:round/>
            </a:ln>
          </p:spPr>
        </p:sp>
        <p:sp>
          <p:nvSpPr>
            <p:cNvPr id="1049124" name=""/>
            <p:cNvSpPr/>
            <p:nvPr/>
          </p:nvSpPr>
          <p:spPr>
            <a:xfrm rot="1584054">
              <a:off x="3461" y="3044"/>
              <a:ext cx="152" cy="0"/>
            </a:xfrm>
            <a:prstGeom prst="line"/>
            <a:noFill/>
            <a:ln w="19050" cap="flat" cmpd="sng">
              <a:solidFill>
                <a:srgbClr val="FEFEFE">
                  <a:alpha val="56862"/>
                </a:srgbClr>
              </a:solidFill>
              <a:prstDash val="solid"/>
              <a:round/>
            </a:ln>
          </p:spPr>
        </p:sp>
        <p:sp>
          <p:nvSpPr>
            <p:cNvPr id="1049125" name=""/>
            <p:cNvSpPr/>
            <p:nvPr/>
          </p:nvSpPr>
          <p:spPr>
            <a:xfrm rot="1584054">
              <a:off x="3552" y="2986"/>
              <a:ext cx="0" cy="62"/>
            </a:xfrm>
            <a:prstGeom prst="line"/>
            <a:noFill/>
            <a:ln w="19050" cap="flat" cmpd="sng">
              <a:solidFill>
                <a:srgbClr val="FEFEFE">
                  <a:alpha val="56862"/>
                </a:srgbClr>
              </a:solidFill>
              <a:prstDash val="solid"/>
              <a:round/>
            </a:ln>
          </p:spPr>
        </p:sp>
        <p:sp>
          <p:nvSpPr>
            <p:cNvPr id="1049126" name=""/>
            <p:cNvSpPr/>
            <p:nvPr/>
          </p:nvSpPr>
          <p:spPr bwMode="auto">
            <a:xfrm rot="0">
              <a:off x="3564" y="2922"/>
              <a:ext cx="228" cy="165"/>
            </a:xfrm>
            <a:custGeom>
              <a:avLst/>
              <a:ahLst/>
              <a:rect l="0" t="0" r="r" b="b"/>
              <a:pathLst>
                <a:path w="228" h="165">
                  <a:moveTo>
                    <a:pt x="0" y="68"/>
                  </a:moveTo>
                  <a:cubicBezTo>
                    <a:pt x="4" y="25"/>
                    <a:pt x="68" y="0"/>
                    <a:pt x="88" y="8"/>
                  </a:cubicBezTo>
                  <a:cubicBezTo>
                    <a:pt x="138" y="53"/>
                    <a:pt x="82" y="65"/>
                    <a:pt x="121" y="115"/>
                  </a:cubicBezTo>
                  <a:cubicBezTo>
                    <a:pt x="160" y="165"/>
                    <a:pt x="206" y="124"/>
                    <a:pt x="228" y="126"/>
                  </a:cubicBezTo>
                </a:path>
              </a:pathLst>
            </a:custGeom>
            <a:noFill/>
            <a:ln w="19050" cap="flat" cmpd="sng">
              <a:solidFill>
                <a:srgbClr val="FEFEFE">
                  <a:alpha val="56862"/>
                </a:srgbClr>
              </a:solidFill>
              <a:prstDash val="solid"/>
              <a:round/>
            </a:ln>
          </p:spPr>
        </p:sp>
      </p:grpSp>
      <p:grpSp>
        <p:nvGrpSpPr>
          <p:cNvPr id="259" name=""/>
          <p:cNvGrpSpPr/>
          <p:nvPr/>
        </p:nvGrpSpPr>
        <p:grpSpPr>
          <a:xfrm rot="0">
            <a:off x="4459287" y="2147887"/>
            <a:ext cx="419100" cy="358775"/>
            <a:chOff x="2640" y="3304"/>
            <a:chExt cx="294" cy="252"/>
          </a:xfrm>
        </p:grpSpPr>
        <p:sp>
          <p:nvSpPr>
            <p:cNvPr id="1049127" name=""/>
            <p:cNvSpPr/>
            <p:nvPr/>
          </p:nvSpPr>
          <p:spPr>
            <a:xfrm rot="0">
              <a:off x="2700" y="3304"/>
              <a:ext cx="176" cy="176"/>
            </a:xfrm>
            <a:prstGeom prst="roundRect">
              <a:avLst>
                <a:gd name="adj" fmla="val 6250"/>
              </a:avLst>
            </a:prstGeom>
            <a:noFill/>
            <a:ln w="19050" cap="flat" cmpd="sng">
              <a:solidFill>
                <a:srgbClr val="FFFFFF">
                  <a:alpha val="59999"/>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28" name=""/>
            <p:cNvSpPr/>
            <p:nvPr/>
          </p:nvSpPr>
          <p:spPr>
            <a:xfrm rot="0">
              <a:off x="2640" y="3478"/>
              <a:ext cx="294" cy="78"/>
            </a:xfrm>
            <a:prstGeom prst="roundRect"/>
            <a:noFill/>
            <a:ln w="19050" cap="flat" cmpd="sng">
              <a:solidFill>
                <a:srgbClr val="FFFFFF">
                  <a:alpha val="59999"/>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29" name=""/>
            <p:cNvSpPr/>
            <p:nvPr/>
          </p:nvSpPr>
          <p:spPr>
            <a:xfrm rot="0" flipH="1">
              <a:off x="2847" y="3517"/>
              <a:ext cx="45" cy="0"/>
            </a:xfrm>
            <a:prstGeom prst="line"/>
            <a:noFill/>
            <a:ln w="19050" cap="flat" cmpd="sng">
              <a:solidFill>
                <a:srgbClr val="FFFFFF">
                  <a:alpha val="59999"/>
                </a:srgbClr>
              </a:solidFill>
              <a:prstDash val="solid"/>
              <a:round/>
            </a:ln>
          </p:spPr>
        </p:sp>
        <p:sp>
          <p:nvSpPr>
            <p:cNvPr id="1049130" name=""/>
            <p:cNvSpPr/>
            <p:nvPr/>
          </p:nvSpPr>
          <p:spPr>
            <a:xfrm rot="0" flipH="1">
              <a:off x="2759" y="3359"/>
              <a:ext cx="73" cy="0"/>
            </a:xfrm>
            <a:prstGeom prst="line"/>
            <a:noFill/>
            <a:ln w="19050" cap="flat" cmpd="sng">
              <a:solidFill>
                <a:srgbClr val="FFFFFF">
                  <a:alpha val="59999"/>
                </a:srgbClr>
              </a:solidFill>
              <a:prstDash val="solid"/>
              <a:round/>
            </a:ln>
          </p:spPr>
        </p:sp>
        <p:sp>
          <p:nvSpPr>
            <p:cNvPr id="1049131" name=""/>
            <p:cNvSpPr/>
            <p:nvPr/>
          </p:nvSpPr>
          <p:spPr>
            <a:xfrm rot="0" flipH="1">
              <a:off x="2787" y="3385"/>
              <a:ext cx="45" cy="0"/>
            </a:xfrm>
            <a:prstGeom prst="line"/>
            <a:noFill/>
            <a:ln w="19050" cap="flat" cmpd="sng">
              <a:solidFill>
                <a:srgbClr val="FFFFFF">
                  <a:alpha val="59999"/>
                </a:srgbClr>
              </a:solidFill>
              <a:prstDash val="solid"/>
              <a:round/>
            </a:ln>
          </p:spPr>
        </p:sp>
        <p:sp>
          <p:nvSpPr>
            <p:cNvPr id="1049132" name=""/>
            <p:cNvSpPr/>
            <p:nvPr/>
          </p:nvSpPr>
          <p:spPr>
            <a:xfrm rot="0" flipH="1">
              <a:off x="2800" y="3434"/>
              <a:ext cx="32" cy="0"/>
            </a:xfrm>
            <a:prstGeom prst="line"/>
            <a:noFill/>
            <a:ln w="19050" cap="flat" cmpd="sng">
              <a:solidFill>
                <a:srgbClr val="FFFFFF">
                  <a:alpha val="59999"/>
                </a:srgbClr>
              </a:solidFill>
              <a:prstDash val="solid"/>
              <a:round/>
            </a:ln>
          </p:spPr>
        </p:sp>
      </p:grpSp>
      <p:sp>
        <p:nvSpPr>
          <p:cNvPr id="1049133" name=""/>
          <p:cNvSpPr/>
          <p:nvPr/>
        </p:nvSpPr>
        <p:spPr>
          <a:xfrm rot="0">
            <a:off x="1524000" y="3505200"/>
            <a:ext cx="1295400" cy="4343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2000" lang="zh-CN">
                <a:solidFill>
                  <a:srgbClr val="FEFEFE"/>
                </a:solidFill>
              </a:rPr>
              <a:t>不入险地</a:t>
            </a:r>
          </a:p>
        </p:txBody>
      </p:sp>
      <p:sp>
        <p:nvSpPr>
          <p:cNvPr id="1049134" name=""/>
          <p:cNvSpPr/>
          <p:nvPr/>
        </p:nvSpPr>
        <p:spPr>
          <a:xfrm rot="0">
            <a:off x="6705600" y="3505200"/>
            <a:ext cx="1231900" cy="4343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2000" lang="zh-CN">
                <a:solidFill>
                  <a:srgbClr val="FEFEFE"/>
                </a:solidFill>
              </a:rPr>
              <a:t>切勿惊跑</a:t>
            </a:r>
          </a:p>
        </p:txBody>
      </p:sp>
      <p:sp>
        <p:nvSpPr>
          <p:cNvPr id="1049135" name=""/>
          <p:cNvSpPr/>
          <p:nvPr/>
        </p:nvSpPr>
        <p:spPr>
          <a:xfrm rot="0">
            <a:off x="2057400" y="4419600"/>
            <a:ext cx="1447800" cy="1447800"/>
          </a:xfrm>
          <a:prstGeom prst="octagon"/>
          <a:solidFill>
            <a:srgbClr val="00FFFF"/>
          </a:solidFill>
          <a:ln w="57150" cap="flat" cmpd="sng">
            <a:solidFill>
              <a:srgbClr val="CDDCE9">
                <a:alpha val="100000"/>
              </a:srgbClr>
            </a:solidFill>
            <a:prstDash val="solid"/>
            <a:round/>
          </a:ln>
          <a:effectLst>
            <a:prstShdw prst="shdw17" dir="2699999" dist="17960">
              <a:srgbClr val="7B848C">
                <a:alpha val="100000"/>
              </a:srgbClr>
            </a:prst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36" name=""/>
          <p:cNvSpPr/>
          <p:nvPr/>
        </p:nvSpPr>
        <p:spPr>
          <a:xfrm rot="0">
            <a:off x="5867400" y="1676400"/>
            <a:ext cx="1447800" cy="1444625"/>
          </a:xfrm>
          <a:prstGeom prst="octagon"/>
          <a:solidFill>
            <a:srgbClr val="FFCC00"/>
          </a:solidFill>
          <a:ln w="57150" cap="flat" cmpd="sng">
            <a:solidFill>
              <a:srgbClr val="CDDCE9">
                <a:alpha val="100000"/>
              </a:srgbClr>
            </a:solidFill>
            <a:prstDash val="solid"/>
            <a:round/>
          </a:ln>
          <a:effectLst>
            <a:prstShdw prst="shdw17" dir="2699999" dist="17960">
              <a:srgbClr val="7B848C">
                <a:alpha val="100000"/>
              </a:srgbClr>
            </a:prst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nvGrpSpPr>
          <p:cNvPr id="260" name=""/>
          <p:cNvGrpSpPr/>
          <p:nvPr/>
        </p:nvGrpSpPr>
        <p:grpSpPr>
          <a:xfrm rot="0">
            <a:off x="2590800" y="5410200"/>
            <a:ext cx="393700" cy="396875"/>
            <a:chOff x="523" y="2809"/>
            <a:chExt cx="876" cy="882"/>
          </a:xfrm>
        </p:grpSpPr>
        <p:sp>
          <p:nvSpPr>
            <p:cNvPr id="1049137" name=""/>
            <p:cNvSpPr/>
            <p:nvPr/>
          </p:nvSpPr>
          <p:spPr>
            <a:xfrm rot="0">
              <a:off x="523" y="2809"/>
              <a:ext cx="876" cy="876"/>
            </a:xfrm>
            <a:prstGeom prst="ellipse"/>
            <a:noFill/>
            <a:ln w="19050" cap="flat" cmpd="sng">
              <a:solidFill>
                <a:srgbClr val="FFFFFF">
                  <a:alpha val="30196"/>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38" name=""/>
            <p:cNvSpPr/>
            <p:nvPr/>
          </p:nvSpPr>
          <p:spPr>
            <a:xfrm rot="0">
              <a:off x="964" y="2809"/>
              <a:ext cx="0" cy="870"/>
            </a:xfrm>
            <a:prstGeom prst="line"/>
            <a:noFill/>
            <a:ln w="19050" cap="flat" cmpd="sng">
              <a:solidFill>
                <a:srgbClr val="FFFFFF">
                  <a:alpha val="30196"/>
                </a:srgbClr>
              </a:solidFill>
              <a:prstDash val="solid"/>
              <a:round/>
            </a:ln>
          </p:spPr>
        </p:sp>
        <p:sp>
          <p:nvSpPr>
            <p:cNvPr id="1049139" name=""/>
            <p:cNvSpPr/>
            <p:nvPr/>
          </p:nvSpPr>
          <p:spPr>
            <a:xfrm rot="0">
              <a:off x="523" y="3244"/>
              <a:ext cx="876" cy="0"/>
            </a:xfrm>
            <a:prstGeom prst="line"/>
            <a:noFill/>
            <a:ln w="19050" cap="flat" cmpd="sng">
              <a:solidFill>
                <a:srgbClr val="FFFFFF">
                  <a:alpha val="30196"/>
                </a:srgbClr>
              </a:solidFill>
              <a:prstDash val="solid"/>
              <a:round/>
            </a:ln>
          </p:spPr>
        </p:sp>
        <p:sp>
          <p:nvSpPr>
            <p:cNvPr id="1049140" name=""/>
            <p:cNvSpPr/>
            <p:nvPr/>
          </p:nvSpPr>
          <p:spPr bwMode="auto">
            <a:xfrm rot="0">
              <a:off x="1023" y="2815"/>
              <a:ext cx="182" cy="864"/>
            </a:xfrm>
            <a:custGeom>
              <a:avLst/>
              <a:ahLst/>
              <a:rect l="0" t="0" r="r" b="b"/>
              <a:pathLst>
                <a:path w="182" h="864">
                  <a:moveTo>
                    <a:pt x="0" y="0"/>
                  </a:moveTo>
                  <a:cubicBezTo>
                    <a:pt x="59" y="89"/>
                    <a:pt x="182" y="177"/>
                    <a:pt x="182" y="435"/>
                  </a:cubicBezTo>
                  <a:cubicBezTo>
                    <a:pt x="182" y="693"/>
                    <a:pt x="70" y="800"/>
                    <a:pt x="6" y="864"/>
                  </a:cubicBezTo>
                </a:path>
              </a:pathLst>
            </a:custGeom>
            <a:noFill/>
            <a:ln w="19050" cap="flat" cmpd="sng">
              <a:solidFill>
                <a:srgbClr val="FFFFFF">
                  <a:alpha val="30196"/>
                </a:srgbClr>
              </a:solidFill>
              <a:prstDash val="solid"/>
              <a:round/>
            </a:ln>
          </p:spPr>
        </p:sp>
        <p:sp>
          <p:nvSpPr>
            <p:cNvPr id="1049141" name=""/>
            <p:cNvSpPr/>
            <p:nvPr/>
          </p:nvSpPr>
          <p:spPr bwMode="auto">
            <a:xfrm rot="0">
              <a:off x="726" y="2821"/>
              <a:ext cx="197" cy="870"/>
            </a:xfrm>
            <a:custGeom>
              <a:avLst/>
              <a:ahLst/>
              <a:rect l="0" t="0" r="r" b="b"/>
              <a:pathLst>
                <a:path w="197" h="870">
                  <a:moveTo>
                    <a:pt x="167" y="0"/>
                  </a:moveTo>
                  <a:cubicBezTo>
                    <a:pt x="117" y="64"/>
                    <a:pt x="0" y="178"/>
                    <a:pt x="0" y="436"/>
                  </a:cubicBezTo>
                  <a:cubicBezTo>
                    <a:pt x="0" y="694"/>
                    <a:pt x="124" y="769"/>
                    <a:pt x="197" y="870"/>
                  </a:cubicBezTo>
                </a:path>
              </a:pathLst>
            </a:custGeom>
            <a:noFill/>
            <a:ln w="19050" cap="flat" cmpd="sng">
              <a:solidFill>
                <a:srgbClr val="FFFFFF">
                  <a:alpha val="30196"/>
                </a:srgbClr>
              </a:solidFill>
              <a:prstDash val="solid"/>
              <a:round/>
            </a:ln>
          </p:spPr>
        </p:sp>
        <p:sp>
          <p:nvSpPr>
            <p:cNvPr id="1049142" name=""/>
            <p:cNvSpPr/>
            <p:nvPr/>
          </p:nvSpPr>
          <p:spPr bwMode="auto">
            <a:xfrm rot="5400000">
              <a:off x="881" y="3162"/>
              <a:ext cx="114" cy="653"/>
            </a:xfrm>
            <a:custGeom>
              <a:avLst/>
              <a:ahLst/>
              <a:rect l="0" t="0" r="r" b="b"/>
              <a:pathLst>
                <a:path w="197" h="870">
                  <a:moveTo>
                    <a:pt x="167" y="0"/>
                  </a:moveTo>
                  <a:cubicBezTo>
                    <a:pt x="117" y="64"/>
                    <a:pt x="0" y="178"/>
                    <a:pt x="0" y="436"/>
                  </a:cubicBezTo>
                  <a:cubicBezTo>
                    <a:pt x="0" y="694"/>
                    <a:pt x="124" y="769"/>
                    <a:pt x="197" y="870"/>
                  </a:cubicBezTo>
                </a:path>
              </a:pathLst>
            </a:custGeom>
            <a:noFill/>
            <a:ln w="19050" cap="flat" cmpd="sng">
              <a:solidFill>
                <a:srgbClr val="FFFFFF">
                  <a:alpha val="30196"/>
                </a:srgbClr>
              </a:solidFill>
              <a:prstDash val="solid"/>
              <a:round/>
            </a:ln>
          </p:spPr>
        </p:sp>
        <p:sp>
          <p:nvSpPr>
            <p:cNvPr id="1049143" name=""/>
            <p:cNvSpPr/>
            <p:nvPr/>
          </p:nvSpPr>
          <p:spPr bwMode="auto">
            <a:xfrm rot="16200000" flipV="1">
              <a:off x="889" y="2659"/>
              <a:ext cx="114" cy="653"/>
            </a:xfrm>
            <a:custGeom>
              <a:avLst/>
              <a:ahLst/>
              <a:rect l="0" t="0" r="r" b="b"/>
              <a:pathLst>
                <a:path w="197" h="870">
                  <a:moveTo>
                    <a:pt x="167" y="0"/>
                  </a:moveTo>
                  <a:cubicBezTo>
                    <a:pt x="117" y="64"/>
                    <a:pt x="0" y="178"/>
                    <a:pt x="0" y="436"/>
                  </a:cubicBezTo>
                  <a:cubicBezTo>
                    <a:pt x="0" y="694"/>
                    <a:pt x="124" y="769"/>
                    <a:pt x="197" y="870"/>
                  </a:cubicBezTo>
                </a:path>
              </a:pathLst>
            </a:custGeom>
            <a:noFill/>
            <a:ln w="19050" cap="flat" cmpd="sng">
              <a:solidFill>
                <a:srgbClr val="FFFFFF">
                  <a:alpha val="30196"/>
                </a:srgbClr>
              </a:solidFill>
              <a:prstDash val="solid"/>
              <a:round/>
            </a:ln>
          </p:spPr>
        </p:sp>
      </p:grpSp>
      <p:grpSp>
        <p:nvGrpSpPr>
          <p:cNvPr id="261" name=""/>
          <p:cNvGrpSpPr/>
          <p:nvPr/>
        </p:nvGrpSpPr>
        <p:grpSpPr>
          <a:xfrm rot="0">
            <a:off x="6400800" y="1752600"/>
            <a:ext cx="358775" cy="390525"/>
            <a:chOff x="173" y="1670"/>
            <a:chExt cx="676" cy="727"/>
          </a:xfrm>
        </p:grpSpPr>
        <p:sp>
          <p:nvSpPr>
            <p:cNvPr id="1049144" name=""/>
            <p:cNvSpPr/>
            <p:nvPr/>
          </p:nvSpPr>
          <p:spPr>
            <a:xfrm rot="0">
              <a:off x="442" y="1670"/>
              <a:ext cx="111" cy="105"/>
            </a:xfrm>
            <a:prstGeom prst="ellipse"/>
            <a:noFill/>
            <a:ln w="9525" cap="flat" cmpd="sng">
              <a:solidFill>
                <a:srgbClr val="FFFFFF">
                  <a:alpha val="70195"/>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45" name=""/>
            <p:cNvSpPr/>
            <p:nvPr/>
          </p:nvSpPr>
          <p:spPr>
            <a:xfrm rot="0">
              <a:off x="276" y="1958"/>
              <a:ext cx="157" cy="149"/>
            </a:xfrm>
            <a:prstGeom prst="ellipse"/>
            <a:noFill/>
            <a:ln w="9525" cap="flat" cmpd="sng">
              <a:solidFill>
                <a:srgbClr val="FFFFFF">
                  <a:alpha val="70195"/>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46" name=""/>
            <p:cNvSpPr/>
            <p:nvPr/>
          </p:nvSpPr>
          <p:spPr>
            <a:xfrm rot="0">
              <a:off x="570" y="1845"/>
              <a:ext cx="117" cy="111"/>
            </a:xfrm>
            <a:prstGeom prst="ellipse"/>
            <a:noFill/>
            <a:ln w="9525" cap="flat" cmpd="sng">
              <a:solidFill>
                <a:srgbClr val="FFFFFF">
                  <a:alpha val="70195"/>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47" name=""/>
            <p:cNvSpPr/>
            <p:nvPr/>
          </p:nvSpPr>
          <p:spPr>
            <a:xfrm rot="0">
              <a:off x="322" y="2319"/>
              <a:ext cx="82" cy="78"/>
            </a:xfrm>
            <a:prstGeom prst="ellipse"/>
            <a:noFill/>
            <a:ln w="9525" cap="flat" cmpd="sng">
              <a:solidFill>
                <a:srgbClr val="FFFFFF">
                  <a:alpha val="70195"/>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48" name=""/>
            <p:cNvSpPr/>
            <p:nvPr/>
          </p:nvSpPr>
          <p:spPr>
            <a:xfrm rot="0">
              <a:off x="355" y="2106"/>
              <a:ext cx="0" cy="215"/>
            </a:xfrm>
            <a:prstGeom prst="line"/>
            <a:noFill/>
            <a:ln w="12700" cap="flat" cmpd="sng">
              <a:solidFill>
                <a:srgbClr val="FFFFFF">
                  <a:alpha val="70195"/>
                </a:srgbClr>
              </a:solidFill>
              <a:prstDash val="solid"/>
              <a:round/>
            </a:ln>
          </p:spPr>
        </p:sp>
        <p:sp>
          <p:nvSpPr>
            <p:cNvPr id="1049149" name=""/>
            <p:cNvSpPr/>
            <p:nvPr/>
          </p:nvSpPr>
          <p:spPr>
            <a:xfrm rot="0" flipV="1">
              <a:off x="413" y="1926"/>
              <a:ext cx="175" cy="52"/>
            </a:xfrm>
            <a:prstGeom prst="line"/>
            <a:noFill/>
            <a:ln w="9525" cap="flat" cmpd="sng">
              <a:solidFill>
                <a:srgbClr val="FFFFFF">
                  <a:alpha val="70195"/>
                </a:srgbClr>
              </a:solidFill>
              <a:prstDash val="solid"/>
              <a:round/>
            </a:ln>
          </p:spPr>
        </p:sp>
        <p:sp>
          <p:nvSpPr>
            <p:cNvPr id="1049150" name=""/>
            <p:cNvSpPr/>
            <p:nvPr/>
          </p:nvSpPr>
          <p:spPr>
            <a:xfrm rot="0" flipH="1" flipV="1">
              <a:off x="524" y="1757"/>
              <a:ext cx="69" cy="93"/>
            </a:xfrm>
            <a:prstGeom prst="line"/>
            <a:noFill/>
            <a:ln w="9525" cap="flat" cmpd="sng">
              <a:solidFill>
                <a:srgbClr val="FFFFFF">
                  <a:alpha val="70195"/>
                </a:srgbClr>
              </a:solidFill>
              <a:prstDash val="solid"/>
              <a:round/>
            </a:ln>
          </p:spPr>
        </p:sp>
        <p:sp>
          <p:nvSpPr>
            <p:cNvPr id="1049151" name=""/>
            <p:cNvSpPr/>
            <p:nvPr/>
          </p:nvSpPr>
          <p:spPr>
            <a:xfrm rot="0">
              <a:off x="767" y="1769"/>
              <a:ext cx="82" cy="78"/>
            </a:xfrm>
            <a:prstGeom prst="ellipse"/>
            <a:noFill/>
            <a:ln w="9525" cap="flat" cmpd="sng">
              <a:solidFill>
                <a:srgbClr val="FFFFFF">
                  <a:alpha val="70195"/>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52" name=""/>
            <p:cNvSpPr/>
            <p:nvPr/>
          </p:nvSpPr>
          <p:spPr>
            <a:xfrm rot="0">
              <a:off x="653" y="2069"/>
              <a:ext cx="94" cy="89"/>
            </a:xfrm>
            <a:prstGeom prst="ellipse"/>
            <a:noFill/>
            <a:ln w="9525" cap="flat" cmpd="sng">
              <a:solidFill>
                <a:srgbClr val="FFFFFF">
                  <a:alpha val="70195"/>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53" name=""/>
            <p:cNvSpPr/>
            <p:nvPr/>
          </p:nvSpPr>
          <p:spPr>
            <a:xfrm rot="0">
              <a:off x="652" y="1955"/>
              <a:ext cx="29" cy="134"/>
            </a:xfrm>
            <a:prstGeom prst="line"/>
            <a:noFill/>
            <a:ln w="9525" cap="flat" cmpd="sng">
              <a:solidFill>
                <a:srgbClr val="FFFFFF">
                  <a:alpha val="70195"/>
                </a:srgbClr>
              </a:solidFill>
              <a:prstDash val="solid"/>
              <a:round/>
            </a:ln>
          </p:spPr>
        </p:sp>
        <p:sp>
          <p:nvSpPr>
            <p:cNvPr id="1049154" name=""/>
            <p:cNvSpPr/>
            <p:nvPr/>
          </p:nvSpPr>
          <p:spPr>
            <a:xfrm rot="0" flipV="1">
              <a:off x="687" y="1804"/>
              <a:ext cx="87" cy="75"/>
            </a:xfrm>
            <a:prstGeom prst="line"/>
            <a:noFill/>
            <a:ln w="9525" cap="flat" cmpd="sng">
              <a:solidFill>
                <a:srgbClr val="FFFFFF">
                  <a:alpha val="70195"/>
                </a:srgbClr>
              </a:solidFill>
              <a:prstDash val="solid"/>
              <a:round/>
            </a:ln>
          </p:spPr>
        </p:sp>
        <p:sp>
          <p:nvSpPr>
            <p:cNvPr id="1049155" name=""/>
            <p:cNvSpPr/>
            <p:nvPr/>
          </p:nvSpPr>
          <p:spPr>
            <a:xfrm rot="0">
              <a:off x="173" y="1839"/>
              <a:ext cx="82" cy="78"/>
            </a:xfrm>
            <a:prstGeom prst="ellipse"/>
            <a:noFill/>
            <a:ln w="9525" cap="flat" cmpd="sng">
              <a:solidFill>
                <a:srgbClr val="FFFFFF">
                  <a:alpha val="70195"/>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56" name=""/>
            <p:cNvSpPr/>
            <p:nvPr/>
          </p:nvSpPr>
          <p:spPr>
            <a:xfrm rot="0">
              <a:off x="221" y="1908"/>
              <a:ext cx="70" cy="70"/>
            </a:xfrm>
            <a:prstGeom prst="line"/>
            <a:noFill/>
            <a:ln w="9525" cap="flat" cmpd="sng">
              <a:solidFill>
                <a:srgbClr val="FFFFFF">
                  <a:alpha val="70195"/>
                </a:srgbClr>
              </a:solidFill>
              <a:prstDash val="solid"/>
              <a:round/>
            </a:ln>
          </p:spPr>
        </p:sp>
        <p:sp>
          <p:nvSpPr>
            <p:cNvPr id="1049157" name=""/>
            <p:cNvSpPr/>
            <p:nvPr/>
          </p:nvSpPr>
          <p:spPr>
            <a:xfrm rot="0" flipH="1">
              <a:off x="550" y="2132"/>
              <a:ext cx="127" cy="36"/>
            </a:xfrm>
            <a:prstGeom prst="line"/>
            <a:noFill/>
            <a:ln w="9525" cap="flat" cmpd="sng">
              <a:solidFill>
                <a:srgbClr val="FFFFFF">
                  <a:alpha val="70195"/>
                </a:srgbClr>
              </a:solidFill>
              <a:prstDash val="solid"/>
              <a:round/>
            </a:ln>
          </p:spPr>
        </p:sp>
        <p:sp>
          <p:nvSpPr>
            <p:cNvPr id="1049158" name=""/>
            <p:cNvSpPr/>
            <p:nvPr/>
          </p:nvSpPr>
          <p:spPr>
            <a:xfrm rot="0">
              <a:off x="493" y="2135"/>
              <a:ext cx="82" cy="78"/>
            </a:xfrm>
            <a:prstGeom prst="ellipse"/>
            <a:noFill/>
            <a:ln w="9525" cap="flat" cmpd="sng">
              <a:solidFill>
                <a:srgbClr val="FFFFFF">
                  <a:alpha val="70195"/>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59" name=""/>
            <p:cNvSpPr/>
            <p:nvPr/>
          </p:nvSpPr>
          <p:spPr>
            <a:xfrm rot="0">
              <a:off x="727" y="2147"/>
              <a:ext cx="29" cy="35"/>
            </a:xfrm>
            <a:prstGeom prst="line"/>
            <a:noFill/>
            <a:ln w="9525" cap="flat" cmpd="sng">
              <a:solidFill>
                <a:srgbClr val="FFFFFF">
                  <a:alpha val="70195"/>
                </a:srgbClr>
              </a:solidFill>
              <a:prstDash val="solid"/>
              <a:round/>
            </a:ln>
          </p:spPr>
        </p:sp>
        <p:sp>
          <p:nvSpPr>
            <p:cNvPr id="1049160" name=""/>
            <p:cNvSpPr/>
            <p:nvPr/>
          </p:nvSpPr>
          <p:spPr>
            <a:xfrm rot="0">
              <a:off x="740" y="2190"/>
              <a:ext cx="82" cy="78"/>
            </a:xfrm>
            <a:prstGeom prst="ellipse"/>
            <a:noFill/>
            <a:ln w="9525" cap="flat" cmpd="sng">
              <a:solidFill>
                <a:srgbClr val="FFFFFF">
                  <a:alpha val="70195"/>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sp>
        <p:nvSpPr>
          <p:cNvPr id="1049161" name=""/>
          <p:cNvSpPr/>
          <p:nvPr/>
        </p:nvSpPr>
        <p:spPr>
          <a:xfrm rot="0">
            <a:off x="5943600" y="2057400"/>
            <a:ext cx="1231900" cy="4343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2000" lang="zh-CN">
                <a:solidFill>
                  <a:srgbClr val="FEFEFE"/>
                </a:solidFill>
              </a:rPr>
              <a:t>明辨方向</a:t>
            </a:r>
          </a:p>
        </p:txBody>
      </p:sp>
      <p:sp>
        <p:nvSpPr>
          <p:cNvPr id="1049162" name=""/>
          <p:cNvSpPr/>
          <p:nvPr/>
        </p:nvSpPr>
        <p:spPr>
          <a:xfrm rot="0">
            <a:off x="2133600" y="4800600"/>
            <a:ext cx="1231900" cy="4343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2000" lang="zh-CN">
                <a:solidFill>
                  <a:srgbClr val="FEFEFE"/>
                </a:solidFill>
              </a:rPr>
              <a:t>跳江逃生</a:t>
            </a:r>
          </a:p>
        </p:txBody>
      </p:sp>
      <p:sp>
        <p:nvSpPr>
          <p:cNvPr id="1049163" name=""/>
          <p:cNvSpPr/>
          <p:nvPr/>
        </p:nvSpPr>
        <p:spPr>
          <a:xfrm rot="0">
            <a:off x="5867400" y="4343400"/>
            <a:ext cx="1441450" cy="1416050"/>
          </a:xfrm>
          <a:prstGeom prst="octagon"/>
          <a:solidFill>
            <a:srgbClr val="FF0000"/>
          </a:solidFill>
          <a:ln w="57150" cap="flat" cmpd="sng">
            <a:solidFill>
              <a:srgbClr val="CDDCE9">
                <a:alpha val="100000"/>
              </a:srgbClr>
            </a:solidFill>
            <a:prstDash val="solid"/>
            <a:round/>
          </a:ln>
          <a:effectLst>
            <a:prstShdw prst="shdw17" dir="2699999" dist="17960">
              <a:srgbClr val="7B848C">
                <a:alpha val="100000"/>
              </a:srgbClr>
            </a:prst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64" name=""/>
          <p:cNvSpPr/>
          <p:nvPr/>
        </p:nvSpPr>
        <p:spPr>
          <a:xfrm rot="0">
            <a:off x="2133600" y="1676400"/>
            <a:ext cx="1441450" cy="1416050"/>
          </a:xfrm>
          <a:prstGeom prst="octagon"/>
          <a:solidFill>
            <a:srgbClr val="0000FF"/>
          </a:solidFill>
          <a:ln w="57150" cap="flat" cmpd="sng">
            <a:solidFill>
              <a:srgbClr val="CDDCE9">
                <a:alpha val="100000"/>
              </a:srgbClr>
            </a:solidFill>
            <a:prstDash val="solid"/>
            <a:round/>
          </a:ln>
          <a:effectLst>
            <a:prstShdw prst="shdw17" dir="2699999" dist="17960">
              <a:srgbClr val="7B848C">
                <a:alpha val="100000"/>
              </a:srgbClr>
            </a:prst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65" name=""/>
          <p:cNvSpPr/>
          <p:nvPr/>
        </p:nvSpPr>
        <p:spPr>
          <a:xfrm rot="0">
            <a:off x="2209800" y="2133600"/>
            <a:ext cx="1295400" cy="4343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2000" lang="zh-CN">
                <a:solidFill>
                  <a:srgbClr val="FEFEFE"/>
                </a:solidFill>
              </a:rPr>
              <a:t>固守待援</a:t>
            </a:r>
          </a:p>
        </p:txBody>
      </p:sp>
      <p:sp>
        <p:nvSpPr>
          <p:cNvPr id="1049166" name=""/>
          <p:cNvSpPr/>
          <p:nvPr/>
        </p:nvSpPr>
        <p:spPr>
          <a:xfrm rot="0">
            <a:off x="6019800" y="4724400"/>
            <a:ext cx="1092200" cy="7772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2000" lang="zh-CN">
                <a:solidFill>
                  <a:srgbClr val="FEFEFE"/>
                </a:solidFill>
              </a:rPr>
              <a:t>自救四件宝</a:t>
            </a:r>
          </a:p>
        </p:txBody>
      </p:sp>
      <p:pic>
        <p:nvPicPr>
          <p:cNvPr id="2097288" name=""/>
          <p:cNvPicPr>
            <a:picLocks/>
          </p:cNvPicPr>
          <p:nvPr/>
        </p:nvPicPr>
        <p:blipFill>
          <a:blip xmlns:r="http://schemas.openxmlformats.org/officeDocument/2006/relationships" r:embed="rId1"/>
          <a:srcRect l="0" t="0" r="0" b="0"/>
          <a:stretch>
            <a:fillRect/>
          </a:stretch>
        </p:blipFill>
        <p:spPr>
          <a:xfrm rot="0">
            <a:off x="2017712" y="268287"/>
            <a:ext cx="4767262" cy="457200"/>
          </a:xfrm>
          <a:prstGeom prst="rect"/>
          <a:noFill/>
          <a:ln>
            <a:noFill/>
          </a:ln>
        </p:spPr>
      </p:pic>
    </p:spTree>
    <p:custDataLst>
      <p:tags r:id="rId2"/>
    </p:custDataLst>
  </p:cSld>
  <p:clrMapOvr>
    <a:masterClrMapping/>
  </p:clrMapOvr>
  <p:transition spd="med" advClick="1">
    <p:newsflash/>
  </p:transition>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accel="100000" fill="hold" grpId="0" id="5" nodeType="clickEffect" presetClass="entr" presetID="54" presetSubtype="0">
                                  <p:stCondLst>
                                    <p:cond delay="0"/>
                                  </p:stCondLst>
                                  <p:childTnLst>
                                    <p:set>
                                      <p:cBhvr>
                                        <p:cTn dur="1" fill="hold" id="6">
                                          <p:stCondLst>
                                            <p:cond delay="0"/>
                                          </p:stCondLst>
                                        </p:cTn>
                                        <p:tgtEl>
                                          <p:spTgt spid="1049164"/>
                                        </p:tgtEl>
                                        <p:attrNameLst>
                                          <p:attrName>style.visibility</p:attrName>
                                        </p:attrNameLst>
                                      </p:cBhvr>
                                      <p:to>
                                        <p:strVal val="visible"/>
                                      </p:to>
                                    </p:set>
                                    <p:anim calcmode="lin" valueType="num">
                                      <p:cBhvr>
                                        <p:cTn dur="500" fill="hold" id="7"/>
                                        <p:tgtEl>
                                          <p:spTgt spid="1049164"/>
                                        </p:tgtEl>
                                        <p:attrNameLst>
                                          <p:attrName>ppt_w</p:attrName>
                                        </p:attrNameLst>
                                      </p:cBhvr>
                                      <p:tavLst>
                                        <p:tav tm="0">
                                          <p:val>
                                            <p:strVal val="#ppt_w*0.05"/>
                                          </p:val>
                                        </p:tav>
                                        <p:tav tm="100000">
                                          <p:val>
                                            <p:strVal val="#ppt_w"/>
                                          </p:val>
                                        </p:tav>
                                      </p:tavLst>
                                    </p:anim>
                                    <p:anim calcmode="lin" valueType="num">
                                      <p:cBhvr>
                                        <p:cTn dur="500" fill="hold" id="8"/>
                                        <p:tgtEl>
                                          <p:spTgt spid="1049164"/>
                                        </p:tgtEl>
                                        <p:attrNameLst>
                                          <p:attrName>ppt_h</p:attrName>
                                        </p:attrNameLst>
                                      </p:cBhvr>
                                      <p:tavLst>
                                        <p:tav tm="0">
                                          <p:val>
                                            <p:strVal val="#ppt_h"/>
                                          </p:val>
                                        </p:tav>
                                        <p:tav tm="100000">
                                          <p:val>
                                            <p:strVal val="#ppt_h"/>
                                          </p:val>
                                        </p:tav>
                                      </p:tavLst>
                                    </p:anim>
                                    <p:anim calcmode="lin" valueType="num">
                                      <p:cBhvr>
                                        <p:cTn dur="500" fill="hold" id="9"/>
                                        <p:tgtEl>
                                          <p:spTgt spid="1049164"/>
                                        </p:tgtEl>
                                        <p:attrNameLst>
                                          <p:attrName>ppt_x</p:attrName>
                                        </p:attrNameLst>
                                      </p:cBhvr>
                                      <p:tavLst>
                                        <p:tav tm="0">
                                          <p:val>
                                            <p:strVal val="#ppt_x-.2"/>
                                          </p:val>
                                        </p:tav>
                                        <p:tav tm="100000">
                                          <p:val>
                                            <p:strVal val="#ppt_x"/>
                                          </p:val>
                                        </p:tav>
                                      </p:tavLst>
                                    </p:anim>
                                    <p:anim calcmode="lin" valueType="num">
                                      <p:cBhvr>
                                        <p:cTn dur="500" fill="hold" id="10"/>
                                        <p:tgtEl>
                                          <p:spTgt spid="1049164"/>
                                        </p:tgtEl>
                                        <p:attrNameLst>
                                          <p:attrName>ppt_y</p:attrName>
                                        </p:attrNameLst>
                                      </p:cBhvr>
                                      <p:tavLst>
                                        <p:tav tm="0">
                                          <p:val>
                                            <p:strVal val="#ppt_y"/>
                                          </p:val>
                                        </p:tav>
                                        <p:tav tm="100000">
                                          <p:val>
                                            <p:strVal val="#ppt_y"/>
                                          </p:val>
                                        </p:tav>
                                      </p:tavLst>
                                    </p:anim>
                                    <p:animEffect transition="in" filter="fade">
                                      <p:cBhvr>
                                        <p:cTn dur="500" id="11"/>
                                        <p:tgtEl>
                                          <p:spTgt spid="1049164"/>
                                        </p:tgtEl>
                                      </p:cBhvr>
                                    </p:animEffect>
                                  </p:childTnLst>
                                </p:cTn>
                              </p:par>
                            </p:childTnLst>
                          </p:cTn>
                        </p:par>
                      </p:childTnLst>
                    </p:cTn>
                  </p:par>
                  <p:par>
                    <p:cTn fill="hold" id="12" nodeType="clickPar">
                      <p:stCondLst>
                        <p:cond delay="indefinite"/>
                      </p:stCondLst>
                      <p:childTnLst>
                        <p:par>
                          <p:cTn fill="hold" id="13" nodeType="withGroup">
                            <p:stCondLst>
                              <p:cond delay="0"/>
                            </p:stCondLst>
                            <p:childTnLst>
                              <p:par>
                                <p:cTn fill="hold" grpId="0" id="14" nodeType="clickEffect" presetClass="entr" presetID="7" presetSubtype="4">
                                  <p:stCondLst>
                                    <p:cond delay="0"/>
                                  </p:stCondLst>
                                  <p:childTnLst>
                                    <p:set>
                                      <p:cBhvr>
                                        <p:cTn dur="1" fill="hold" id="15">
                                          <p:stCondLst>
                                            <p:cond delay="0"/>
                                          </p:stCondLst>
                                        </p:cTn>
                                        <p:tgtEl>
                                          <p:spTgt spid="1049081"/>
                                        </p:tgtEl>
                                        <p:attrNameLst>
                                          <p:attrName>style.visibility</p:attrName>
                                        </p:attrNameLst>
                                      </p:cBhvr>
                                      <p:to>
                                        <p:strVal val="visible"/>
                                      </p:to>
                                    </p:set>
                                    <p:anim calcmode="lin" valueType="num">
                                      <p:cBhvr additive="base">
                                        <p:cTn dur="5000" fill="hold" id="16"/>
                                        <p:tgtEl>
                                          <p:spTgt spid="1049081"/>
                                        </p:tgtEl>
                                        <p:attrNameLst>
                                          <p:attrName>ppt_x</p:attrName>
                                        </p:attrNameLst>
                                      </p:cBhvr>
                                      <p:tavLst>
                                        <p:tav tm="0">
                                          <p:val>
                                            <p:strVal val="#ppt_x"/>
                                          </p:val>
                                        </p:tav>
                                        <p:tav tm="100000">
                                          <p:val>
                                            <p:strVal val="#ppt_x"/>
                                          </p:val>
                                        </p:tav>
                                      </p:tavLst>
                                    </p:anim>
                                    <p:anim calcmode="lin" valueType="num">
                                      <p:cBhvr additive="base">
                                        <p:cTn dur="5000" fill="hold" id="17"/>
                                        <p:tgtEl>
                                          <p:spTgt spid="1049081"/>
                                        </p:tgtEl>
                                        <p:attrNameLst>
                                          <p:attrName>ppt_y</p:attrName>
                                        </p:attrNameLst>
                                      </p:cBhvr>
                                      <p:tavLst>
                                        <p:tav tm="0">
                                          <p:val>
                                            <p:strVal val="1+#ppt_h/2"/>
                                          </p:val>
                                        </p:tav>
                                        <p:tav tm="100000">
                                          <p:val>
                                            <p:strVal val="#ppt_y"/>
                                          </p:val>
                                        </p:tav>
                                      </p:tavLst>
                                    </p:anim>
                                  </p:childTnLst>
                                </p:cTn>
                              </p:par>
                            </p:childTnLst>
                          </p:cTn>
                        </p:par>
                      </p:childTnLst>
                    </p:cTn>
                  </p:par>
                  <p:par>
                    <p:cTn fill="hold" id="18" nodeType="clickPar">
                      <p:stCondLst>
                        <p:cond delay="indefinite"/>
                      </p:stCondLst>
                      <p:childTnLst>
                        <p:par>
                          <p:cTn fill="hold" id="19" nodeType="withGroup">
                            <p:stCondLst>
                              <p:cond delay="0"/>
                            </p:stCondLst>
                            <p:childTnLst>
                              <p:par>
                                <p:cTn decel="100000" fill="hold" grpId="0" id="20" nodeType="clickEffect" presetClass="entr" presetID="49" presetSubtype="0">
                                  <p:stCondLst>
                                    <p:cond delay="0"/>
                                  </p:stCondLst>
                                  <p:childTnLst>
                                    <p:set>
                                      <p:cBhvr>
                                        <p:cTn dur="1" fill="hold" id="21">
                                          <p:stCondLst>
                                            <p:cond delay="0"/>
                                          </p:stCondLst>
                                        </p:cTn>
                                        <p:tgtEl>
                                          <p:spTgt spid="1049136"/>
                                        </p:tgtEl>
                                        <p:attrNameLst>
                                          <p:attrName>style.visibility</p:attrName>
                                        </p:attrNameLst>
                                      </p:cBhvr>
                                      <p:to>
                                        <p:strVal val="visible"/>
                                      </p:to>
                                    </p:set>
                                    <p:anim calcmode="lin" valueType="num">
                                      <p:cBhvr>
                                        <p:cTn dur="500" fill="hold" id="22"/>
                                        <p:tgtEl>
                                          <p:spTgt spid="1049136"/>
                                        </p:tgtEl>
                                        <p:attrNameLst>
                                          <p:attrName>ppt_w</p:attrName>
                                        </p:attrNameLst>
                                      </p:cBhvr>
                                      <p:tavLst>
                                        <p:tav tm="0">
                                          <p:val>
                                            <p:fltVal val="0.0"/>
                                          </p:val>
                                        </p:tav>
                                        <p:tav tm="100000">
                                          <p:val>
                                            <p:strVal val="#ppt_w"/>
                                          </p:val>
                                        </p:tav>
                                      </p:tavLst>
                                    </p:anim>
                                    <p:anim calcmode="lin" valueType="num">
                                      <p:cBhvr>
                                        <p:cTn dur="500" fill="hold" id="23"/>
                                        <p:tgtEl>
                                          <p:spTgt spid="1049136"/>
                                        </p:tgtEl>
                                        <p:attrNameLst>
                                          <p:attrName>ppt_h</p:attrName>
                                        </p:attrNameLst>
                                      </p:cBhvr>
                                      <p:tavLst>
                                        <p:tav tm="0">
                                          <p:val>
                                            <p:fltVal val="0.0"/>
                                          </p:val>
                                        </p:tav>
                                        <p:tav tm="100000">
                                          <p:val>
                                            <p:strVal val="#ppt_h"/>
                                          </p:val>
                                        </p:tav>
                                      </p:tavLst>
                                    </p:anim>
                                    <p:anim calcmode="lin" valueType="num">
                                      <p:cBhvr>
                                        <p:cTn dur="500" fill="hold" id="24"/>
                                        <p:tgtEl>
                                          <p:spTgt spid="1049136"/>
                                        </p:tgtEl>
                                        <p:attrNameLst>
                                          <p:attrName>style.rotation</p:attrName>
                                        </p:attrNameLst>
                                      </p:cBhvr>
                                      <p:tavLst>
                                        <p:tav tm="0">
                                          <p:val>
                                            <p:fltVal val="360.0"/>
                                          </p:val>
                                        </p:tav>
                                        <p:tav tm="100000">
                                          <p:val>
                                            <p:fltVal val="0.0"/>
                                          </p:val>
                                        </p:tav>
                                      </p:tavLst>
                                    </p:anim>
                                    <p:animEffect transition="in" filter="fade">
                                      <p:cBhvr>
                                        <p:cTn dur="500" id="25"/>
                                        <p:tgtEl>
                                          <p:spTgt spid="1049136"/>
                                        </p:tgtEl>
                                      </p:cBhvr>
                                    </p:animEffect>
                                  </p:childTnLst>
                                </p:cTn>
                              </p:par>
                            </p:childTnLst>
                          </p:cTn>
                        </p:par>
                      </p:childTnLst>
                    </p:cTn>
                  </p:par>
                  <p:par>
                    <p:cTn fill="hold" id="26" nodeType="clickPar">
                      <p:stCondLst>
                        <p:cond delay="indefinite"/>
                      </p:stCondLst>
                      <p:childTnLst>
                        <p:par>
                          <p:cTn fill="hold" id="27" nodeType="withGroup">
                            <p:stCondLst>
                              <p:cond delay="0"/>
                            </p:stCondLst>
                            <p:childTnLst>
                              <p:par>
                                <p:cTn fill="hold" grpId="0" id="28" nodeType="clickEffect" presetClass="entr" presetID="29" presetSubtype="0">
                                  <p:stCondLst>
                                    <p:cond delay="0"/>
                                  </p:stCondLst>
                                  <p:childTnLst>
                                    <p:set>
                                      <p:cBhvr>
                                        <p:cTn dur="1" fill="hold" id="29">
                                          <p:stCondLst>
                                            <p:cond delay="0"/>
                                          </p:stCondLst>
                                        </p:cTn>
                                        <p:tgtEl>
                                          <p:spTgt spid="1049116"/>
                                        </p:tgtEl>
                                        <p:attrNameLst>
                                          <p:attrName>style.visibility</p:attrName>
                                        </p:attrNameLst>
                                      </p:cBhvr>
                                      <p:to>
                                        <p:strVal val="visible"/>
                                      </p:to>
                                    </p:set>
                                    <p:anim calcmode="lin" valueType="num">
                                      <p:cBhvr>
                                        <p:cTn dur="1000" fill="hold" id="30"/>
                                        <p:tgtEl>
                                          <p:spTgt spid="1049116"/>
                                        </p:tgtEl>
                                        <p:attrNameLst>
                                          <p:attrName>ppt_x</p:attrName>
                                        </p:attrNameLst>
                                      </p:cBhvr>
                                      <p:tavLst>
                                        <p:tav tm="0">
                                          <p:val>
                                            <p:strVal val="#ppt_x-.2"/>
                                          </p:val>
                                        </p:tav>
                                        <p:tav tm="100000">
                                          <p:val>
                                            <p:strVal val="#ppt_x"/>
                                          </p:val>
                                        </p:tav>
                                      </p:tavLst>
                                    </p:anim>
                                    <p:anim calcmode="lin" valueType="num">
                                      <p:cBhvr>
                                        <p:cTn dur="1000" fill="hold" id="31"/>
                                        <p:tgtEl>
                                          <p:spTgt spid="1049116"/>
                                        </p:tgtEl>
                                        <p:attrNameLst>
                                          <p:attrName>ppt_y</p:attrName>
                                        </p:attrNameLst>
                                      </p:cBhvr>
                                      <p:tavLst>
                                        <p:tav tm="0">
                                          <p:val>
                                            <p:strVal val="#ppt_y"/>
                                          </p:val>
                                        </p:tav>
                                        <p:tav tm="100000">
                                          <p:val>
                                            <p:strVal val="#ppt_y"/>
                                          </p:val>
                                        </p:tav>
                                      </p:tavLst>
                                    </p:anim>
                                    <p:animEffect transition="in" filter="wipe(right)" prLst="gradientSize: 0.1">
                                      <p:cBhvr>
                                        <p:cTn dur="1000" id="32"/>
                                        <p:tgtEl>
                                          <p:spTgt spid="1049116"/>
                                        </p:tgtEl>
                                      </p:cBhvr>
                                    </p:animEffect>
                                  </p:childTnLst>
                                </p:cTn>
                              </p:par>
                            </p:childTnLst>
                          </p:cTn>
                        </p:par>
                      </p:childTnLst>
                    </p:cTn>
                  </p:par>
                  <p:par>
                    <p:cTn fill="hold" id="33" nodeType="clickPar">
                      <p:stCondLst>
                        <p:cond delay="indefinite"/>
                      </p:stCondLst>
                      <p:childTnLst>
                        <p:par>
                          <p:cTn fill="hold" id="34" nodeType="withGroup">
                            <p:stCondLst>
                              <p:cond delay="0"/>
                            </p:stCondLst>
                            <p:childTnLst>
                              <p:par>
                                <p:cTn fill="hold" grpId="0" id="35" nodeType="clickEffect" presetClass="entr" presetID="11" presetSubtype="0">
                                  <p:stCondLst>
                                    <p:cond delay="0"/>
                                  </p:stCondLst>
                                  <p:childTnLst>
                                    <p:set>
                                      <p:cBhvr>
                                        <p:cTn dur="1000" id="36">
                                          <p:stCondLst>
                                            <p:cond delay="0"/>
                                          </p:stCondLst>
                                        </p:cTn>
                                        <p:tgtEl>
                                          <p:spTgt spid="1049083"/>
                                        </p:tgtEl>
                                        <p:attrNameLst>
                                          <p:attrName>style.visibility</p:attrName>
                                        </p:attrNameLst>
                                      </p:cBhvr>
                                      <p:to>
                                        <p:strVal val="visible"/>
                                      </p:to>
                                    </p:set>
                                  </p:childTnLst>
                                </p:cTn>
                              </p:par>
                            </p:childTnLst>
                          </p:cTn>
                        </p:par>
                      </p:childTnLst>
                    </p:cTn>
                  </p:par>
                  <p:par>
                    <p:cTn fill="hold" id="37" nodeType="clickPar">
                      <p:stCondLst>
                        <p:cond delay="indefinite"/>
                      </p:stCondLst>
                      <p:childTnLst>
                        <p:par>
                          <p:cTn fill="hold" id="38" nodeType="withGroup">
                            <p:stCondLst>
                              <p:cond delay="0"/>
                            </p:stCondLst>
                            <p:childTnLst>
                              <p:par>
                                <p:cTn fill="hold" grpId="0" id="39" nodeType="clickEffect" presetClass="entr" presetID="20" presetSubtype="0">
                                  <p:stCondLst>
                                    <p:cond delay="0"/>
                                  </p:stCondLst>
                                  <p:childTnLst>
                                    <p:set>
                                      <p:cBhvr>
                                        <p:cTn dur="1" fill="hold" id="40">
                                          <p:stCondLst>
                                            <p:cond delay="0"/>
                                          </p:stCondLst>
                                        </p:cTn>
                                        <p:tgtEl>
                                          <p:spTgt spid="1049084"/>
                                        </p:tgtEl>
                                        <p:attrNameLst>
                                          <p:attrName>style.visibility</p:attrName>
                                        </p:attrNameLst>
                                      </p:cBhvr>
                                      <p:to>
                                        <p:strVal val="visible"/>
                                      </p:to>
                                    </p:set>
                                    <p:animEffect transition="in" filter="wedge">
                                      <p:cBhvr>
                                        <p:cTn dur="2000" id="41"/>
                                        <p:tgtEl>
                                          <p:spTgt spid="1049084"/>
                                        </p:tgtEl>
                                      </p:cBhvr>
                                    </p:animEffect>
                                  </p:childTnLst>
                                </p:cTn>
                              </p:par>
                            </p:childTnLst>
                          </p:cTn>
                        </p:par>
                      </p:childTnLst>
                    </p:cTn>
                  </p:par>
                  <p:par>
                    <p:cTn fill="hold" id="42" nodeType="clickPar">
                      <p:stCondLst>
                        <p:cond delay="indefinite"/>
                      </p:stCondLst>
                      <p:childTnLst>
                        <p:par>
                          <p:cTn fill="hold" id="43" nodeType="withGroup">
                            <p:stCondLst>
                              <p:cond delay="0"/>
                            </p:stCondLst>
                            <p:childTnLst>
                              <p:par>
                                <p:cTn fill="hold" grpId="0" id="44" nodeType="clickEffect" presetClass="entr" presetID="24" presetSubtype="0">
                                  <p:stCondLst>
                                    <p:cond delay="0"/>
                                  </p:stCondLst>
                                  <p:childTnLst>
                                    <p:set>
                                      <p:cBhvr>
                                        <p:cTn dur="1" fill="hold" id="45">
                                          <p:stCondLst>
                                            <p:cond delay="0"/>
                                          </p:stCondLst>
                                        </p:cTn>
                                        <p:tgtEl>
                                          <p:spTgt spid="1049117"/>
                                        </p:tgtEl>
                                        <p:attrNameLst>
                                          <p:attrName>style.visibility</p:attrName>
                                        </p:attrNameLst>
                                      </p:cBhvr>
                                      <p:to>
                                        <p:strVal val="visible"/>
                                      </p:to>
                                    </p:set>
                                    <p:anim calcmode="lin" valueType="num">
                                      <p:cBhvr>
                                        <p:cTn dur="1" fill="hold" id="46"/>
                                        <p:tgtEl>
                                          <p:spTgt spid="1049117"/>
                                        </p:tgtEl>
                                      </p:cBhvr>
                                    </p:anim>
                                  </p:childTnLst>
                                </p:cTn>
                              </p:par>
                            </p:childTnLst>
                          </p:cTn>
                        </p:par>
                      </p:childTnLst>
                    </p:cTn>
                  </p:par>
                  <p:par>
                    <p:cTn fill="hold" id="47" nodeType="clickPar">
                      <p:stCondLst>
                        <p:cond delay="indefinite"/>
                      </p:stCondLst>
                      <p:childTnLst>
                        <p:par>
                          <p:cTn fill="hold" id="48" nodeType="withGroup">
                            <p:stCondLst>
                              <p:cond delay="0"/>
                            </p:stCondLst>
                            <p:childTnLst>
                              <p:par>
                                <p:cTn fill="hold" grpId="0" id="49" nodeType="clickEffect" presetClass="entr" presetID="23" presetSubtype="16">
                                  <p:stCondLst>
                                    <p:cond delay="0"/>
                                  </p:stCondLst>
                                  <p:childTnLst>
                                    <p:set>
                                      <p:cBhvr>
                                        <p:cTn dur="1" fill="hold" id="50">
                                          <p:stCondLst>
                                            <p:cond delay="0"/>
                                          </p:stCondLst>
                                        </p:cTn>
                                        <p:tgtEl>
                                          <p:spTgt spid="1049135"/>
                                        </p:tgtEl>
                                        <p:attrNameLst>
                                          <p:attrName>style.visibility</p:attrName>
                                        </p:attrNameLst>
                                      </p:cBhvr>
                                      <p:to>
                                        <p:strVal val="visible"/>
                                      </p:to>
                                    </p:set>
                                    <p:anim calcmode="lin" valueType="num">
                                      <p:cBhvr>
                                        <p:cTn dur="500" fill="hold" id="51"/>
                                        <p:tgtEl>
                                          <p:spTgt spid="1049135"/>
                                        </p:tgtEl>
                                        <p:attrNameLst>
                                          <p:attrName>ppt_w</p:attrName>
                                        </p:attrNameLst>
                                      </p:cBhvr>
                                      <p:tavLst>
                                        <p:tav tm="0">
                                          <p:val>
                                            <p:fltVal val="0.0"/>
                                          </p:val>
                                        </p:tav>
                                        <p:tav tm="100000">
                                          <p:val>
                                            <p:strVal val="#ppt_w"/>
                                          </p:val>
                                        </p:tav>
                                      </p:tavLst>
                                    </p:anim>
                                    <p:anim calcmode="lin" valueType="num">
                                      <p:cBhvr>
                                        <p:cTn dur="500" fill="hold" id="52"/>
                                        <p:tgtEl>
                                          <p:spTgt spid="1049135"/>
                                        </p:tgtEl>
                                        <p:attrNameLst>
                                          <p:attrName>ppt_h</p:attrName>
                                        </p:attrNameLst>
                                      </p:cBhvr>
                                      <p:tavLst>
                                        <p:tav tm="0">
                                          <p:val>
                                            <p:fltVal val="0.0"/>
                                          </p:val>
                                        </p:tav>
                                        <p:tav tm="100000">
                                          <p:val>
                                            <p:strVal val="#ppt_h"/>
                                          </p:val>
                                        </p:tav>
                                      </p:tavLst>
                                    </p:anim>
                                  </p:childTnLst>
                                </p:cTn>
                              </p:par>
                            </p:childTnLst>
                          </p:cTn>
                        </p:par>
                      </p:childTnLst>
                    </p:cTn>
                  </p:par>
                  <p:par>
                    <p:cTn fill="hold" id="53" nodeType="clickPar">
                      <p:stCondLst>
                        <p:cond delay="indefinite"/>
                      </p:stCondLst>
                      <p:childTnLst>
                        <p:par>
                          <p:cTn fill="hold" id="54" nodeType="withGroup">
                            <p:stCondLst>
                              <p:cond delay="0"/>
                            </p:stCondLst>
                            <p:childTnLst>
                              <p:par>
                                <p:cTn fill="hold" grpId="0" id="55" nodeType="clickEffect" presetClass="entr" presetID="47" presetSubtype="0">
                                  <p:stCondLst>
                                    <p:cond delay="0"/>
                                  </p:stCondLst>
                                  <p:childTnLst>
                                    <p:set>
                                      <p:cBhvr>
                                        <p:cTn dur="1" fill="hold" id="56">
                                          <p:stCondLst>
                                            <p:cond delay="0"/>
                                          </p:stCondLst>
                                        </p:cTn>
                                        <p:tgtEl>
                                          <p:spTgt spid="1049080"/>
                                        </p:tgtEl>
                                        <p:attrNameLst>
                                          <p:attrName>style.visibility</p:attrName>
                                        </p:attrNameLst>
                                      </p:cBhvr>
                                      <p:to>
                                        <p:strVal val="visible"/>
                                      </p:to>
                                    </p:set>
                                    <p:animEffect transition="in" filter="fade">
                                      <p:cBhvr>
                                        <p:cTn dur="1000" id="57"/>
                                        <p:tgtEl>
                                          <p:spTgt spid="1049080"/>
                                        </p:tgtEl>
                                      </p:cBhvr>
                                    </p:animEffect>
                                    <p:anim calcmode="lin" valueType="num">
                                      <p:cBhvr>
                                        <p:cTn dur="1000" fill="hold" id="58"/>
                                        <p:tgtEl>
                                          <p:spTgt spid="1049080"/>
                                        </p:tgtEl>
                                        <p:attrNameLst>
                                          <p:attrName>ppt_x</p:attrName>
                                        </p:attrNameLst>
                                      </p:cBhvr>
                                      <p:tavLst>
                                        <p:tav tm="0">
                                          <p:val>
                                            <p:strVal val="#ppt_x"/>
                                          </p:val>
                                        </p:tav>
                                        <p:tav tm="100000">
                                          <p:val>
                                            <p:strVal val="#ppt_x"/>
                                          </p:val>
                                        </p:tav>
                                      </p:tavLst>
                                    </p:anim>
                                    <p:anim calcmode="lin" valueType="num">
                                      <p:cBhvr>
                                        <p:cTn dur="1000" fill="hold" id="59"/>
                                        <p:tgtEl>
                                          <p:spTgt spid="1049080"/>
                                        </p:tgtEl>
                                        <p:attrNameLst>
                                          <p:attrName>ppt_y</p:attrName>
                                        </p:attrNameLst>
                                      </p:cBhvr>
                                      <p:tavLst>
                                        <p:tav tm="0">
                                          <p:val>
                                            <p:strVal val="#ppt_y-.1"/>
                                          </p:val>
                                        </p:tav>
                                        <p:tav tm="100000">
                                          <p:val>
                                            <p:strVal val="#ppt_y"/>
                                          </p:val>
                                        </p:tav>
                                      </p:tavLst>
                                    </p:anim>
                                  </p:childTnLst>
                                </p:cTn>
                              </p:par>
                            </p:childTnLst>
                          </p:cTn>
                        </p:par>
                      </p:childTnLst>
                    </p:cTn>
                  </p:par>
                  <p:par>
                    <p:cTn fill="hold" id="60" nodeType="clickPar">
                      <p:stCondLst>
                        <p:cond delay="indefinite"/>
                      </p:stCondLst>
                      <p:childTnLst>
                        <p:par>
                          <p:cTn fill="hold" id="61" nodeType="withGroup">
                            <p:stCondLst>
                              <p:cond delay="0"/>
                            </p:stCondLst>
                            <p:childTnLst>
                              <p:par>
                                <p:cTn accel="100000" fill="hold" grpId="1" id="62" nodeType="clickEffect" presetClass="entr" presetID="54" presetSubtype="0">
                                  <p:stCondLst>
                                    <p:cond delay="0"/>
                                  </p:stCondLst>
                                  <p:childTnLst>
                                    <p:set>
                                      <p:cBhvr>
                                        <p:cTn dur="1" fill="hold" id="63">
                                          <p:stCondLst>
                                            <p:cond delay="0"/>
                                          </p:stCondLst>
                                        </p:cTn>
                                        <p:tgtEl>
                                          <p:spTgt spid="1049163"/>
                                        </p:tgtEl>
                                        <p:attrNameLst>
                                          <p:attrName>style.visibility</p:attrName>
                                        </p:attrNameLst>
                                      </p:cBhvr>
                                      <p:to>
                                        <p:strVal val="visible"/>
                                      </p:to>
                                    </p:set>
                                    <p:anim calcmode="lin" valueType="num">
                                      <p:cBhvr>
                                        <p:cTn dur="500" fill="hold" id="64"/>
                                        <p:tgtEl>
                                          <p:spTgt spid="1049163"/>
                                        </p:tgtEl>
                                        <p:attrNameLst>
                                          <p:attrName>ppt_w</p:attrName>
                                        </p:attrNameLst>
                                      </p:cBhvr>
                                      <p:tavLst>
                                        <p:tav tm="0">
                                          <p:val>
                                            <p:strVal val="#ppt_w*0.05"/>
                                          </p:val>
                                        </p:tav>
                                        <p:tav tm="100000">
                                          <p:val>
                                            <p:strVal val="#ppt_w"/>
                                          </p:val>
                                        </p:tav>
                                      </p:tavLst>
                                    </p:anim>
                                    <p:anim calcmode="lin" valueType="num">
                                      <p:cBhvr>
                                        <p:cTn dur="500" fill="hold" id="65"/>
                                        <p:tgtEl>
                                          <p:spTgt spid="1049163"/>
                                        </p:tgtEl>
                                        <p:attrNameLst>
                                          <p:attrName>ppt_h</p:attrName>
                                        </p:attrNameLst>
                                      </p:cBhvr>
                                      <p:tavLst>
                                        <p:tav tm="0">
                                          <p:val>
                                            <p:strVal val="#ppt_h"/>
                                          </p:val>
                                        </p:tav>
                                        <p:tav tm="100000">
                                          <p:val>
                                            <p:strVal val="#ppt_h"/>
                                          </p:val>
                                        </p:tav>
                                      </p:tavLst>
                                    </p:anim>
                                    <p:anim calcmode="lin" valueType="num">
                                      <p:cBhvr>
                                        <p:cTn dur="500" fill="hold" id="66"/>
                                        <p:tgtEl>
                                          <p:spTgt spid="1049163"/>
                                        </p:tgtEl>
                                        <p:attrNameLst>
                                          <p:attrName>ppt_x</p:attrName>
                                        </p:attrNameLst>
                                      </p:cBhvr>
                                      <p:tavLst>
                                        <p:tav tm="0">
                                          <p:val>
                                            <p:strVal val="#ppt_x-.2"/>
                                          </p:val>
                                        </p:tav>
                                        <p:tav tm="100000">
                                          <p:val>
                                            <p:strVal val="#ppt_x"/>
                                          </p:val>
                                        </p:tav>
                                      </p:tavLst>
                                    </p:anim>
                                    <p:anim calcmode="lin" valueType="num">
                                      <p:cBhvr>
                                        <p:cTn dur="500" fill="hold" id="67"/>
                                        <p:tgtEl>
                                          <p:spTgt spid="1049163"/>
                                        </p:tgtEl>
                                        <p:attrNameLst>
                                          <p:attrName>ppt_y</p:attrName>
                                        </p:attrNameLst>
                                      </p:cBhvr>
                                      <p:tavLst>
                                        <p:tav tm="0">
                                          <p:val>
                                            <p:strVal val="#ppt_y"/>
                                          </p:val>
                                        </p:tav>
                                        <p:tav tm="100000">
                                          <p:val>
                                            <p:strVal val="#ppt_y"/>
                                          </p:val>
                                        </p:tav>
                                      </p:tavLst>
                                    </p:anim>
                                    <p:animEffect transition="in" filter="fade">
                                      <p:cBhvr>
                                        <p:cTn dur="500" id="68"/>
                                        <p:tgtEl>
                                          <p:spTgt spid="1049163"/>
                                        </p:tgtEl>
                                      </p:cBhvr>
                                    </p:animEffect>
                                  </p:childTnLst>
                                </p:cTn>
                              </p:par>
                            </p:childTnLst>
                          </p:cTn>
                        </p:par>
                      </p:childTnLst>
                    </p:cTn>
                  </p:par>
                  <p:par>
                    <p:cTn fill="hold" id="69" nodeType="clickPar">
                      <p:stCondLst>
                        <p:cond delay="indefinite"/>
                      </p:stCondLst>
                      <p:childTnLst>
                        <p:par>
                          <p:cTn fill="hold" id="70" nodeType="withGroup">
                            <p:stCondLst>
                              <p:cond delay="0"/>
                            </p:stCondLst>
                            <p:childTnLst>
                              <p:par>
                                <p:cTn fill="hold" grpId="1" id="71" nodeType="clickEffect" presetClass="entr" presetID="26" presetSubtype="0">
                                  <p:stCondLst>
                                    <p:cond delay="0"/>
                                  </p:stCondLst>
                                  <p:childTnLst>
                                    <p:set>
                                      <p:cBhvr>
                                        <p:cTn dur="1" fill="hold" id="72">
                                          <p:stCondLst>
                                            <p:cond delay="0"/>
                                          </p:stCondLst>
                                        </p:cTn>
                                        <p:tgtEl>
                                          <p:spTgt spid="1049165"/>
                                        </p:tgtEl>
                                        <p:attrNameLst>
                                          <p:attrName>style.visibility</p:attrName>
                                        </p:attrNameLst>
                                      </p:cBhvr>
                                      <p:to>
                                        <p:strVal val="visible"/>
                                      </p:to>
                                    </p:set>
                                    <p:animEffect transition="in" filter="wipe(down)">
                                      <p:cBhvr>
                                        <p:cTn dur="580" id="73">
                                          <p:stCondLst>
                                            <p:cond delay="0"/>
                                          </p:stCondLst>
                                        </p:cTn>
                                        <p:tgtEl>
                                          <p:spTgt spid="1049165"/>
                                        </p:tgtEl>
                                      </p:cBhvr>
                                    </p:animEffect>
                                    <p:anim calcmode="lin" valueType="num">
                                      <p:cBhvr>
                                        <p:cTn dur="1822" id="74" tmFilter="0,0; 0.14,0.36; 0.43,0.73; 0.71,0.91; 1.0,1.0">
                                          <p:stCondLst>
                                            <p:cond delay="0"/>
                                          </p:stCondLst>
                                        </p:cTn>
                                        <p:tgtEl>
                                          <p:spTgt spid="1049165"/>
                                        </p:tgtEl>
                                        <p:attrNameLst>
                                          <p:attrName>ppt_x</p:attrName>
                                        </p:attrNameLst>
                                      </p:cBhvr>
                                      <p:tavLst>
                                        <p:tav tm="0">
                                          <p:val>
                                            <p:strVal val="#ppt_x-0.25"/>
                                          </p:val>
                                        </p:tav>
                                        <p:tav tm="100000">
                                          <p:val>
                                            <p:strVal val="#ppt_x"/>
                                          </p:val>
                                        </p:tav>
                                      </p:tavLst>
                                    </p:anim>
                                    <p:anim calcmode="lin" valueType="num">
                                      <p:cBhvr>
                                        <p:cTn dur="664" id="75" tmFilter="0.0,0.0; 0.25,0.07; 0.50,0.2; 0.75,0.467; 1.0,1.0">
                                          <p:stCondLst>
                                            <p:cond delay="0"/>
                                          </p:stCondLst>
                                        </p:cTn>
                                        <p:tgtEl>
                                          <p:spTgt spid="1049165"/>
                                        </p:tgtEl>
                                        <p:attrNameLst>
                                          <p:attrName>ppt_y</p:attrName>
                                        </p:attrNameLst>
                                      </p:cBhvr>
                                      <p:tavLst>
                                        <p:tav fmla="#ppt_y-sin(pi*$)/3" tm="0">
                                          <p:val>
                                            <p:fltVal val="0.5"/>
                                          </p:val>
                                        </p:tav>
                                        <p:tav tm="100000">
                                          <p:val>
                                            <p:fltVal val="1.0"/>
                                          </p:val>
                                        </p:tav>
                                      </p:tavLst>
                                    </p:anim>
                                    <p:anim calcmode="lin" valueType="num">
                                      <p:cBhvr>
                                        <p:cTn dur="664" id="76" tmFilter="0, 0; 0.125,0.2665; 0.25,0.4; 0.375,0.465; 0.5,0.5;  0.625,0.535; 0.75,0.6; 0.875,0.7335; 1,1">
                                          <p:stCondLst>
                                            <p:cond delay="664"/>
                                          </p:stCondLst>
                                        </p:cTn>
                                        <p:tgtEl>
                                          <p:spTgt spid="1049165"/>
                                        </p:tgtEl>
                                        <p:attrNameLst>
                                          <p:attrName>ppt_y</p:attrName>
                                        </p:attrNameLst>
                                      </p:cBhvr>
                                      <p:tavLst>
                                        <p:tav fmla="#ppt_y-sin(pi*$)/9" tm="0">
                                          <p:val>
                                            <p:fltVal val="0.0"/>
                                          </p:val>
                                        </p:tav>
                                        <p:tav tm="100000">
                                          <p:val>
                                            <p:fltVal val="1.0"/>
                                          </p:val>
                                        </p:tav>
                                      </p:tavLst>
                                    </p:anim>
                                    <p:anim calcmode="lin" valueType="num">
                                      <p:cBhvr>
                                        <p:cTn dur="332" id="77" tmFilter="0, 0; 0.125,0.2665; 0.25,0.4; 0.375,0.465; 0.5,0.5;  0.625,0.535; 0.75,0.6; 0.875,0.7335; 1,1">
                                          <p:stCondLst>
                                            <p:cond delay="1324"/>
                                          </p:stCondLst>
                                        </p:cTn>
                                        <p:tgtEl>
                                          <p:spTgt spid="1049165"/>
                                        </p:tgtEl>
                                        <p:attrNameLst>
                                          <p:attrName>ppt_y</p:attrName>
                                        </p:attrNameLst>
                                      </p:cBhvr>
                                      <p:tavLst>
                                        <p:tav fmla="#ppt_y-sin(pi*$)/27" tm="0">
                                          <p:val>
                                            <p:fltVal val="0.0"/>
                                          </p:val>
                                        </p:tav>
                                        <p:tav tm="100000">
                                          <p:val>
                                            <p:fltVal val="1.0"/>
                                          </p:val>
                                        </p:tav>
                                      </p:tavLst>
                                    </p:anim>
                                    <p:anim calcmode="lin" valueType="num">
                                      <p:cBhvr>
                                        <p:cTn dur="164" id="78" tmFilter="0, 0; 0.125,0.2665; 0.25,0.4; 0.375,0.465; 0.5,0.5;  0.625,0.535; 0.75,0.6; 0.875,0.7335; 1,1">
                                          <p:stCondLst>
                                            <p:cond delay="1656"/>
                                          </p:stCondLst>
                                        </p:cTn>
                                        <p:tgtEl>
                                          <p:spTgt spid="1049165"/>
                                        </p:tgtEl>
                                        <p:attrNameLst>
                                          <p:attrName>ppt_y</p:attrName>
                                        </p:attrNameLst>
                                      </p:cBhvr>
                                      <p:tavLst>
                                        <p:tav fmla="#ppt_y-sin(pi*$)/81" tm="0">
                                          <p:val>
                                            <p:fltVal val="0.0"/>
                                          </p:val>
                                        </p:tav>
                                        <p:tav tm="100000">
                                          <p:val>
                                            <p:fltVal val="1.0"/>
                                          </p:val>
                                        </p:tav>
                                      </p:tavLst>
                                    </p:anim>
                                    <p:animScale>
                                      <p:cBhvr>
                                        <p:cTn dur="26" id="79">
                                          <p:stCondLst>
                                            <p:cond delay="650"/>
                                          </p:stCondLst>
                                        </p:cTn>
                                        <p:tgtEl>
                                          <p:spTgt spid="1049165"/>
                                        </p:tgtEl>
                                      </p:cBhvr>
                                      <p:to x="100000" y="60000"/>
                                    </p:animScale>
                                    <p:animScale>
                                      <p:cBhvr>
                                        <p:cTn accel="0" decel="50000" dur="166" id="80">
                                          <p:stCondLst>
                                            <p:cond delay="676"/>
                                          </p:stCondLst>
                                        </p:cTn>
                                        <p:tgtEl>
                                          <p:spTgt spid="1049165"/>
                                        </p:tgtEl>
                                      </p:cBhvr>
                                      <p:to x="100000" y="100000"/>
                                    </p:animScale>
                                    <p:animScale>
                                      <p:cBhvr>
                                        <p:cTn dur="26" id="81">
                                          <p:stCondLst>
                                            <p:cond delay="1312"/>
                                          </p:stCondLst>
                                        </p:cTn>
                                        <p:tgtEl>
                                          <p:spTgt spid="1049165"/>
                                        </p:tgtEl>
                                      </p:cBhvr>
                                      <p:to x="100000" y="80000"/>
                                    </p:animScale>
                                    <p:animScale>
                                      <p:cBhvr>
                                        <p:cTn accel="0" decel="50000" dur="166" id="82">
                                          <p:stCondLst>
                                            <p:cond delay="1338"/>
                                          </p:stCondLst>
                                        </p:cTn>
                                        <p:tgtEl>
                                          <p:spTgt spid="1049165"/>
                                        </p:tgtEl>
                                      </p:cBhvr>
                                      <p:to x="100000" y="100000"/>
                                    </p:animScale>
                                    <p:animScale>
                                      <p:cBhvr>
                                        <p:cTn dur="26" id="83">
                                          <p:stCondLst>
                                            <p:cond delay="1642"/>
                                          </p:stCondLst>
                                        </p:cTn>
                                        <p:tgtEl>
                                          <p:spTgt spid="1049165"/>
                                        </p:tgtEl>
                                      </p:cBhvr>
                                      <p:to x="100000" y="90000"/>
                                    </p:animScale>
                                    <p:animScale>
                                      <p:cBhvr>
                                        <p:cTn accel="0" decel="50000" dur="166" id="84">
                                          <p:stCondLst>
                                            <p:cond delay="1668"/>
                                          </p:stCondLst>
                                        </p:cTn>
                                        <p:tgtEl>
                                          <p:spTgt spid="1049165"/>
                                        </p:tgtEl>
                                      </p:cBhvr>
                                      <p:to x="100000" y="100000"/>
                                    </p:animScale>
                                    <p:animScale>
                                      <p:cBhvr>
                                        <p:cTn dur="26" id="85">
                                          <p:stCondLst>
                                            <p:cond delay="1808"/>
                                          </p:stCondLst>
                                        </p:cTn>
                                        <p:tgtEl>
                                          <p:spTgt spid="1049165"/>
                                        </p:tgtEl>
                                      </p:cBhvr>
                                      <p:to x="100000" y="95000"/>
                                    </p:animScale>
                                    <p:animScale>
                                      <p:cBhvr>
                                        <p:cTn accel="0" decel="50000" dur="166" id="86">
                                          <p:stCondLst>
                                            <p:cond delay="1834"/>
                                          </p:stCondLst>
                                        </p:cTn>
                                        <p:tgtEl>
                                          <p:spTgt spid="1049165"/>
                                        </p:tgtEl>
                                      </p:cBhvr>
                                      <p:to x="100000" y="100000"/>
                                    </p:animScale>
                                  </p:childTnLst>
                                </p:cTn>
                              </p:par>
                            </p:childTnLst>
                          </p:cTn>
                        </p:par>
                      </p:childTnLst>
                    </p:cTn>
                  </p:par>
                  <p:par>
                    <p:cTn fill="hold" id="87" nodeType="clickPar">
                      <p:stCondLst>
                        <p:cond delay="indefinite"/>
                      </p:stCondLst>
                      <p:childTnLst>
                        <p:par>
                          <p:cTn fill="hold" id="88" nodeType="withGroup">
                            <p:stCondLst>
                              <p:cond delay="0"/>
                            </p:stCondLst>
                            <p:childTnLst>
                              <p:par>
                                <p:cTn fill="hold" grpId="0" id="89" nodeType="clickEffect" presetClass="entr" presetID="26" presetSubtype="0">
                                  <p:stCondLst>
                                    <p:cond delay="0"/>
                                  </p:stCondLst>
                                  <p:childTnLst>
                                    <p:set>
                                      <p:cBhvr>
                                        <p:cTn dur="1" fill="hold" id="90">
                                          <p:stCondLst>
                                            <p:cond delay="0"/>
                                          </p:stCondLst>
                                        </p:cTn>
                                        <p:tgtEl>
                                          <p:spTgt spid="1049082"/>
                                        </p:tgtEl>
                                        <p:attrNameLst>
                                          <p:attrName>style.visibility</p:attrName>
                                        </p:attrNameLst>
                                      </p:cBhvr>
                                      <p:to>
                                        <p:strVal val="visible"/>
                                      </p:to>
                                    </p:set>
                                    <p:animEffect transition="in" filter="wipe(down)">
                                      <p:cBhvr>
                                        <p:cTn dur="580" id="91">
                                          <p:stCondLst>
                                            <p:cond delay="0"/>
                                          </p:stCondLst>
                                        </p:cTn>
                                        <p:tgtEl>
                                          <p:spTgt spid="1049082"/>
                                        </p:tgtEl>
                                      </p:cBhvr>
                                    </p:animEffect>
                                    <p:anim calcmode="lin" valueType="num">
                                      <p:cBhvr>
                                        <p:cTn dur="1822" id="92" tmFilter="0,0; 0.14,0.36; 0.43,0.73; 0.71,0.91; 1.0,1.0">
                                          <p:stCondLst>
                                            <p:cond delay="0"/>
                                          </p:stCondLst>
                                        </p:cTn>
                                        <p:tgtEl>
                                          <p:spTgt spid="1049082"/>
                                        </p:tgtEl>
                                        <p:attrNameLst>
                                          <p:attrName>ppt_x</p:attrName>
                                        </p:attrNameLst>
                                      </p:cBhvr>
                                      <p:tavLst>
                                        <p:tav tm="0">
                                          <p:val>
                                            <p:strVal val="#ppt_x-0.25"/>
                                          </p:val>
                                        </p:tav>
                                        <p:tav tm="100000">
                                          <p:val>
                                            <p:strVal val="#ppt_x"/>
                                          </p:val>
                                        </p:tav>
                                      </p:tavLst>
                                    </p:anim>
                                    <p:anim calcmode="lin" valueType="num">
                                      <p:cBhvr>
                                        <p:cTn dur="664" id="93" tmFilter="0.0,0.0; 0.25,0.07; 0.50,0.2; 0.75,0.467; 1.0,1.0">
                                          <p:stCondLst>
                                            <p:cond delay="0"/>
                                          </p:stCondLst>
                                        </p:cTn>
                                        <p:tgtEl>
                                          <p:spTgt spid="1049082"/>
                                        </p:tgtEl>
                                        <p:attrNameLst>
                                          <p:attrName>ppt_y</p:attrName>
                                        </p:attrNameLst>
                                      </p:cBhvr>
                                      <p:tavLst>
                                        <p:tav fmla="#ppt_y-sin(pi*$)/3" tm="0">
                                          <p:val>
                                            <p:fltVal val="0.5"/>
                                          </p:val>
                                        </p:tav>
                                        <p:tav tm="100000">
                                          <p:val>
                                            <p:fltVal val="1.0"/>
                                          </p:val>
                                        </p:tav>
                                      </p:tavLst>
                                    </p:anim>
                                    <p:anim calcmode="lin" valueType="num">
                                      <p:cBhvr>
                                        <p:cTn dur="664" id="94" tmFilter="0, 0; 0.125,0.2665; 0.25,0.4; 0.375,0.465; 0.5,0.5;  0.625,0.535; 0.75,0.6; 0.875,0.7335; 1,1">
                                          <p:stCondLst>
                                            <p:cond delay="664"/>
                                          </p:stCondLst>
                                        </p:cTn>
                                        <p:tgtEl>
                                          <p:spTgt spid="1049082"/>
                                        </p:tgtEl>
                                        <p:attrNameLst>
                                          <p:attrName>ppt_y</p:attrName>
                                        </p:attrNameLst>
                                      </p:cBhvr>
                                      <p:tavLst>
                                        <p:tav fmla="#ppt_y-sin(pi*$)/9" tm="0">
                                          <p:val>
                                            <p:fltVal val="0.0"/>
                                          </p:val>
                                        </p:tav>
                                        <p:tav tm="100000">
                                          <p:val>
                                            <p:fltVal val="1.0"/>
                                          </p:val>
                                        </p:tav>
                                      </p:tavLst>
                                    </p:anim>
                                    <p:anim calcmode="lin" valueType="num">
                                      <p:cBhvr>
                                        <p:cTn dur="332" id="95" tmFilter="0, 0; 0.125,0.2665; 0.25,0.4; 0.375,0.465; 0.5,0.5;  0.625,0.535; 0.75,0.6; 0.875,0.7335; 1,1">
                                          <p:stCondLst>
                                            <p:cond delay="1324"/>
                                          </p:stCondLst>
                                        </p:cTn>
                                        <p:tgtEl>
                                          <p:spTgt spid="1049082"/>
                                        </p:tgtEl>
                                        <p:attrNameLst>
                                          <p:attrName>ppt_y</p:attrName>
                                        </p:attrNameLst>
                                      </p:cBhvr>
                                      <p:tavLst>
                                        <p:tav fmla="#ppt_y-sin(pi*$)/27" tm="0">
                                          <p:val>
                                            <p:fltVal val="0.0"/>
                                          </p:val>
                                        </p:tav>
                                        <p:tav tm="100000">
                                          <p:val>
                                            <p:fltVal val="1.0"/>
                                          </p:val>
                                        </p:tav>
                                      </p:tavLst>
                                    </p:anim>
                                    <p:anim calcmode="lin" valueType="num">
                                      <p:cBhvr>
                                        <p:cTn dur="164" id="96" tmFilter="0, 0; 0.125,0.2665; 0.25,0.4; 0.375,0.465; 0.5,0.5;  0.625,0.535; 0.75,0.6; 0.875,0.7335; 1,1">
                                          <p:stCondLst>
                                            <p:cond delay="1656"/>
                                          </p:stCondLst>
                                        </p:cTn>
                                        <p:tgtEl>
                                          <p:spTgt spid="1049082"/>
                                        </p:tgtEl>
                                        <p:attrNameLst>
                                          <p:attrName>ppt_y</p:attrName>
                                        </p:attrNameLst>
                                      </p:cBhvr>
                                      <p:tavLst>
                                        <p:tav fmla="#ppt_y-sin(pi*$)/81" tm="0">
                                          <p:val>
                                            <p:fltVal val="0.0"/>
                                          </p:val>
                                        </p:tav>
                                        <p:tav tm="100000">
                                          <p:val>
                                            <p:fltVal val="1.0"/>
                                          </p:val>
                                        </p:tav>
                                      </p:tavLst>
                                    </p:anim>
                                    <p:animScale>
                                      <p:cBhvr>
                                        <p:cTn dur="26" id="97">
                                          <p:stCondLst>
                                            <p:cond delay="650"/>
                                          </p:stCondLst>
                                        </p:cTn>
                                        <p:tgtEl>
                                          <p:spTgt spid="1049082"/>
                                        </p:tgtEl>
                                      </p:cBhvr>
                                      <p:to x="100000" y="60000"/>
                                    </p:animScale>
                                    <p:animScale>
                                      <p:cBhvr>
                                        <p:cTn accel="0" decel="50000" dur="166" id="98">
                                          <p:stCondLst>
                                            <p:cond delay="676"/>
                                          </p:stCondLst>
                                        </p:cTn>
                                        <p:tgtEl>
                                          <p:spTgt spid="1049082"/>
                                        </p:tgtEl>
                                      </p:cBhvr>
                                      <p:to x="100000" y="100000"/>
                                    </p:animScale>
                                    <p:animScale>
                                      <p:cBhvr>
                                        <p:cTn dur="26" id="99">
                                          <p:stCondLst>
                                            <p:cond delay="1312"/>
                                          </p:stCondLst>
                                        </p:cTn>
                                        <p:tgtEl>
                                          <p:spTgt spid="1049082"/>
                                        </p:tgtEl>
                                      </p:cBhvr>
                                      <p:to x="100000" y="80000"/>
                                    </p:animScale>
                                    <p:animScale>
                                      <p:cBhvr>
                                        <p:cTn accel="0" decel="50000" dur="166" id="100">
                                          <p:stCondLst>
                                            <p:cond delay="1338"/>
                                          </p:stCondLst>
                                        </p:cTn>
                                        <p:tgtEl>
                                          <p:spTgt spid="1049082"/>
                                        </p:tgtEl>
                                      </p:cBhvr>
                                      <p:to x="100000" y="100000"/>
                                    </p:animScale>
                                    <p:animScale>
                                      <p:cBhvr>
                                        <p:cTn dur="26" id="101">
                                          <p:stCondLst>
                                            <p:cond delay="1642"/>
                                          </p:stCondLst>
                                        </p:cTn>
                                        <p:tgtEl>
                                          <p:spTgt spid="1049082"/>
                                        </p:tgtEl>
                                      </p:cBhvr>
                                      <p:to x="100000" y="90000"/>
                                    </p:animScale>
                                    <p:animScale>
                                      <p:cBhvr>
                                        <p:cTn accel="0" decel="50000" dur="166" id="102">
                                          <p:stCondLst>
                                            <p:cond delay="1668"/>
                                          </p:stCondLst>
                                        </p:cTn>
                                        <p:tgtEl>
                                          <p:spTgt spid="1049082"/>
                                        </p:tgtEl>
                                      </p:cBhvr>
                                      <p:to x="100000" y="100000"/>
                                    </p:animScale>
                                    <p:animScale>
                                      <p:cBhvr>
                                        <p:cTn dur="26" id="103">
                                          <p:stCondLst>
                                            <p:cond delay="1808"/>
                                          </p:stCondLst>
                                        </p:cTn>
                                        <p:tgtEl>
                                          <p:spTgt spid="1049082"/>
                                        </p:tgtEl>
                                      </p:cBhvr>
                                      <p:to x="100000" y="95000"/>
                                    </p:animScale>
                                    <p:animScale>
                                      <p:cBhvr>
                                        <p:cTn accel="0" decel="50000" dur="166" id="104">
                                          <p:stCondLst>
                                            <p:cond delay="1834"/>
                                          </p:stCondLst>
                                        </p:cTn>
                                        <p:tgtEl>
                                          <p:spTgt spid="1049082"/>
                                        </p:tgtEl>
                                      </p:cBhvr>
                                      <p:to x="100000" y="100000"/>
                                    </p:animScale>
                                  </p:childTnLst>
                                </p:cTn>
                              </p:par>
                            </p:childTnLst>
                          </p:cTn>
                        </p:par>
                      </p:childTnLst>
                    </p:cTn>
                  </p:par>
                  <p:par>
                    <p:cTn fill="hold" id="105" nodeType="clickPar">
                      <p:stCondLst>
                        <p:cond delay="indefinite"/>
                      </p:stCondLst>
                      <p:childTnLst>
                        <p:par>
                          <p:cTn fill="hold" id="106" nodeType="withGroup">
                            <p:stCondLst>
                              <p:cond delay="0"/>
                            </p:stCondLst>
                            <p:childTnLst>
                              <p:par>
                                <p:cTn fill="hold" grpId="0" id="107" nodeType="clickEffect" presetClass="entr" presetID="26" presetSubtype="0">
                                  <p:stCondLst>
                                    <p:cond delay="0"/>
                                  </p:stCondLst>
                                  <p:childTnLst>
                                    <p:set>
                                      <p:cBhvr>
                                        <p:cTn dur="1" fill="hold" id="108">
                                          <p:stCondLst>
                                            <p:cond delay="0"/>
                                          </p:stCondLst>
                                        </p:cTn>
                                        <p:tgtEl>
                                          <p:spTgt spid="1049161"/>
                                        </p:tgtEl>
                                        <p:attrNameLst>
                                          <p:attrName>style.visibility</p:attrName>
                                        </p:attrNameLst>
                                      </p:cBhvr>
                                      <p:to>
                                        <p:strVal val="visible"/>
                                      </p:to>
                                    </p:set>
                                    <p:animEffect transition="in" filter="wipe(down)">
                                      <p:cBhvr>
                                        <p:cTn dur="580" id="109">
                                          <p:stCondLst>
                                            <p:cond delay="0"/>
                                          </p:stCondLst>
                                        </p:cTn>
                                        <p:tgtEl>
                                          <p:spTgt spid="1049161"/>
                                        </p:tgtEl>
                                      </p:cBhvr>
                                    </p:animEffect>
                                    <p:anim calcmode="lin" valueType="num">
                                      <p:cBhvr>
                                        <p:cTn dur="1822" id="110" tmFilter="0,0; 0.14,0.36; 0.43,0.73; 0.71,0.91; 1.0,1.0">
                                          <p:stCondLst>
                                            <p:cond delay="0"/>
                                          </p:stCondLst>
                                        </p:cTn>
                                        <p:tgtEl>
                                          <p:spTgt spid="1049161"/>
                                        </p:tgtEl>
                                        <p:attrNameLst>
                                          <p:attrName>ppt_x</p:attrName>
                                        </p:attrNameLst>
                                      </p:cBhvr>
                                      <p:tavLst>
                                        <p:tav tm="0">
                                          <p:val>
                                            <p:strVal val="#ppt_x-0.25"/>
                                          </p:val>
                                        </p:tav>
                                        <p:tav tm="100000">
                                          <p:val>
                                            <p:strVal val="#ppt_x"/>
                                          </p:val>
                                        </p:tav>
                                      </p:tavLst>
                                    </p:anim>
                                    <p:anim calcmode="lin" valueType="num">
                                      <p:cBhvr>
                                        <p:cTn dur="664" id="111" tmFilter="0.0,0.0; 0.25,0.07; 0.50,0.2; 0.75,0.467; 1.0,1.0">
                                          <p:stCondLst>
                                            <p:cond delay="0"/>
                                          </p:stCondLst>
                                        </p:cTn>
                                        <p:tgtEl>
                                          <p:spTgt spid="1049161"/>
                                        </p:tgtEl>
                                        <p:attrNameLst>
                                          <p:attrName>ppt_y</p:attrName>
                                        </p:attrNameLst>
                                      </p:cBhvr>
                                      <p:tavLst>
                                        <p:tav fmla="#ppt_y-sin(pi*$)/3" tm="0">
                                          <p:val>
                                            <p:fltVal val="0.5"/>
                                          </p:val>
                                        </p:tav>
                                        <p:tav tm="100000">
                                          <p:val>
                                            <p:fltVal val="1.0"/>
                                          </p:val>
                                        </p:tav>
                                      </p:tavLst>
                                    </p:anim>
                                    <p:anim calcmode="lin" valueType="num">
                                      <p:cBhvr>
                                        <p:cTn dur="664" id="112" tmFilter="0, 0; 0.125,0.2665; 0.25,0.4; 0.375,0.465; 0.5,0.5;  0.625,0.535; 0.75,0.6; 0.875,0.7335; 1,1">
                                          <p:stCondLst>
                                            <p:cond delay="664"/>
                                          </p:stCondLst>
                                        </p:cTn>
                                        <p:tgtEl>
                                          <p:spTgt spid="1049161"/>
                                        </p:tgtEl>
                                        <p:attrNameLst>
                                          <p:attrName>ppt_y</p:attrName>
                                        </p:attrNameLst>
                                      </p:cBhvr>
                                      <p:tavLst>
                                        <p:tav fmla="#ppt_y-sin(pi*$)/9" tm="0">
                                          <p:val>
                                            <p:fltVal val="0.0"/>
                                          </p:val>
                                        </p:tav>
                                        <p:tav tm="100000">
                                          <p:val>
                                            <p:fltVal val="1.0"/>
                                          </p:val>
                                        </p:tav>
                                      </p:tavLst>
                                    </p:anim>
                                    <p:anim calcmode="lin" valueType="num">
                                      <p:cBhvr>
                                        <p:cTn dur="332" id="113" tmFilter="0, 0; 0.125,0.2665; 0.25,0.4; 0.375,0.465; 0.5,0.5;  0.625,0.535; 0.75,0.6; 0.875,0.7335; 1,1">
                                          <p:stCondLst>
                                            <p:cond delay="1324"/>
                                          </p:stCondLst>
                                        </p:cTn>
                                        <p:tgtEl>
                                          <p:spTgt spid="1049161"/>
                                        </p:tgtEl>
                                        <p:attrNameLst>
                                          <p:attrName>ppt_y</p:attrName>
                                        </p:attrNameLst>
                                      </p:cBhvr>
                                      <p:tavLst>
                                        <p:tav fmla="#ppt_y-sin(pi*$)/27" tm="0">
                                          <p:val>
                                            <p:fltVal val="0.0"/>
                                          </p:val>
                                        </p:tav>
                                        <p:tav tm="100000">
                                          <p:val>
                                            <p:fltVal val="1.0"/>
                                          </p:val>
                                        </p:tav>
                                      </p:tavLst>
                                    </p:anim>
                                    <p:anim calcmode="lin" valueType="num">
                                      <p:cBhvr>
                                        <p:cTn dur="164" id="114" tmFilter="0, 0; 0.125,0.2665; 0.25,0.4; 0.375,0.465; 0.5,0.5;  0.625,0.535; 0.75,0.6; 0.875,0.7335; 1,1">
                                          <p:stCondLst>
                                            <p:cond delay="1656"/>
                                          </p:stCondLst>
                                        </p:cTn>
                                        <p:tgtEl>
                                          <p:spTgt spid="1049161"/>
                                        </p:tgtEl>
                                        <p:attrNameLst>
                                          <p:attrName>ppt_y</p:attrName>
                                        </p:attrNameLst>
                                      </p:cBhvr>
                                      <p:tavLst>
                                        <p:tav fmla="#ppt_y-sin(pi*$)/81" tm="0">
                                          <p:val>
                                            <p:fltVal val="0.0"/>
                                          </p:val>
                                        </p:tav>
                                        <p:tav tm="100000">
                                          <p:val>
                                            <p:fltVal val="1.0"/>
                                          </p:val>
                                        </p:tav>
                                      </p:tavLst>
                                    </p:anim>
                                    <p:animScale>
                                      <p:cBhvr>
                                        <p:cTn dur="26" id="115">
                                          <p:stCondLst>
                                            <p:cond delay="650"/>
                                          </p:stCondLst>
                                        </p:cTn>
                                        <p:tgtEl>
                                          <p:spTgt spid="1049161"/>
                                        </p:tgtEl>
                                      </p:cBhvr>
                                      <p:to x="100000" y="60000"/>
                                    </p:animScale>
                                    <p:animScale>
                                      <p:cBhvr>
                                        <p:cTn accel="0" decel="50000" dur="166" id="116">
                                          <p:stCondLst>
                                            <p:cond delay="676"/>
                                          </p:stCondLst>
                                        </p:cTn>
                                        <p:tgtEl>
                                          <p:spTgt spid="1049161"/>
                                        </p:tgtEl>
                                      </p:cBhvr>
                                      <p:to x="100000" y="100000"/>
                                    </p:animScale>
                                    <p:animScale>
                                      <p:cBhvr>
                                        <p:cTn dur="26" id="117">
                                          <p:stCondLst>
                                            <p:cond delay="1312"/>
                                          </p:stCondLst>
                                        </p:cTn>
                                        <p:tgtEl>
                                          <p:spTgt spid="1049161"/>
                                        </p:tgtEl>
                                      </p:cBhvr>
                                      <p:to x="100000" y="80000"/>
                                    </p:animScale>
                                    <p:animScale>
                                      <p:cBhvr>
                                        <p:cTn accel="0" decel="50000" dur="166" id="118">
                                          <p:stCondLst>
                                            <p:cond delay="1338"/>
                                          </p:stCondLst>
                                        </p:cTn>
                                        <p:tgtEl>
                                          <p:spTgt spid="1049161"/>
                                        </p:tgtEl>
                                      </p:cBhvr>
                                      <p:to x="100000" y="100000"/>
                                    </p:animScale>
                                    <p:animScale>
                                      <p:cBhvr>
                                        <p:cTn dur="26" id="119">
                                          <p:stCondLst>
                                            <p:cond delay="1642"/>
                                          </p:stCondLst>
                                        </p:cTn>
                                        <p:tgtEl>
                                          <p:spTgt spid="1049161"/>
                                        </p:tgtEl>
                                      </p:cBhvr>
                                      <p:to x="100000" y="90000"/>
                                    </p:animScale>
                                    <p:animScale>
                                      <p:cBhvr>
                                        <p:cTn accel="0" decel="50000" dur="166" id="120">
                                          <p:stCondLst>
                                            <p:cond delay="1668"/>
                                          </p:stCondLst>
                                        </p:cTn>
                                        <p:tgtEl>
                                          <p:spTgt spid="1049161"/>
                                        </p:tgtEl>
                                      </p:cBhvr>
                                      <p:to x="100000" y="100000"/>
                                    </p:animScale>
                                    <p:animScale>
                                      <p:cBhvr>
                                        <p:cTn dur="26" id="121">
                                          <p:stCondLst>
                                            <p:cond delay="1808"/>
                                          </p:stCondLst>
                                        </p:cTn>
                                        <p:tgtEl>
                                          <p:spTgt spid="1049161"/>
                                        </p:tgtEl>
                                      </p:cBhvr>
                                      <p:to x="100000" y="95000"/>
                                    </p:animScale>
                                    <p:animScale>
                                      <p:cBhvr>
                                        <p:cTn accel="0" decel="50000" dur="166" id="122">
                                          <p:stCondLst>
                                            <p:cond delay="1834"/>
                                          </p:stCondLst>
                                        </p:cTn>
                                        <p:tgtEl>
                                          <p:spTgt spid="1049161"/>
                                        </p:tgtEl>
                                      </p:cBhvr>
                                      <p:to x="100000" y="100000"/>
                                    </p:animScale>
                                  </p:childTnLst>
                                </p:cTn>
                              </p:par>
                            </p:childTnLst>
                          </p:cTn>
                        </p:par>
                      </p:childTnLst>
                    </p:cTn>
                  </p:par>
                  <p:par>
                    <p:cTn fill="hold" id="123" nodeType="clickPar">
                      <p:stCondLst>
                        <p:cond delay="indefinite"/>
                      </p:stCondLst>
                      <p:childTnLst>
                        <p:par>
                          <p:cTn fill="hold" id="124" nodeType="withGroup">
                            <p:stCondLst>
                              <p:cond delay="0"/>
                            </p:stCondLst>
                            <p:childTnLst>
                              <p:par>
                                <p:cTn fill="hold" grpId="0" id="125" nodeType="clickEffect" presetClass="entr" presetID="26" presetSubtype="0">
                                  <p:stCondLst>
                                    <p:cond delay="0"/>
                                  </p:stCondLst>
                                  <p:childTnLst>
                                    <p:set>
                                      <p:cBhvr>
                                        <p:cTn dur="1" fill="hold" id="126">
                                          <p:stCondLst>
                                            <p:cond delay="0"/>
                                          </p:stCondLst>
                                        </p:cTn>
                                        <p:tgtEl>
                                          <p:spTgt spid="1049133"/>
                                        </p:tgtEl>
                                        <p:attrNameLst>
                                          <p:attrName>style.visibility</p:attrName>
                                        </p:attrNameLst>
                                      </p:cBhvr>
                                      <p:to>
                                        <p:strVal val="visible"/>
                                      </p:to>
                                    </p:set>
                                    <p:animEffect transition="in" filter="wipe(down)">
                                      <p:cBhvr>
                                        <p:cTn dur="580" id="127">
                                          <p:stCondLst>
                                            <p:cond delay="0"/>
                                          </p:stCondLst>
                                        </p:cTn>
                                        <p:tgtEl>
                                          <p:spTgt spid="1049133"/>
                                        </p:tgtEl>
                                      </p:cBhvr>
                                    </p:animEffect>
                                    <p:anim calcmode="lin" valueType="num">
                                      <p:cBhvr>
                                        <p:cTn dur="1822" id="128" tmFilter="0,0; 0.14,0.36; 0.43,0.73; 0.71,0.91; 1.0,1.0">
                                          <p:stCondLst>
                                            <p:cond delay="0"/>
                                          </p:stCondLst>
                                        </p:cTn>
                                        <p:tgtEl>
                                          <p:spTgt spid="1049133"/>
                                        </p:tgtEl>
                                        <p:attrNameLst>
                                          <p:attrName>ppt_x</p:attrName>
                                        </p:attrNameLst>
                                      </p:cBhvr>
                                      <p:tavLst>
                                        <p:tav tm="0">
                                          <p:val>
                                            <p:strVal val="#ppt_x-0.25"/>
                                          </p:val>
                                        </p:tav>
                                        <p:tav tm="100000">
                                          <p:val>
                                            <p:strVal val="#ppt_x"/>
                                          </p:val>
                                        </p:tav>
                                      </p:tavLst>
                                    </p:anim>
                                    <p:anim calcmode="lin" valueType="num">
                                      <p:cBhvr>
                                        <p:cTn dur="664" id="129" tmFilter="0.0,0.0; 0.25,0.07; 0.50,0.2; 0.75,0.467; 1.0,1.0">
                                          <p:stCondLst>
                                            <p:cond delay="0"/>
                                          </p:stCondLst>
                                        </p:cTn>
                                        <p:tgtEl>
                                          <p:spTgt spid="1049133"/>
                                        </p:tgtEl>
                                        <p:attrNameLst>
                                          <p:attrName>ppt_y</p:attrName>
                                        </p:attrNameLst>
                                      </p:cBhvr>
                                      <p:tavLst>
                                        <p:tav fmla="#ppt_y-sin(pi*$)/3" tm="0">
                                          <p:val>
                                            <p:fltVal val="0.5"/>
                                          </p:val>
                                        </p:tav>
                                        <p:tav tm="100000">
                                          <p:val>
                                            <p:fltVal val="1.0"/>
                                          </p:val>
                                        </p:tav>
                                      </p:tavLst>
                                    </p:anim>
                                    <p:anim calcmode="lin" valueType="num">
                                      <p:cBhvr>
                                        <p:cTn dur="664" id="130" tmFilter="0, 0; 0.125,0.2665; 0.25,0.4; 0.375,0.465; 0.5,0.5;  0.625,0.535; 0.75,0.6; 0.875,0.7335; 1,1">
                                          <p:stCondLst>
                                            <p:cond delay="664"/>
                                          </p:stCondLst>
                                        </p:cTn>
                                        <p:tgtEl>
                                          <p:spTgt spid="1049133"/>
                                        </p:tgtEl>
                                        <p:attrNameLst>
                                          <p:attrName>ppt_y</p:attrName>
                                        </p:attrNameLst>
                                      </p:cBhvr>
                                      <p:tavLst>
                                        <p:tav fmla="#ppt_y-sin(pi*$)/9" tm="0">
                                          <p:val>
                                            <p:fltVal val="0.0"/>
                                          </p:val>
                                        </p:tav>
                                        <p:tav tm="100000">
                                          <p:val>
                                            <p:fltVal val="1.0"/>
                                          </p:val>
                                        </p:tav>
                                      </p:tavLst>
                                    </p:anim>
                                    <p:anim calcmode="lin" valueType="num">
                                      <p:cBhvr>
                                        <p:cTn dur="332" id="131" tmFilter="0, 0; 0.125,0.2665; 0.25,0.4; 0.375,0.465; 0.5,0.5;  0.625,0.535; 0.75,0.6; 0.875,0.7335; 1,1">
                                          <p:stCondLst>
                                            <p:cond delay="1324"/>
                                          </p:stCondLst>
                                        </p:cTn>
                                        <p:tgtEl>
                                          <p:spTgt spid="1049133"/>
                                        </p:tgtEl>
                                        <p:attrNameLst>
                                          <p:attrName>ppt_y</p:attrName>
                                        </p:attrNameLst>
                                      </p:cBhvr>
                                      <p:tavLst>
                                        <p:tav fmla="#ppt_y-sin(pi*$)/27" tm="0">
                                          <p:val>
                                            <p:fltVal val="0.0"/>
                                          </p:val>
                                        </p:tav>
                                        <p:tav tm="100000">
                                          <p:val>
                                            <p:fltVal val="1.0"/>
                                          </p:val>
                                        </p:tav>
                                      </p:tavLst>
                                    </p:anim>
                                    <p:anim calcmode="lin" valueType="num">
                                      <p:cBhvr>
                                        <p:cTn dur="164" id="132" tmFilter="0, 0; 0.125,0.2665; 0.25,0.4; 0.375,0.465; 0.5,0.5;  0.625,0.535; 0.75,0.6; 0.875,0.7335; 1,1">
                                          <p:stCondLst>
                                            <p:cond delay="1656"/>
                                          </p:stCondLst>
                                        </p:cTn>
                                        <p:tgtEl>
                                          <p:spTgt spid="1049133"/>
                                        </p:tgtEl>
                                        <p:attrNameLst>
                                          <p:attrName>ppt_y</p:attrName>
                                        </p:attrNameLst>
                                      </p:cBhvr>
                                      <p:tavLst>
                                        <p:tav fmla="#ppt_y-sin(pi*$)/81" tm="0">
                                          <p:val>
                                            <p:fltVal val="0.0"/>
                                          </p:val>
                                        </p:tav>
                                        <p:tav tm="100000">
                                          <p:val>
                                            <p:fltVal val="1.0"/>
                                          </p:val>
                                        </p:tav>
                                      </p:tavLst>
                                    </p:anim>
                                    <p:animScale>
                                      <p:cBhvr>
                                        <p:cTn dur="26" id="133">
                                          <p:stCondLst>
                                            <p:cond delay="650"/>
                                          </p:stCondLst>
                                        </p:cTn>
                                        <p:tgtEl>
                                          <p:spTgt spid="1049133"/>
                                        </p:tgtEl>
                                      </p:cBhvr>
                                      <p:to x="100000" y="60000"/>
                                    </p:animScale>
                                    <p:animScale>
                                      <p:cBhvr>
                                        <p:cTn accel="0" decel="50000" dur="166" id="134">
                                          <p:stCondLst>
                                            <p:cond delay="676"/>
                                          </p:stCondLst>
                                        </p:cTn>
                                        <p:tgtEl>
                                          <p:spTgt spid="1049133"/>
                                        </p:tgtEl>
                                      </p:cBhvr>
                                      <p:to x="100000" y="100000"/>
                                    </p:animScale>
                                    <p:animScale>
                                      <p:cBhvr>
                                        <p:cTn dur="26" id="135">
                                          <p:stCondLst>
                                            <p:cond delay="1312"/>
                                          </p:stCondLst>
                                        </p:cTn>
                                        <p:tgtEl>
                                          <p:spTgt spid="1049133"/>
                                        </p:tgtEl>
                                      </p:cBhvr>
                                      <p:to x="100000" y="80000"/>
                                    </p:animScale>
                                    <p:animScale>
                                      <p:cBhvr>
                                        <p:cTn accel="0" decel="50000" dur="166" id="136">
                                          <p:stCondLst>
                                            <p:cond delay="1338"/>
                                          </p:stCondLst>
                                        </p:cTn>
                                        <p:tgtEl>
                                          <p:spTgt spid="1049133"/>
                                        </p:tgtEl>
                                      </p:cBhvr>
                                      <p:to x="100000" y="100000"/>
                                    </p:animScale>
                                    <p:animScale>
                                      <p:cBhvr>
                                        <p:cTn dur="26" id="137">
                                          <p:stCondLst>
                                            <p:cond delay="1642"/>
                                          </p:stCondLst>
                                        </p:cTn>
                                        <p:tgtEl>
                                          <p:spTgt spid="1049133"/>
                                        </p:tgtEl>
                                      </p:cBhvr>
                                      <p:to x="100000" y="90000"/>
                                    </p:animScale>
                                    <p:animScale>
                                      <p:cBhvr>
                                        <p:cTn accel="0" decel="50000" dur="166" id="138">
                                          <p:stCondLst>
                                            <p:cond delay="1668"/>
                                          </p:stCondLst>
                                        </p:cTn>
                                        <p:tgtEl>
                                          <p:spTgt spid="1049133"/>
                                        </p:tgtEl>
                                      </p:cBhvr>
                                      <p:to x="100000" y="100000"/>
                                    </p:animScale>
                                    <p:animScale>
                                      <p:cBhvr>
                                        <p:cTn dur="26" id="139">
                                          <p:stCondLst>
                                            <p:cond delay="1808"/>
                                          </p:stCondLst>
                                        </p:cTn>
                                        <p:tgtEl>
                                          <p:spTgt spid="1049133"/>
                                        </p:tgtEl>
                                      </p:cBhvr>
                                      <p:to x="100000" y="95000"/>
                                    </p:animScale>
                                    <p:animScale>
                                      <p:cBhvr>
                                        <p:cTn accel="0" decel="50000" dur="166" id="140">
                                          <p:stCondLst>
                                            <p:cond delay="1834"/>
                                          </p:stCondLst>
                                        </p:cTn>
                                        <p:tgtEl>
                                          <p:spTgt spid="1049133"/>
                                        </p:tgtEl>
                                      </p:cBhvr>
                                      <p:to x="100000" y="100000"/>
                                    </p:animScale>
                                  </p:childTnLst>
                                </p:cTn>
                              </p:par>
                            </p:childTnLst>
                          </p:cTn>
                        </p:par>
                      </p:childTnLst>
                    </p:cTn>
                  </p:par>
                  <p:par>
                    <p:cTn fill="hold" id="141" nodeType="clickPar">
                      <p:stCondLst>
                        <p:cond delay="indefinite"/>
                      </p:stCondLst>
                      <p:childTnLst>
                        <p:par>
                          <p:cTn fill="hold" id="142" nodeType="withGroup">
                            <p:stCondLst>
                              <p:cond delay="0"/>
                            </p:stCondLst>
                            <p:childTnLst>
                              <p:par>
                                <p:cTn fill="hold" grpId="1" id="143" nodeType="clickEffect" presetClass="entr" presetID="19" presetSubtype="10">
                                  <p:stCondLst>
                                    <p:cond delay="0"/>
                                  </p:stCondLst>
                                  <p:childTnLst>
                                    <p:set>
                                      <p:cBhvr>
                                        <p:cTn dur="1" fill="hold" id="144">
                                          <p:stCondLst>
                                            <p:cond delay="0"/>
                                          </p:stCondLst>
                                        </p:cTn>
                                        <p:tgtEl>
                                          <p:spTgt spid="1049085"/>
                                        </p:tgtEl>
                                        <p:attrNameLst>
                                          <p:attrName>style.visibility</p:attrName>
                                        </p:attrNameLst>
                                      </p:cBhvr>
                                      <p:to>
                                        <p:strVal val="visible"/>
                                      </p:to>
                                    </p:set>
                                    <p:anim calcmode="lin" valueType="num">
                                      <p:cBhvr>
                                        <p:cTn dur="5000" fill="hold" id="145"/>
                                        <p:tgtEl>
                                          <p:spTgt spid="1049085"/>
                                        </p:tgtEl>
                                        <p:attrNameLst>
                                          <p:attrName>ppt_w</p:attrName>
                                        </p:attrNameLst>
                                      </p:cBhvr>
                                      <p:tavLst>
                                        <p:tav fmla="#ppt_w*sin(2.5*pi*$)" tm="0">
                                          <p:val>
                                            <p:fltVal val="0.0"/>
                                          </p:val>
                                        </p:tav>
                                        <p:tav tm="100000">
                                          <p:val>
                                            <p:fltVal val="1.0"/>
                                          </p:val>
                                        </p:tav>
                                      </p:tavLst>
                                    </p:anim>
                                    <p:anim calcmode="lin" valueType="num">
                                      <p:cBhvr>
                                        <p:cTn dur="5000" fill="hold" id="146"/>
                                        <p:tgtEl>
                                          <p:spTgt spid="1049085"/>
                                        </p:tgtEl>
                                        <p:attrNameLst>
                                          <p:attrName>ppt_h</p:attrName>
                                        </p:attrNameLst>
                                      </p:cBhvr>
                                      <p:tavLst>
                                        <p:tav tm="0">
                                          <p:val>
                                            <p:strVal val="#ppt_h"/>
                                          </p:val>
                                        </p:tav>
                                        <p:tav tm="100000">
                                          <p:val>
                                            <p:strVal val="#ppt_h"/>
                                          </p:val>
                                        </p:tav>
                                      </p:tavLst>
                                    </p:anim>
                                  </p:childTnLst>
                                </p:cTn>
                              </p:par>
                            </p:childTnLst>
                          </p:cTn>
                        </p:par>
                      </p:childTnLst>
                    </p:cTn>
                  </p:par>
                  <p:par>
                    <p:cTn fill="hold" id="147" nodeType="clickPar">
                      <p:stCondLst>
                        <p:cond delay="indefinite"/>
                      </p:stCondLst>
                      <p:childTnLst>
                        <p:par>
                          <p:cTn fill="hold" id="148" nodeType="withGroup">
                            <p:stCondLst>
                              <p:cond delay="0"/>
                            </p:stCondLst>
                            <p:childTnLst>
                              <p:par>
                                <p:cTn fill="hold" grpId="0" id="149" nodeType="clickEffect" presetClass="entr" presetID="19" presetSubtype="10">
                                  <p:stCondLst>
                                    <p:cond delay="0"/>
                                  </p:stCondLst>
                                  <p:childTnLst>
                                    <p:set>
                                      <p:cBhvr>
                                        <p:cTn dur="1" fill="hold" id="150">
                                          <p:stCondLst>
                                            <p:cond delay="0"/>
                                          </p:stCondLst>
                                        </p:cTn>
                                        <p:tgtEl>
                                          <p:spTgt spid="1049086"/>
                                        </p:tgtEl>
                                        <p:attrNameLst>
                                          <p:attrName>style.visibility</p:attrName>
                                        </p:attrNameLst>
                                      </p:cBhvr>
                                      <p:to>
                                        <p:strVal val="visible"/>
                                      </p:to>
                                    </p:set>
                                    <p:anim calcmode="lin" valueType="num">
                                      <p:cBhvr>
                                        <p:cTn dur="5000" fill="hold" id="151"/>
                                        <p:tgtEl>
                                          <p:spTgt spid="1049086"/>
                                        </p:tgtEl>
                                        <p:attrNameLst>
                                          <p:attrName>ppt_w</p:attrName>
                                        </p:attrNameLst>
                                      </p:cBhvr>
                                      <p:tavLst>
                                        <p:tav fmla="#ppt_w*sin(2.5*pi*$)" tm="0">
                                          <p:val>
                                            <p:fltVal val="0.0"/>
                                          </p:val>
                                        </p:tav>
                                        <p:tav tm="100000">
                                          <p:val>
                                            <p:fltVal val="1.0"/>
                                          </p:val>
                                        </p:tav>
                                      </p:tavLst>
                                    </p:anim>
                                    <p:anim calcmode="lin" valueType="num">
                                      <p:cBhvr>
                                        <p:cTn dur="5000" fill="hold" id="152"/>
                                        <p:tgtEl>
                                          <p:spTgt spid="1049086"/>
                                        </p:tgtEl>
                                        <p:attrNameLst>
                                          <p:attrName>ppt_h</p:attrName>
                                        </p:attrNameLst>
                                      </p:cBhvr>
                                      <p:tavLst>
                                        <p:tav tm="0">
                                          <p:val>
                                            <p:strVal val="#ppt_h"/>
                                          </p:val>
                                        </p:tav>
                                        <p:tav tm="100000">
                                          <p:val>
                                            <p:strVal val="#ppt_h"/>
                                          </p:val>
                                        </p:tav>
                                      </p:tavLst>
                                    </p:anim>
                                  </p:childTnLst>
                                </p:cTn>
                              </p:par>
                            </p:childTnLst>
                          </p:cTn>
                        </p:par>
                      </p:childTnLst>
                    </p:cTn>
                  </p:par>
                  <p:par>
                    <p:cTn fill="hold" id="153" nodeType="clickPar">
                      <p:stCondLst>
                        <p:cond delay="indefinite"/>
                      </p:stCondLst>
                      <p:childTnLst>
                        <p:par>
                          <p:cTn fill="hold" id="154" nodeType="withGroup">
                            <p:stCondLst>
                              <p:cond delay="0"/>
                            </p:stCondLst>
                            <p:childTnLst>
                              <p:par>
                                <p:cTn accel="50000" fill="hold" grpId="1" id="155" nodeType="clickEffect" presetClass="entr" presetID="48" presetSubtype="0">
                                  <p:stCondLst>
                                    <p:cond delay="0"/>
                                  </p:stCondLst>
                                  <p:childTnLst>
                                    <p:set>
                                      <p:cBhvr>
                                        <p:cTn dur="1" fill="hold" id="156">
                                          <p:stCondLst>
                                            <p:cond delay="0"/>
                                          </p:stCondLst>
                                        </p:cTn>
                                        <p:tgtEl>
                                          <p:spTgt spid="1049134"/>
                                        </p:tgtEl>
                                        <p:attrNameLst>
                                          <p:attrName>style.visibility</p:attrName>
                                        </p:attrNameLst>
                                      </p:cBhvr>
                                      <p:to>
                                        <p:strVal val="visible"/>
                                      </p:to>
                                    </p:set>
                                    <p:anim calcmode="lin" valueType="num">
                                      <p:cBhvr>
                                        <p:cTn dur="1000" fill="hold" id="157"/>
                                        <p:tgtEl>
                                          <p:spTgt spid="1049134"/>
                                        </p:tgtEl>
                                        <p:attrNameLst>
                                          <p:attrName>style.rotation</p:attrName>
                                        </p:attrNameLst>
                                      </p:cBhvr>
                                      <p:tavLst>
                                        <p:tav tm="0">
                                          <p:val>
                                            <p:fltVal val="90.0"/>
                                          </p:val>
                                        </p:tav>
                                        <p:tav tm="80000">
                                          <p:val>
                                            <p:fltVal val="90.0"/>
                                          </p:val>
                                        </p:tav>
                                        <p:tav tm="80000">
                                          <p:val>
                                            <p:fltVal val="90.0"/>
                                          </p:val>
                                        </p:tav>
                                        <p:tav tm="100000">
                                          <p:val>
                                            <p:fltVal val="0.0"/>
                                          </p:val>
                                        </p:tav>
                                      </p:tavLst>
                                    </p:anim>
                                    <p:anim calcmode="lin" valueType="num">
                                      <p:cBhvr>
                                        <p:cTn dur="1000" fill="hold" id="158"/>
                                        <p:tgtEl>
                                          <p:spTgt spid="1049134"/>
                                        </p:tgtEl>
                                        <p:attrNameLst>
                                          <p:attrName>ppt_x</p:attrName>
                                        </p:attrNameLst>
                                      </p:cBhvr>
                                      <p:tavLst>
                                        <p:tav tm="0">
                                          <p:val>
                                            <p:fltVal val="-1.0"/>
                                          </p:val>
                                        </p:tav>
                                        <p:tav tm="50000">
                                          <p:val>
                                            <p:fltVal val="0.949999988079071"/>
                                          </p:val>
                                        </p:tav>
                                        <p:tav tm="100000">
                                          <p:val>
                                            <p:strVal val="#ppt_x"/>
                                          </p:val>
                                        </p:tav>
                                      </p:tavLst>
                                    </p:anim>
                                    <p:anim calcmode="lin" valueType="num">
                                      <p:cBhvr>
                                        <p:cTn dur="1000" fill="hold" id="159"/>
                                        <p:tgtEl>
                                          <p:spTgt spid="1049134"/>
                                        </p:tgtEl>
                                        <p:attrNameLst>
                                          <p:attrName>ppt_y</p:attrName>
                                        </p:attrNameLst>
                                      </p:cBhvr>
                                      <p:tavLst>
                                        <p:tav tm="0">
                                          <p:val>
                                            <p:strVal val="#ppt_y"/>
                                          </p:val>
                                        </p:tav>
                                        <p:tav tm="100000">
                                          <p:val>
                                            <p:strVal val="#ppt_y"/>
                                          </p:val>
                                        </p:tav>
                                      </p:tavLst>
                                    </p:anim>
                                    <p:animEffect transition="in" filter="fade">
                                      <p:cBhvr>
                                        <p:cTn dur="1000" id="160"/>
                                        <p:tgtEl>
                                          <p:spTgt spid="1049134"/>
                                        </p:tgtEl>
                                      </p:cBhvr>
                                    </p:animEffect>
                                  </p:childTnLst>
                                </p:cTn>
                              </p:par>
                            </p:childTnLst>
                          </p:cTn>
                        </p:par>
                      </p:childTnLst>
                    </p:cTn>
                  </p:par>
                  <p:par>
                    <p:cTn fill="hold" id="161" nodeType="clickPar">
                      <p:stCondLst>
                        <p:cond delay="indefinite"/>
                      </p:stCondLst>
                      <p:childTnLst>
                        <p:par>
                          <p:cTn fill="hold" id="162" nodeType="withGroup">
                            <p:stCondLst>
                              <p:cond delay="0"/>
                            </p:stCondLst>
                            <p:childTnLst>
                              <p:par>
                                <p:cTn accel="50000" fill="hold" grpId="1" id="163" nodeType="clickEffect" presetClass="entr" presetID="38" presetSubtype="0">
                                  <p:stCondLst>
                                    <p:cond delay="0"/>
                                  </p:stCondLst>
                                  <p:iterate type="lt">
                                    <p:tmPct val="50000"/>
                                  </p:iterate>
                                  <p:childTnLst>
                                    <p:set>
                                      <p:cBhvr>
                                        <p:cTn dur="1" fill="hold" id="164">
                                          <p:stCondLst>
                                            <p:cond delay="0"/>
                                          </p:stCondLst>
                                        </p:cTn>
                                        <p:tgtEl>
                                          <p:spTgt spid="1049162"/>
                                        </p:tgtEl>
                                        <p:attrNameLst>
                                          <p:attrName>style.visibility</p:attrName>
                                        </p:attrNameLst>
                                      </p:cBhvr>
                                      <p:to>
                                        <p:strVal val="visible"/>
                                      </p:to>
                                    </p:set>
                                    <p:set>
                                      <p:cBhvr>
                                        <p:cTn dur="455" fill="hold" id="165">
                                          <p:stCondLst>
                                            <p:cond delay="0"/>
                                          </p:stCondLst>
                                        </p:cTn>
                                        <p:tgtEl>
                                          <p:spTgt spid="1049162"/>
                                        </p:tgtEl>
                                        <p:attrNameLst>
                                          <p:attrName>style.rotation</p:attrName>
                                        </p:attrNameLst>
                                      </p:cBhvr>
                                      <p:to>
                                        <p:strVal val="-45.0"/>
                                      </p:to>
                                    </p:set>
                                    <p:anim calcmode="lin" valueType="num">
                                      <p:cBhvr>
                                        <p:cTn dur="455" fill="hold" id="166">
                                          <p:stCondLst>
                                            <p:cond delay="455"/>
                                          </p:stCondLst>
                                        </p:cTn>
                                        <p:tgtEl>
                                          <p:spTgt spid="1049162"/>
                                        </p:tgtEl>
                                        <p:attrNameLst>
                                          <p:attrName>style.rotation</p:attrName>
                                        </p:attrNameLst>
                                      </p:cBhvr>
                                      <p:tavLst>
                                        <p:tav tm="0">
                                          <p:val>
                                            <p:fltVal val="-45.0"/>
                                          </p:val>
                                        </p:tav>
                                        <p:tav tm="69900">
                                          <p:val>
                                            <p:fltVal val="45.0"/>
                                          </p:val>
                                        </p:tav>
                                        <p:tav tm="100000">
                                          <p:val>
                                            <p:fltVal val="0.0"/>
                                          </p:val>
                                        </p:tav>
                                      </p:tavLst>
                                    </p:anim>
                                    <p:anim calcmode="lin" valueType="num">
                                      <p:cBhvr>
                                        <p:cTn dur="455" fill="hold" id="167">
                                          <p:stCondLst>
                                            <p:cond delay="0"/>
                                          </p:stCondLst>
                                        </p:cTn>
                                        <p:tgtEl>
                                          <p:spTgt spid="1049162"/>
                                        </p:tgtEl>
                                        <p:attrNameLst>
                                          <p:attrName>ppt_y</p:attrName>
                                        </p:attrNameLst>
                                      </p:cBhvr>
                                      <p:tavLst>
                                        <p:tav tm="0">
                                          <p:val>
                                            <p:strVal val="#ppt_y-1"/>
                                          </p:val>
                                        </p:tav>
                                        <p:tav tm="100000">
                                          <p:val>
                                            <p:strVal val="#ppt_y-(0.354*#ppt_w-0.172*#ppt_h)"/>
                                          </p:val>
                                        </p:tav>
                                      </p:tavLst>
                                    </p:anim>
                                    <p:anim calcmode="lin" valueType="num">
                                      <p:cBhvr>
                                        <p:cTn accel="0" autoRev="1" decel="50000" dur="156" fill="hold" id="168">
                                          <p:stCondLst>
                                            <p:cond delay="455"/>
                                          </p:stCondLst>
                                        </p:cTn>
                                        <p:tgtEl>
                                          <p:spTgt spid="1049162"/>
                                        </p:tgtEl>
                                        <p:attrNameLst>
                                          <p:attrName>ppt_y</p:attrName>
                                        </p:attrNameLst>
                                      </p:cBhvr>
                                      <p:tavLst>
                                        <p:tav tm="0">
                                          <p:val>
                                            <p:strVal val="#ppt_y-(0.354*#ppt_w-0.172*#ppt_h)"/>
                                          </p:val>
                                        </p:tav>
                                        <p:tav tm="100000">
                                          <p:val>
                                            <p:strVal val="#ppt_y-(0.354*#ppt_w-0.172*#ppt_h)-#ppt_h/2"/>
                                          </p:val>
                                        </p:tav>
                                      </p:tavLst>
                                    </p:anim>
                                    <p:anim calcmode="lin" valueType="num">
                                      <p:cBhvr>
                                        <p:cTn dur="136" fill="hold" id="169">
                                          <p:stCondLst>
                                            <p:cond delay="864"/>
                                          </p:stCondLst>
                                        </p:cTn>
                                        <p:tgtEl>
                                          <p:spTgt spid="1049162"/>
                                        </p:tgtEl>
                                        <p:attrNameLst>
                                          <p:attrName>ppt_y</p:attrName>
                                        </p:attrNameLst>
                                      </p:cBhvr>
                                      <p:tavLst>
                                        <p:tav tm="0">
                                          <p:val>
                                            <p:strVal val="#ppt_y-(0.354*#ppt_w-0.172*#ppt_h)"/>
                                          </p:val>
                                        </p:tav>
                                        <p:tav tm="100000">
                                          <p:val>
                                            <p:strVal val="#ppt_y"/>
                                          </p:val>
                                        </p:tav>
                                      </p:tavLst>
                                    </p:anim>
                                  </p:childTnLst>
                                </p:cTn>
                              </p:par>
                            </p:childTnLst>
                          </p:cTn>
                        </p:par>
                      </p:childTnLst>
                    </p:cTn>
                  </p:par>
                  <p:par>
                    <p:cTn fill="hold" id="170" nodeType="clickPar">
                      <p:stCondLst>
                        <p:cond delay="indefinite"/>
                      </p:stCondLst>
                      <p:childTnLst>
                        <p:par>
                          <p:cTn fill="hold" id="171" nodeType="withGroup">
                            <p:stCondLst>
                              <p:cond delay="0"/>
                            </p:stCondLst>
                            <p:childTnLst>
                              <p:par>
                                <p:cTn fill="hold" grpId="1" id="172" nodeType="clickEffect" presetClass="entr" presetID="35" presetSubtype="0">
                                  <p:stCondLst>
                                    <p:cond delay="0"/>
                                  </p:stCondLst>
                                  <p:childTnLst>
                                    <p:set>
                                      <p:cBhvr>
                                        <p:cTn dur="1" fill="hold" id="173">
                                          <p:stCondLst>
                                            <p:cond delay="0"/>
                                          </p:stCondLst>
                                        </p:cTn>
                                        <p:tgtEl>
                                          <p:spTgt spid="1049087"/>
                                        </p:tgtEl>
                                        <p:attrNameLst>
                                          <p:attrName>style.visibility</p:attrName>
                                        </p:attrNameLst>
                                      </p:cBhvr>
                                      <p:to>
                                        <p:strVal val="visible"/>
                                      </p:to>
                                    </p:set>
                                    <p:animEffect transition="in" filter="fade">
                                      <p:cBhvr>
                                        <p:cTn dur="2000" id="174"/>
                                        <p:tgtEl>
                                          <p:spTgt spid="1049087"/>
                                        </p:tgtEl>
                                      </p:cBhvr>
                                    </p:animEffect>
                                    <p:anim calcmode="lin" valueType="num">
                                      <p:cBhvr>
                                        <p:cTn dur="2000" fill="hold" id="175"/>
                                        <p:tgtEl>
                                          <p:spTgt spid="1049087"/>
                                        </p:tgtEl>
                                        <p:attrNameLst>
                                          <p:attrName>style.rotation</p:attrName>
                                        </p:attrNameLst>
                                      </p:cBhvr>
                                      <p:tavLst>
                                        <p:tav tm="0">
                                          <p:val>
                                            <p:fltVal val="720.0"/>
                                          </p:val>
                                        </p:tav>
                                        <p:tav tm="100000">
                                          <p:val>
                                            <p:fltVal val="0.0"/>
                                          </p:val>
                                        </p:tav>
                                      </p:tavLst>
                                    </p:anim>
                                    <p:anim calcmode="lin" valueType="num">
                                      <p:cBhvr>
                                        <p:cTn dur="2000" fill="hold" id="176"/>
                                        <p:tgtEl>
                                          <p:spTgt spid="1049087"/>
                                        </p:tgtEl>
                                        <p:attrNameLst>
                                          <p:attrName>ppt_h</p:attrName>
                                        </p:attrNameLst>
                                      </p:cBhvr>
                                      <p:tavLst>
                                        <p:tav tm="0">
                                          <p:val>
                                            <p:fltVal val="0.0"/>
                                          </p:val>
                                        </p:tav>
                                        <p:tav tm="100000">
                                          <p:val>
                                            <p:strVal val="#ppt_h"/>
                                          </p:val>
                                        </p:tav>
                                      </p:tavLst>
                                    </p:anim>
                                    <p:anim calcmode="lin" valueType="num">
                                      <p:cBhvr>
                                        <p:cTn dur="2000" fill="hold" id="177"/>
                                        <p:tgtEl>
                                          <p:spTgt spid="1049087"/>
                                        </p:tgtEl>
                                        <p:attrNameLst>
                                          <p:attrName>ppt_w</p:attrName>
                                        </p:attrNameLst>
                                      </p:cBhvr>
                                      <p:tavLst>
                                        <p:tav tm="0">
                                          <p:val>
                                            <p:fltVal val="0.0"/>
                                          </p:val>
                                        </p:tav>
                                        <p:tav tm="100000">
                                          <p:val>
                                            <p:strVal val="#ppt_w"/>
                                          </p:val>
                                        </p:tav>
                                      </p:tavLst>
                                    </p:anim>
                                  </p:childTnLst>
                                </p:cTn>
                              </p:par>
                            </p:childTnLst>
                          </p:cTn>
                        </p:par>
                      </p:childTnLst>
                    </p:cTn>
                  </p:par>
                  <p:par>
                    <p:cTn fill="hold" id="178" nodeType="clickPar">
                      <p:stCondLst>
                        <p:cond delay="indefinite"/>
                      </p:stCondLst>
                      <p:childTnLst>
                        <p:par>
                          <p:cTn fill="hold" id="179" nodeType="withGroup">
                            <p:stCondLst>
                              <p:cond delay="0"/>
                            </p:stCondLst>
                            <p:childTnLst>
                              <p:par>
                                <p:cTn fill="hold" grpId="1" id="180" nodeType="clickEffect" presetClass="entr" presetID="19" presetSubtype="10">
                                  <p:stCondLst>
                                    <p:cond delay="0"/>
                                  </p:stCondLst>
                                  <p:childTnLst>
                                    <p:set>
                                      <p:cBhvr>
                                        <p:cTn dur="1" fill="hold" id="181">
                                          <p:stCondLst>
                                            <p:cond delay="0"/>
                                          </p:stCondLst>
                                        </p:cTn>
                                        <p:tgtEl>
                                          <p:spTgt spid="1049166"/>
                                        </p:tgtEl>
                                        <p:attrNameLst>
                                          <p:attrName>style.visibility</p:attrName>
                                        </p:attrNameLst>
                                      </p:cBhvr>
                                      <p:to>
                                        <p:strVal val="visible"/>
                                      </p:to>
                                    </p:set>
                                    <p:anim calcmode="lin" valueType="num">
                                      <p:cBhvr>
                                        <p:cTn dur="5000" fill="hold" id="182"/>
                                        <p:tgtEl>
                                          <p:spTgt spid="1049166"/>
                                        </p:tgtEl>
                                        <p:attrNameLst>
                                          <p:attrName>ppt_w</p:attrName>
                                        </p:attrNameLst>
                                      </p:cBhvr>
                                      <p:tavLst>
                                        <p:tav fmla="#ppt_w*sin(2.5*pi*$)" tm="0">
                                          <p:val>
                                            <p:fltVal val="0.0"/>
                                          </p:val>
                                        </p:tav>
                                        <p:tav tm="100000">
                                          <p:val>
                                            <p:fltVal val="1.0"/>
                                          </p:val>
                                        </p:tav>
                                      </p:tavLst>
                                    </p:anim>
                                    <p:anim calcmode="lin" valueType="num">
                                      <p:cBhvr>
                                        <p:cTn dur="5000" fill="hold" id="183"/>
                                        <p:tgtEl>
                                          <p:spTgt spid="10491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80" grpId="0" uiExpand="0" build="whole" animBg="1"/>
      <p:bldP spid="1049081" grpId="0" uiExpand="0" build="whole" animBg="1"/>
      <p:bldP spid="1049082" grpId="0" uiExpand="0" build="whole"/>
      <p:bldP spid="1049083" grpId="0" uiExpand="0" build="whole" animBg="1"/>
      <p:bldP spid="1049084" grpId="0" uiExpand="0" build="whole" animBg="1"/>
      <p:bldP spid="1049085" grpId="0" uiExpand="0" build="whole"/>
      <p:bldP spid="1049085" grpId="1" uiExpand="0" build="whole"/>
      <p:bldP spid="1049086" grpId="0" uiExpand="0" build="whole"/>
      <p:bldP spid="1049087" grpId="0" uiExpand="0" build="whole"/>
      <p:bldP spid="1049087" grpId="1" uiExpand="0" build="whole"/>
      <p:bldP spid="1049116" grpId="0" uiExpand="0" build="whole" animBg="1"/>
      <p:bldP spid="1049117" grpId="0" uiExpand="0" build="whole" animBg="1"/>
      <p:bldP spid="1049133" grpId="0" uiExpand="0" build="whole"/>
      <p:bldP spid="1049134" grpId="0" uiExpand="0" build="whole"/>
      <p:bldP spid="1049134" grpId="1" uiExpand="0" build="whole"/>
      <p:bldP spid="1049135" grpId="0" uiExpand="0" build="whole" animBg="1"/>
      <p:bldP spid="1049136" grpId="0" uiExpand="0" build="whole" animBg="1"/>
      <p:bldP spid="1049161" grpId="0" uiExpand="0" build="whole"/>
      <p:bldP spid="1049162" grpId="0" uiExpand="0" build="whole"/>
      <p:bldP spid="1049162" grpId="1" uiExpand="0" build="whole"/>
      <p:bldP spid="1049163" grpId="0" uiExpand="0" build="whole" animBg="1"/>
      <p:bldP spid="1049163" grpId="1" uiExpand="0" build="whole" animBg="1"/>
      <p:bldP spid="1049164" grpId="0" uiExpand="0" build="whole" animBg="1"/>
      <p:bldP spid="1049165" grpId="0" uiExpand="0" build="whole"/>
      <p:bldP spid="1049165" grpId="1" uiExpand="0" build="whole"/>
      <p:bldP spid="1049166" grpId="0" uiExpand="0" build="whole"/>
      <p:bldP spid="1049166" grpId="1" uiExpand="0" build="whole"/>
    </p:bldLst>
  </p:timing>
</p:sld>
</file>

<file path=ppt/slides/slide25.xml><?xml version="1.0" encoding="utf-8"?>
<p:sld xmlns:a="http://schemas.openxmlformats.org/drawingml/2006/main" xmlns:r="http://schemas.openxmlformats.org/officeDocument/2006/relationships" xmlns:p="http://schemas.openxmlformats.org/presentationml/2006/main" showMasterSp="1">
  <p:cSld>
    <p:spTree>
      <p:nvGrpSpPr>
        <p:cNvPr id="263" name=""/>
        <p:cNvGrpSpPr/>
        <p:nvPr/>
      </p:nvGrpSpPr>
      <p:grpSpPr>
        <a:xfrm rot="0">
          <a:off x="0" y="0"/>
          <a:ext cx="0" cy="0"/>
          <a:chOff x="0" y="0"/>
          <a:chExt cx="0" cy="0"/>
        </a:xfrm>
      </p:grpSpPr>
      <p:pic>
        <p:nvPicPr>
          <p:cNvPr id="2097291" name="" descr="slide0001_image001"/>
          <p:cNvPicPr>
            <a:picLocks/>
          </p:cNvPicPr>
          <p:nvPr/>
        </p:nvPicPr>
        <p:blipFill>
          <a:blip xmlns:r="http://schemas.openxmlformats.org/officeDocument/2006/relationships" r:embed="rId1"/>
          <a:srcRect l="0" t="0" r="0" b="0"/>
          <a:stretch>
            <a:fillRect/>
          </a:stretch>
        </p:blipFill>
        <p:spPr>
          <a:xfrm rot="0">
            <a:off x="0" y="0"/>
            <a:ext cx="9144000" cy="6867525"/>
          </a:xfrm>
          <a:prstGeom prst="rect"/>
          <a:noFill/>
          <a:ln>
            <a:noFill/>
          </a:ln>
        </p:spPr>
      </p:pic>
    </p:spTree>
    <p:custDataLst>
      <p:tags r:id="rId2"/>
    </p:custDataLst>
  </p:cSld>
  <p:clrMapOvr>
    <a:masterClrMapping/>
  </p:clrMapOvr>
  <p:transition spd="med" advClick="1">
    <p:fade/>
  </p:transition>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26" presetSubtype="0">
                                  <p:stCondLst>
                                    <p:cond delay="0"/>
                                  </p:stCondLst>
                                  <p:childTnLst>
                                    <p:set>
                                      <p:cBhvr>
                                        <p:cTn dur="1" fill="hold" id="6">
                                          <p:stCondLst>
                                            <p:cond delay="0"/>
                                          </p:stCondLst>
                                        </p:cTn>
                                        <p:tgtEl>
                                          <p:spTgt spid="2097291"/>
                                        </p:tgtEl>
                                        <p:attrNameLst>
                                          <p:attrName>style.visibility</p:attrName>
                                        </p:attrNameLst>
                                      </p:cBhvr>
                                      <p:to>
                                        <p:strVal val="visible"/>
                                      </p:to>
                                    </p:set>
                                    <p:animEffect transition="in" filter="wipe(down)">
                                      <p:cBhvr>
                                        <p:cTn dur="580" id="7">
                                          <p:stCondLst>
                                            <p:cond delay="0"/>
                                          </p:stCondLst>
                                        </p:cTn>
                                        <p:tgtEl>
                                          <p:spTgt spid="2097291"/>
                                        </p:tgtEl>
                                      </p:cBhvr>
                                    </p:animEffect>
                                    <p:anim calcmode="lin" valueType="num">
                                      <p:cBhvr>
                                        <p:cTn dur="1822" id="8" tmFilter="0,0; 0.14,0.36; 0.43,0.73; 0.71,0.91; 1.0,1.0">
                                          <p:stCondLst>
                                            <p:cond delay="0"/>
                                          </p:stCondLst>
                                        </p:cTn>
                                        <p:tgtEl>
                                          <p:spTgt spid="2097291"/>
                                        </p:tgtEl>
                                        <p:attrNameLst>
                                          <p:attrName>ppt_x</p:attrName>
                                        </p:attrNameLst>
                                      </p:cBhvr>
                                      <p:tavLst>
                                        <p:tav tm="0">
                                          <p:val>
                                            <p:strVal val="#ppt_x-0.25"/>
                                          </p:val>
                                        </p:tav>
                                        <p:tav tm="100000">
                                          <p:val>
                                            <p:strVal val="#ppt_x"/>
                                          </p:val>
                                        </p:tav>
                                      </p:tavLst>
                                    </p:anim>
                                    <p:anim calcmode="lin" valueType="num">
                                      <p:cBhvr>
                                        <p:cTn dur="664" id="9" tmFilter="0.0,0.0; 0.25,0.07; 0.50,0.2; 0.75,0.467; 1.0,1.0">
                                          <p:stCondLst>
                                            <p:cond delay="0"/>
                                          </p:stCondLst>
                                        </p:cTn>
                                        <p:tgtEl>
                                          <p:spTgt spid="2097291"/>
                                        </p:tgtEl>
                                        <p:attrNameLst>
                                          <p:attrName>ppt_y</p:attrName>
                                        </p:attrNameLst>
                                      </p:cBhvr>
                                      <p:tavLst>
                                        <p:tav fmla="#ppt_y-sin(pi*$)/3" tm="0">
                                          <p:val>
                                            <p:fltVal val="0.5"/>
                                          </p:val>
                                        </p:tav>
                                        <p:tav tm="100000">
                                          <p:val>
                                            <p:fltVal val="1.0"/>
                                          </p:val>
                                        </p:tav>
                                      </p:tavLst>
                                    </p:anim>
                                    <p:anim calcmode="lin" valueType="num">
                                      <p:cBhvr>
                                        <p:cTn dur="664" id="10" tmFilter="0, 0; 0.125,0.2665; 0.25,0.4; 0.375,0.465; 0.5,0.5;  0.625,0.535; 0.75,0.6; 0.875,0.7335; 1,1">
                                          <p:stCondLst>
                                            <p:cond delay="664"/>
                                          </p:stCondLst>
                                        </p:cTn>
                                        <p:tgtEl>
                                          <p:spTgt spid="2097291"/>
                                        </p:tgtEl>
                                        <p:attrNameLst>
                                          <p:attrName>ppt_y</p:attrName>
                                        </p:attrNameLst>
                                      </p:cBhvr>
                                      <p:tavLst>
                                        <p:tav fmla="#ppt_y-sin(pi*$)/9" tm="0">
                                          <p:val>
                                            <p:fltVal val="0.0"/>
                                          </p:val>
                                        </p:tav>
                                        <p:tav tm="100000">
                                          <p:val>
                                            <p:fltVal val="1.0"/>
                                          </p:val>
                                        </p:tav>
                                      </p:tavLst>
                                    </p:anim>
                                    <p:anim calcmode="lin" valueType="num">
                                      <p:cBhvr>
                                        <p:cTn dur="332" id="11" tmFilter="0, 0; 0.125,0.2665; 0.25,0.4; 0.375,0.465; 0.5,0.5;  0.625,0.535; 0.75,0.6; 0.875,0.7335; 1,1">
                                          <p:stCondLst>
                                            <p:cond delay="1324"/>
                                          </p:stCondLst>
                                        </p:cTn>
                                        <p:tgtEl>
                                          <p:spTgt spid="2097291"/>
                                        </p:tgtEl>
                                        <p:attrNameLst>
                                          <p:attrName>ppt_y</p:attrName>
                                        </p:attrNameLst>
                                      </p:cBhvr>
                                      <p:tavLst>
                                        <p:tav fmla="#ppt_y-sin(pi*$)/27" tm="0">
                                          <p:val>
                                            <p:fltVal val="0.0"/>
                                          </p:val>
                                        </p:tav>
                                        <p:tav tm="100000">
                                          <p:val>
                                            <p:fltVal val="1.0"/>
                                          </p:val>
                                        </p:tav>
                                      </p:tavLst>
                                    </p:anim>
                                    <p:anim calcmode="lin" valueType="num">
                                      <p:cBhvr>
                                        <p:cTn dur="164" id="12" tmFilter="0, 0; 0.125,0.2665; 0.25,0.4; 0.375,0.465; 0.5,0.5;  0.625,0.535; 0.75,0.6; 0.875,0.7335; 1,1">
                                          <p:stCondLst>
                                            <p:cond delay="1656"/>
                                          </p:stCondLst>
                                        </p:cTn>
                                        <p:tgtEl>
                                          <p:spTgt spid="2097291"/>
                                        </p:tgtEl>
                                        <p:attrNameLst>
                                          <p:attrName>ppt_y</p:attrName>
                                        </p:attrNameLst>
                                      </p:cBhvr>
                                      <p:tavLst>
                                        <p:tav fmla="#ppt_y-sin(pi*$)/81" tm="0">
                                          <p:val>
                                            <p:fltVal val="0.0"/>
                                          </p:val>
                                        </p:tav>
                                        <p:tav tm="100000">
                                          <p:val>
                                            <p:fltVal val="1.0"/>
                                          </p:val>
                                        </p:tav>
                                      </p:tavLst>
                                    </p:anim>
                                    <p:animScale>
                                      <p:cBhvr>
                                        <p:cTn dur="26" id="13">
                                          <p:stCondLst>
                                            <p:cond delay="650"/>
                                          </p:stCondLst>
                                        </p:cTn>
                                        <p:tgtEl>
                                          <p:spTgt spid="2097291"/>
                                        </p:tgtEl>
                                      </p:cBhvr>
                                      <p:to x="100000" y="60000"/>
                                    </p:animScale>
                                    <p:animScale>
                                      <p:cBhvr>
                                        <p:cTn accel="0" decel="50000" dur="166" id="14">
                                          <p:stCondLst>
                                            <p:cond delay="676"/>
                                          </p:stCondLst>
                                        </p:cTn>
                                        <p:tgtEl>
                                          <p:spTgt spid="2097291"/>
                                        </p:tgtEl>
                                      </p:cBhvr>
                                      <p:to x="100000" y="100000"/>
                                    </p:animScale>
                                    <p:animScale>
                                      <p:cBhvr>
                                        <p:cTn dur="26" id="15">
                                          <p:stCondLst>
                                            <p:cond delay="1312"/>
                                          </p:stCondLst>
                                        </p:cTn>
                                        <p:tgtEl>
                                          <p:spTgt spid="2097291"/>
                                        </p:tgtEl>
                                      </p:cBhvr>
                                      <p:to x="100000" y="80000"/>
                                    </p:animScale>
                                    <p:animScale>
                                      <p:cBhvr>
                                        <p:cTn accel="0" decel="50000" dur="166" id="16">
                                          <p:stCondLst>
                                            <p:cond delay="1338"/>
                                          </p:stCondLst>
                                        </p:cTn>
                                        <p:tgtEl>
                                          <p:spTgt spid="2097291"/>
                                        </p:tgtEl>
                                      </p:cBhvr>
                                      <p:to x="100000" y="100000"/>
                                    </p:animScale>
                                    <p:animScale>
                                      <p:cBhvr>
                                        <p:cTn dur="26" id="17">
                                          <p:stCondLst>
                                            <p:cond delay="1642"/>
                                          </p:stCondLst>
                                        </p:cTn>
                                        <p:tgtEl>
                                          <p:spTgt spid="2097291"/>
                                        </p:tgtEl>
                                      </p:cBhvr>
                                      <p:to x="100000" y="90000"/>
                                    </p:animScale>
                                    <p:animScale>
                                      <p:cBhvr>
                                        <p:cTn accel="0" decel="50000" dur="166" id="18">
                                          <p:stCondLst>
                                            <p:cond delay="1668"/>
                                          </p:stCondLst>
                                        </p:cTn>
                                        <p:tgtEl>
                                          <p:spTgt spid="2097291"/>
                                        </p:tgtEl>
                                      </p:cBhvr>
                                      <p:to x="100000" y="100000"/>
                                    </p:animScale>
                                    <p:animScale>
                                      <p:cBhvr>
                                        <p:cTn dur="26" id="19">
                                          <p:stCondLst>
                                            <p:cond delay="1808"/>
                                          </p:stCondLst>
                                        </p:cTn>
                                        <p:tgtEl>
                                          <p:spTgt spid="2097291"/>
                                        </p:tgtEl>
                                      </p:cBhvr>
                                      <p:to x="100000" y="95000"/>
                                    </p:animScale>
                                    <p:animScale>
                                      <p:cBhvr>
                                        <p:cTn accel="0" decel="50000" dur="166" id="20">
                                          <p:stCondLst>
                                            <p:cond delay="1834"/>
                                          </p:stCondLst>
                                        </p:cTn>
                                        <p:tgtEl>
                                          <p:spTgt spid="209729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1">
  <p:cSld>
    <p:spTree>
      <p:nvGrpSpPr>
        <p:cNvPr id="264" name=""/>
        <p:cNvGrpSpPr/>
        <p:nvPr/>
      </p:nvGrpSpPr>
      <p:grpSpPr>
        <a:xfrm rot="0">
          <a:off x="0" y="0"/>
          <a:ext cx="0" cy="0"/>
          <a:chOff x="0" y="0"/>
          <a:chExt cx="0" cy="0"/>
        </a:xfrm>
      </p:grpSpPr>
      <p:pic>
        <p:nvPicPr>
          <p:cNvPr id="2097292" name="" descr="slide0002_image003"/>
          <p:cNvPicPr>
            <a:picLocks/>
          </p:cNvPicPr>
          <p:nvPr/>
        </p:nvPicPr>
        <p:blipFill>
          <a:blip xmlns:r="http://schemas.openxmlformats.org/officeDocument/2006/relationships" r:embed="rId1"/>
          <a:srcRect l="0" t="0" r="0" b="0"/>
          <a:stretch>
            <a:fillRect/>
          </a:stretch>
        </p:blipFill>
        <p:spPr>
          <a:xfrm rot="0">
            <a:off x="0" y="23812"/>
            <a:ext cx="9144000" cy="6810375"/>
          </a:xfrm>
          <a:prstGeom prst="rect"/>
          <a:noFill/>
          <a:ln>
            <a:noFill/>
          </a:ln>
        </p:spPr>
      </p:pic>
    </p:spTree>
    <p:custDataLst>
      <p:tags r:id="rId2"/>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1">
  <p:cSld>
    <p:spTree>
      <p:nvGrpSpPr>
        <p:cNvPr id="265" name=""/>
        <p:cNvGrpSpPr/>
        <p:nvPr/>
      </p:nvGrpSpPr>
      <p:grpSpPr>
        <a:xfrm rot="0">
          <a:off x="0" y="0"/>
          <a:ext cx="0" cy="0"/>
          <a:chOff x="0" y="0"/>
          <a:chExt cx="0" cy="0"/>
        </a:xfrm>
      </p:grpSpPr>
      <p:pic>
        <p:nvPicPr>
          <p:cNvPr id="2097293" name="" descr="slide0003_image005"/>
          <p:cNvPicPr>
            <a:picLocks/>
          </p:cNvPicPr>
          <p:nvPr/>
        </p:nvPicPr>
        <p:blipFill>
          <a:blip xmlns:r="http://schemas.openxmlformats.org/officeDocument/2006/relationships" r:embed="rId1"/>
          <a:srcRect l="0" t="0" r="0" b="0"/>
          <a:stretch>
            <a:fillRect/>
          </a:stretch>
        </p:blipFill>
        <p:spPr>
          <a:xfrm rot="0">
            <a:off x="0" y="9525"/>
            <a:ext cx="9144000" cy="6838950"/>
          </a:xfrm>
          <a:prstGeom prst="rect"/>
          <a:noFill/>
          <a:ln>
            <a:noFill/>
          </a:ln>
        </p:spPr>
      </p:pic>
    </p:spTree>
    <p:custDataLst>
      <p:tags r:id="rId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1">
  <p:cSld>
    <p:spTree>
      <p:nvGrpSpPr>
        <p:cNvPr id="266" name=""/>
        <p:cNvGrpSpPr/>
        <p:nvPr/>
      </p:nvGrpSpPr>
      <p:grpSpPr>
        <a:xfrm rot="0">
          <a:off x="0" y="0"/>
          <a:ext cx="0" cy="0"/>
          <a:chOff x="0" y="0"/>
          <a:chExt cx="0" cy="0"/>
        </a:xfrm>
      </p:grpSpPr>
      <p:pic>
        <p:nvPicPr>
          <p:cNvPr id="2097294" name="" descr="slide0004_image007"/>
          <p:cNvPicPr>
            <a:picLocks/>
          </p:cNvPicPr>
          <p:nvPr/>
        </p:nvPicPr>
        <p:blipFill>
          <a:blip xmlns:r="http://schemas.openxmlformats.org/officeDocument/2006/relationships" r:embed="rId1"/>
          <a:srcRect l="0" t="0" r="0" b="0"/>
          <a:stretch>
            <a:fillRect/>
          </a:stretch>
        </p:blipFill>
        <p:spPr>
          <a:xfrm rot="0">
            <a:off x="0" y="-30162"/>
            <a:ext cx="9144000" cy="6916737"/>
          </a:xfrm>
          <a:prstGeom prst="rect"/>
          <a:noFill/>
          <a:ln>
            <a:noFill/>
          </a:ln>
        </p:spPr>
      </p:pic>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1">
  <p:cSld>
    <p:spTree>
      <p:nvGrpSpPr>
        <p:cNvPr id="267" name=""/>
        <p:cNvGrpSpPr/>
        <p:nvPr/>
      </p:nvGrpSpPr>
      <p:grpSpPr>
        <a:xfrm rot="0">
          <a:off x="0" y="0"/>
          <a:ext cx="0" cy="0"/>
          <a:chOff x="0" y="0"/>
          <a:chExt cx="0" cy="0"/>
        </a:xfrm>
      </p:grpSpPr>
      <p:pic>
        <p:nvPicPr>
          <p:cNvPr id="2097295" name="" descr="slide0005_image009"/>
          <p:cNvPicPr>
            <a:picLocks/>
          </p:cNvPicPr>
          <p:nvPr/>
        </p:nvPicPr>
        <p:blipFill>
          <a:blip xmlns:r="http://schemas.openxmlformats.org/officeDocument/2006/relationships" r:embed="rId1"/>
          <a:srcRect l="0" t="0" r="0" b="0"/>
          <a:stretch>
            <a:fillRect/>
          </a:stretch>
        </p:blipFill>
        <p:spPr>
          <a:xfrm rot="0">
            <a:off x="0" y="9525"/>
            <a:ext cx="9144000" cy="6838950"/>
          </a:xfrm>
          <a:prstGeom prst="rect"/>
          <a:noFill/>
          <a:ln>
            <a:noFill/>
          </a:ln>
        </p:spPr>
      </p:pic>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1">
  <p:cSld>
    <p:spTree>
      <p:nvGrpSpPr>
        <p:cNvPr id="68" name=""/>
        <p:cNvGrpSpPr/>
        <p:nvPr/>
      </p:nvGrpSpPr>
      <p:grpSpPr>
        <a:xfrm rot="0">
          <a:off x="0" y="0"/>
          <a:ext cx="0" cy="0"/>
          <a:chOff x="0" y="0"/>
          <a:chExt cx="0" cy="0"/>
        </a:xfrm>
      </p:grpSpPr>
      <p:sp>
        <p:nvSpPr>
          <p:cNvPr id="1048652" name=""/>
          <p:cNvSpPr/>
          <p:nvPr/>
        </p:nvSpPr>
        <p:spPr bwMode="auto">
          <a:xfrm rot="0">
            <a:off x="457200" y="2882900"/>
            <a:ext cx="8080375" cy="2700337"/>
          </a:xfrm>
          <a:custGeom>
            <a:avLst/>
            <a:ahLst/>
            <a:rect l="0" t="0" r="r" b="b"/>
            <a:pathLst>
              <a:path w="5034" h="1908">
                <a:moveTo>
                  <a:pt x="2502" y="0"/>
                </a:moveTo>
                <a:lnTo>
                  <a:pt x="1465" y="383"/>
                </a:lnTo>
                <a:lnTo>
                  <a:pt x="1783" y="383"/>
                </a:lnTo>
                <a:lnTo>
                  <a:pt x="0" y="1908"/>
                </a:lnTo>
                <a:lnTo>
                  <a:pt x="5034" y="1908"/>
                </a:lnTo>
                <a:lnTo>
                  <a:pt x="3229" y="383"/>
                </a:lnTo>
                <a:lnTo>
                  <a:pt x="3613" y="395"/>
                </a:lnTo>
                <a:lnTo>
                  <a:pt x="2502" y="0"/>
                </a:lnTo>
              </a:path>
            </a:pathLst>
          </a:custGeom>
          <a:gradFill rotWithShape="1">
            <a:gsLst>
              <a:gs pos="0">
                <a:srgbClr val="66CCFF">
                  <a:alpha val="100000"/>
                </a:srgbClr>
              </a:gs>
              <a:gs pos="100000">
                <a:srgbClr val="FFFFFF">
                  <a:alpha val="0"/>
                </a:srgbClr>
              </a:gs>
            </a:gsLst>
            <a:lin ang="5400000" scaled="1"/>
          </a:gradFill>
          <a:ln>
            <a:noFill/>
          </a:ln>
        </p:spPr>
      </p:sp>
      <p:sp>
        <p:nvSpPr>
          <p:cNvPr id="1048653" name=""/>
          <p:cNvSpPr/>
          <p:nvPr/>
        </p:nvSpPr>
        <p:spPr>
          <a:xfrm rot="0">
            <a:off x="1028700" y="1670050"/>
            <a:ext cx="7085012" cy="1089025"/>
          </a:xfrm>
          <a:prstGeom prst="roundRect">
            <a:avLst>
              <a:gd name="adj" fmla="val 50000"/>
            </a:avLst>
          </a:prstGeom>
          <a:gradFill rotWithShape="1">
            <a:gsLst>
              <a:gs pos="0">
                <a:srgbClr val="99CC00">
                  <a:alpha val="100000"/>
                </a:srgbClr>
              </a:gs>
              <a:gs pos="100000">
                <a:srgbClr val="567200">
                  <a:alpha val="100000"/>
                </a:srgbClr>
              </a:gs>
            </a:gsLst>
            <a:lin ang="5400000" scaled="1"/>
          </a:gradFill>
          <a:ln>
            <a:noFill/>
          </a:ln>
          <a:effectLst>
            <a:outerShdw algn="ctr" dir="2699999" dist="107763" kx="0" sx="100000" sy="100000">
              <a:srgbClr val="008080">
                <a:alpha val="50000"/>
              </a:srgbClr>
            </a:outerShdw>
          </a:effectLst>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spcBef>
                <a:spcPct val="20000"/>
              </a:spcBef>
            </a:pPr>
            <a:r>
              <a:rPr altLang="zh-CN" b="1" lang="zh-CN">
                <a:solidFill>
                  <a:srgbClr val="203B3C"/>
                </a:solidFill>
                <a:ea typeface="黑体" pitchFamily="49" charset="-122"/>
              </a:rPr>
              <a:t>1.</a:t>
            </a:r>
            <a:r>
              <a:rPr altLang="en-US" b="1" lang="zh-CN">
                <a:solidFill>
                  <a:srgbClr val="203B3C"/>
                </a:solidFill>
                <a:ea typeface="黑体" pitchFamily="49" charset="-122"/>
              </a:rPr>
              <a:t>保障员工的人身安全</a:t>
            </a:r>
          </a:p>
          <a:p>
            <a:pPr algn="ctr" eaLnBrk="1" hangingPunct="1" latinLnBrk="1" lvl="0">
              <a:spcBef>
                <a:spcPct val="20000"/>
              </a:spcBef>
            </a:pPr>
            <a:r>
              <a:rPr altLang="zh-CN" b="1" lang="zh-CN">
                <a:solidFill>
                  <a:srgbClr val="203B3C"/>
                </a:solidFill>
                <a:ea typeface="黑体" pitchFamily="49" charset="-122"/>
              </a:rPr>
              <a:t>2.</a:t>
            </a:r>
            <a:r>
              <a:rPr altLang="en-US" b="1" lang="zh-CN">
                <a:solidFill>
                  <a:srgbClr val="203B3C"/>
                </a:solidFill>
                <a:ea typeface="黑体" pitchFamily="49" charset="-122"/>
              </a:rPr>
              <a:t>保障企业、员工的财产安全</a:t>
            </a:r>
          </a:p>
          <a:p>
            <a:pPr algn="ctr" eaLnBrk="1" hangingPunct="1" latinLnBrk="1" lvl="0">
              <a:spcBef>
                <a:spcPct val="20000"/>
              </a:spcBef>
            </a:pPr>
            <a:r>
              <a:rPr altLang="zh-CN" b="1" lang="zh-CN">
                <a:solidFill>
                  <a:srgbClr val="203B3C"/>
                </a:solidFill>
                <a:ea typeface="黑体" pitchFamily="49" charset="-122"/>
              </a:rPr>
              <a:t>3.</a:t>
            </a:r>
            <a:r>
              <a:rPr altLang="en-US" b="1" lang="zh-CN">
                <a:solidFill>
                  <a:srgbClr val="203B3C"/>
                </a:solidFill>
                <a:ea typeface="黑体" pitchFamily="49" charset="-122"/>
              </a:rPr>
              <a:t>达到控制和杜绝火险（灾）事故的发生</a:t>
            </a:r>
          </a:p>
        </p:txBody>
      </p:sp>
      <p:sp>
        <p:nvSpPr>
          <p:cNvPr id="1048654" name=""/>
          <p:cNvSpPr/>
          <p:nvPr/>
        </p:nvSpPr>
        <p:spPr>
          <a:xfrm rot="0">
            <a:off x="457200" y="4110037"/>
            <a:ext cx="1458912" cy="1473200"/>
          </a:xfrm>
          <a:prstGeom prst="ellipse"/>
          <a:gradFill rotWithShape="1">
            <a:gsLst>
              <a:gs pos="0">
                <a:srgbClr val="99CC00">
                  <a:alpha val="100000"/>
                </a:srgbClr>
              </a:gs>
              <a:gs pos="100000">
                <a:srgbClr val="283600">
                  <a:alpha val="100000"/>
                </a:srgbClr>
              </a:gs>
            </a:gsLst>
            <a:path path="rect">
              <a:fillToRect l="0" t="0" r="100000" b="100000"/>
            </a:path>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lang="zh-CN">
                <a:solidFill>
                  <a:srgbClr val="203B3C"/>
                </a:solidFill>
                <a:ea typeface="黑体" pitchFamily="49" charset="-122"/>
              </a:rPr>
              <a:t>加强全员的</a:t>
            </a:r>
          </a:p>
          <a:p>
            <a:pPr algn="ctr" eaLnBrk="1" hangingPunct="1" latinLnBrk="1" lvl="0"/>
            <a:r>
              <a:rPr altLang="en-US" b="1" lang="zh-CN">
                <a:solidFill>
                  <a:srgbClr val="203B3C"/>
                </a:solidFill>
                <a:ea typeface="黑体" pitchFamily="49" charset="-122"/>
              </a:rPr>
              <a:t>防火意识</a:t>
            </a:r>
          </a:p>
        </p:txBody>
      </p:sp>
      <p:sp>
        <p:nvSpPr>
          <p:cNvPr id="1048655" name=""/>
          <p:cNvSpPr/>
          <p:nvPr/>
        </p:nvSpPr>
        <p:spPr>
          <a:xfrm rot="0">
            <a:off x="3738562" y="4022725"/>
            <a:ext cx="1508125" cy="1560512"/>
          </a:xfrm>
          <a:prstGeom prst="ellipse"/>
          <a:solidFill>
            <a:schemeClr val="accent2"/>
          </a:solidFill>
          <a:ln w="12700" cap="flat" cmpd="sng">
            <a:solidFill>
              <a:srgbClr val="866117">
                <a:alpha val="100000"/>
              </a:srgbClr>
            </a:solidFill>
            <a:prstDash val="solid"/>
            <a:miter/>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ko-KR" b="1" sz="1600" lang="zh-CN">
              <a:solidFill>
                <a:srgbClr val="FFFFFF"/>
              </a:solidFill>
            </a:endParaRPr>
          </a:p>
        </p:txBody>
      </p:sp>
      <p:sp>
        <p:nvSpPr>
          <p:cNvPr id="1048656" name=""/>
          <p:cNvSpPr/>
          <p:nvPr/>
        </p:nvSpPr>
        <p:spPr>
          <a:xfrm rot="0">
            <a:off x="2039937" y="4022725"/>
            <a:ext cx="1538287" cy="1560512"/>
          </a:xfrm>
          <a:prstGeom prst="ellipse"/>
          <a:gradFill rotWithShape="1">
            <a:gsLst>
              <a:gs pos="0">
                <a:srgbClr val="99CCFF">
                  <a:alpha val="100000"/>
                </a:srgbClr>
              </a:gs>
              <a:gs pos="100000">
                <a:srgbClr val="283643">
                  <a:alpha val="100000"/>
                </a:srgbClr>
              </a:gs>
            </a:gsLst>
            <a:path path="rect">
              <a:fillToRect l="0" t="0" r="100000" b="100000"/>
            </a:path>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zh-CN" b="1" sz="1600" lang="zh-CN">
                <a:ea typeface="黑体" pitchFamily="49" charset="-122"/>
              </a:rPr>
              <a:t> </a:t>
            </a:r>
            <a:r>
              <a:rPr altLang="en-US" b="1" sz="1600" lang="zh-CN">
                <a:solidFill>
                  <a:srgbClr val="203B3C"/>
                </a:solidFill>
                <a:effectLst>
                  <a:outerShdw algn="tl" blurRad="38100" dir="2700000" dist="38100">
                    <a:srgbClr val="C0C0C0"/>
                  </a:outerShdw>
                </a:effectLst>
                <a:ea typeface="黑体" pitchFamily="49" charset="-122"/>
              </a:rPr>
              <a:t>熟悉公司各区</a:t>
            </a:r>
          </a:p>
          <a:p>
            <a:pPr algn="ctr" eaLnBrk="1" hangingPunct="1" latinLnBrk="1" lvl="0"/>
            <a:r>
              <a:rPr altLang="en-US" b="1" sz="1600" lang="zh-CN">
                <a:solidFill>
                  <a:srgbClr val="203B3C"/>
                </a:solidFill>
                <a:effectLst>
                  <a:outerShdw algn="tl" blurRad="38100" dir="2700000" dist="38100">
                    <a:srgbClr val="C0C0C0"/>
                  </a:outerShdw>
                </a:effectLst>
                <a:ea typeface="黑体" pitchFamily="49" charset="-122"/>
              </a:rPr>
              <a:t>域的消防设施及</a:t>
            </a:r>
          </a:p>
          <a:p>
            <a:pPr algn="ctr" eaLnBrk="1" hangingPunct="1" latinLnBrk="1" lvl="0"/>
            <a:r>
              <a:rPr altLang="en-US" b="1" sz="1600" lang="zh-CN">
                <a:solidFill>
                  <a:srgbClr val="203B3C"/>
                </a:solidFill>
                <a:effectLst>
                  <a:outerShdw algn="tl" blurRad="38100" dir="2700000" dist="38100">
                    <a:srgbClr val="C0C0C0"/>
                  </a:outerShdw>
                </a:effectLst>
                <a:ea typeface="黑体" pitchFamily="49" charset="-122"/>
              </a:rPr>
              <a:t>消防器材的所</a:t>
            </a:r>
          </a:p>
          <a:p>
            <a:pPr algn="ctr" eaLnBrk="1" hangingPunct="1" latinLnBrk="1" lvl="0"/>
            <a:r>
              <a:rPr altLang="en-US" b="1" sz="1600" lang="zh-CN">
                <a:solidFill>
                  <a:srgbClr val="203B3C"/>
                </a:solidFill>
                <a:effectLst>
                  <a:outerShdw algn="tl" blurRad="38100" dir="2700000" dist="38100">
                    <a:srgbClr val="C0C0C0"/>
                  </a:outerShdw>
                </a:effectLst>
                <a:ea typeface="黑体" pitchFamily="49" charset="-122"/>
              </a:rPr>
              <a:t>在位置</a:t>
            </a:r>
          </a:p>
        </p:txBody>
      </p:sp>
      <p:sp>
        <p:nvSpPr>
          <p:cNvPr id="1048657" name=""/>
          <p:cNvSpPr/>
          <p:nvPr/>
        </p:nvSpPr>
        <p:spPr>
          <a:xfrm rot="0">
            <a:off x="5407025" y="4022725"/>
            <a:ext cx="1474787" cy="1560512"/>
          </a:xfrm>
          <a:prstGeom prst="ellipse"/>
          <a:gradFill rotWithShape="1">
            <a:gsLst>
              <a:gs pos="0">
                <a:srgbClr val="CC99FF">
                  <a:alpha val="100000"/>
                </a:srgbClr>
              </a:gs>
              <a:gs pos="100000">
                <a:srgbClr val="362843">
                  <a:alpha val="100000"/>
                </a:srgbClr>
              </a:gs>
            </a:gsLst>
            <a:path path="rect">
              <a:fillToRect l="0" t="0" r="100000" b="100000"/>
            </a:path>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vl="0"/>
            <a:r>
              <a:rPr altLang="en-US" b="1" sz="1600" lang="zh-CN">
                <a:solidFill>
                  <a:srgbClr val="203B3C"/>
                </a:solidFill>
                <a:ea typeface="黑体" pitchFamily="49" charset="-122"/>
              </a:rPr>
              <a:t>掌握火警险、</a:t>
            </a:r>
          </a:p>
          <a:p>
            <a:pPr algn="ctr" eaLnBrk="1" hangingPunct="1" lvl="0"/>
            <a:r>
              <a:rPr altLang="zh-CN" b="1" sz="1600" lang="zh-CN">
                <a:solidFill>
                  <a:srgbClr val="203B3C"/>
                </a:solidFill>
                <a:ea typeface="黑体" pitchFamily="49" charset="-122"/>
              </a:rPr>
              <a:t>(</a:t>
            </a:r>
            <a:r>
              <a:rPr altLang="en-US" b="1" sz="1600" lang="zh-CN">
                <a:solidFill>
                  <a:srgbClr val="203B3C"/>
                </a:solidFill>
                <a:ea typeface="黑体" pitchFamily="49" charset="-122"/>
              </a:rPr>
              <a:t>灾）发生</a:t>
            </a:r>
          </a:p>
          <a:p>
            <a:pPr algn="ctr" eaLnBrk="1" hangingPunct="1" lvl="0"/>
            <a:r>
              <a:rPr altLang="en-US" b="1" sz="1600" lang="zh-CN">
                <a:solidFill>
                  <a:srgbClr val="203B3C"/>
                </a:solidFill>
                <a:ea typeface="黑体" pitchFamily="49" charset="-122"/>
              </a:rPr>
              <a:t>后的报警程序</a:t>
            </a:r>
          </a:p>
        </p:txBody>
      </p:sp>
      <p:sp>
        <p:nvSpPr>
          <p:cNvPr id="1048658" name=""/>
          <p:cNvSpPr/>
          <p:nvPr/>
        </p:nvSpPr>
        <p:spPr>
          <a:xfrm rot="0">
            <a:off x="7062787" y="4022725"/>
            <a:ext cx="1474787" cy="1560512"/>
          </a:xfrm>
          <a:prstGeom prst="ellipse"/>
          <a:gradFill rotWithShape="1">
            <a:gsLst>
              <a:gs pos="0">
                <a:srgbClr val="FF6600">
                  <a:alpha val="100000"/>
                </a:srgbClr>
              </a:gs>
              <a:gs pos="100000">
                <a:srgbClr val="431B00">
                  <a:alpha val="100000"/>
                </a:srgbClr>
              </a:gs>
            </a:gsLst>
            <a:path path="rect">
              <a:fillToRect l="0" t="0" r="100000" b="100000"/>
            </a:path>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1600" lang="zh-CN">
                <a:solidFill>
                  <a:srgbClr val="203B3C"/>
                </a:solidFill>
                <a:ea typeface="黑体" pitchFamily="49" charset="-122"/>
              </a:rPr>
              <a:t>掌握灭火技能</a:t>
            </a:r>
          </a:p>
          <a:p>
            <a:pPr algn="ctr" eaLnBrk="1" hangingPunct="1" latinLnBrk="1" lvl="0"/>
            <a:r>
              <a:rPr altLang="en-US" b="1" sz="1600" lang="zh-CN">
                <a:solidFill>
                  <a:srgbClr val="203B3C"/>
                </a:solidFill>
                <a:ea typeface="黑体" pitchFamily="49" charset="-122"/>
              </a:rPr>
              <a:t>及疏散逃生、</a:t>
            </a:r>
          </a:p>
          <a:p>
            <a:pPr algn="ctr" eaLnBrk="1" hangingPunct="1" latinLnBrk="1" lvl="0"/>
            <a:r>
              <a:rPr altLang="en-US" b="1" sz="1600" lang="zh-CN">
                <a:solidFill>
                  <a:srgbClr val="203B3C"/>
                </a:solidFill>
                <a:ea typeface="黑体" pitchFamily="49" charset="-122"/>
              </a:rPr>
              <a:t>自救的办法</a:t>
            </a:r>
          </a:p>
        </p:txBody>
      </p:sp>
      <p:sp>
        <p:nvSpPr>
          <p:cNvPr id="1048659" name=""/>
          <p:cNvSpPr/>
          <p:nvPr/>
        </p:nvSpPr>
        <p:spPr>
          <a:xfrm rot="0">
            <a:off x="527050" y="5729287"/>
            <a:ext cx="1474787" cy="395287"/>
          </a:xfrm>
          <a:prstGeom prst="ellipse"/>
          <a:gradFill rotWithShape="1">
            <a:gsLst>
              <a:gs pos="0">
                <a:srgbClr val="3333CC">
                  <a:alpha val="29999"/>
                </a:srgbClr>
              </a:gs>
              <a:gs pos="100000">
                <a:srgbClr val="18185E">
                  <a:alpha val="0"/>
                </a:srgbClr>
              </a:gs>
            </a:gsLst>
            <a:path path="shape">
              <a:fillToRect l="50000" t="50000" r="50000" b="50000"/>
            </a:path>
          </a:gradFill>
          <a:ln>
            <a:noFill/>
          </a:ln>
        </p:spPr>
        <p:txBody>
          <a:bodyPr anchor="t"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60" name=""/>
          <p:cNvSpPr/>
          <p:nvPr/>
        </p:nvSpPr>
        <p:spPr>
          <a:xfrm rot="0">
            <a:off x="2039937" y="5729287"/>
            <a:ext cx="1474787" cy="395287"/>
          </a:xfrm>
          <a:prstGeom prst="ellipse"/>
          <a:gradFill rotWithShape="1">
            <a:gsLst>
              <a:gs pos="0">
                <a:srgbClr val="3333CC">
                  <a:alpha val="29999"/>
                </a:srgbClr>
              </a:gs>
              <a:gs pos="100000">
                <a:srgbClr val="18185E">
                  <a:alpha val="0"/>
                </a:srgbClr>
              </a:gs>
            </a:gsLst>
            <a:path path="shape">
              <a:fillToRect l="50000" t="50000" r="50000" b="50000"/>
            </a:path>
          </a:gradFill>
          <a:ln>
            <a:noFill/>
          </a:ln>
        </p:spPr>
        <p:txBody>
          <a:bodyPr anchor="t"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61" name=""/>
          <p:cNvSpPr/>
          <p:nvPr/>
        </p:nvSpPr>
        <p:spPr>
          <a:xfrm rot="0">
            <a:off x="5407025" y="5729287"/>
            <a:ext cx="1474787" cy="395287"/>
          </a:xfrm>
          <a:prstGeom prst="ellipse"/>
          <a:gradFill rotWithShape="1">
            <a:gsLst>
              <a:gs pos="0">
                <a:srgbClr val="3333CC">
                  <a:alpha val="29999"/>
                </a:srgbClr>
              </a:gs>
              <a:gs pos="100000">
                <a:srgbClr val="18185E">
                  <a:alpha val="0"/>
                </a:srgbClr>
              </a:gs>
            </a:gsLst>
            <a:path path="shape">
              <a:fillToRect l="50000" t="50000" r="50000" b="50000"/>
            </a:path>
          </a:gradFill>
          <a:ln>
            <a:noFill/>
          </a:ln>
        </p:spPr>
        <p:txBody>
          <a:bodyPr anchor="t"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62" name=""/>
          <p:cNvSpPr/>
          <p:nvPr/>
        </p:nvSpPr>
        <p:spPr>
          <a:xfrm rot="0">
            <a:off x="7212012" y="5670550"/>
            <a:ext cx="1474787" cy="395287"/>
          </a:xfrm>
          <a:prstGeom prst="ellipse"/>
          <a:gradFill rotWithShape="1">
            <a:gsLst>
              <a:gs pos="0">
                <a:srgbClr val="3333CC">
                  <a:alpha val="29999"/>
                </a:srgbClr>
              </a:gs>
              <a:gs pos="100000">
                <a:srgbClr val="18185E">
                  <a:alpha val="0"/>
                </a:srgbClr>
              </a:gs>
            </a:gsLst>
            <a:path path="shape">
              <a:fillToRect l="50000" t="50000" r="50000" b="50000"/>
            </a:path>
          </a:gradFill>
          <a:ln>
            <a:noFill/>
          </a:ln>
        </p:spPr>
        <p:txBody>
          <a:bodyPr anchor="t"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663" name=""/>
          <p:cNvSpPr/>
          <p:nvPr/>
        </p:nvSpPr>
        <p:spPr>
          <a:xfrm rot="0">
            <a:off x="3578225" y="4216400"/>
            <a:ext cx="1927225" cy="1366837"/>
          </a:xfrm>
          <a:prstGeom prst="ellipse"/>
          <a:gradFill rotWithShape="1">
            <a:gsLst>
              <a:gs pos="0">
                <a:srgbClr val="3333CC">
                  <a:alpha val="29999"/>
                </a:srgbClr>
              </a:gs>
              <a:gs pos="100000">
                <a:srgbClr val="18185E">
                  <a:alpha val="0"/>
                </a:srgbClr>
              </a:gs>
            </a:gsLst>
            <a:path path="shape">
              <a:fillToRect l="50000" t="50000" r="50000" b="50000"/>
            </a:path>
          </a:gradFill>
          <a:ln>
            <a:noFill/>
          </a:ln>
        </p:spPr>
        <p:txBody>
          <a:bodyPr anchor="t"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lang="zh-CN">
                <a:solidFill>
                  <a:srgbClr val="203B3C"/>
                </a:solidFill>
                <a:ea typeface="黑体" pitchFamily="49" charset="-122"/>
              </a:rPr>
              <a:t>掌握常见消防器材的使     用方法</a:t>
            </a:r>
          </a:p>
        </p:txBody>
      </p:sp>
      <p:sp>
        <p:nvSpPr>
          <p:cNvPr id="1048664" name=""/>
          <p:cNvSpPr/>
          <p:nvPr/>
        </p:nvSpPr>
        <p:spPr>
          <a:xfrm rot="0">
            <a:off x="998537" y="952500"/>
            <a:ext cx="7086600" cy="48736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lvl="0"/>
            <a:r>
              <a:rPr altLang="en-US" sz="2400" lang="zh-CN">
                <a:solidFill>
                  <a:schemeClr val="lt2"/>
                </a:solidFill>
              </a:rPr>
              <a:t>一、消防培训目的</a:t>
            </a:r>
          </a:p>
        </p:txBody>
      </p:sp>
      <p:sp>
        <p:nvSpPr>
          <p:cNvPr id="1048665" name=""/>
          <p:cNvSpPr/>
          <p:nvPr/>
        </p:nvSpPr>
        <p:spPr bwMode="auto">
          <a:xfrm rot="0" flipV="1">
            <a:off x="-3175" y="-1587"/>
            <a:ext cx="2019300" cy="841375"/>
          </a:xfrm>
          <a:custGeom>
            <a:avLst/>
            <a:ahLst/>
            <a:rect l="0" t="0" r="r" b="b"/>
            <a:pathLst>
              <a:path w="2320" h="792">
                <a:moveTo>
                  <a:pt x="88" y="696"/>
                </a:moveTo>
                <a:lnTo>
                  <a:pt x="88" y="0"/>
                </a:lnTo>
                <a:lnTo>
                  <a:pt x="0" y="0"/>
                </a:lnTo>
                <a:lnTo>
                  <a:pt x="0" y="792"/>
                </a:lnTo>
                <a:lnTo>
                  <a:pt x="2320" y="792"/>
                </a:lnTo>
                <a:lnTo>
                  <a:pt x="2320" y="696"/>
                </a:lnTo>
                <a:lnTo>
                  <a:pt x="88" y="696"/>
                </a:lnTo>
              </a:path>
            </a:pathLst>
          </a:custGeom>
          <a:solidFill>
            <a:srgbClr val="1A50B2">
              <a:alpha val="50195"/>
            </a:srgbClr>
          </a:solidFill>
          <a:ln>
            <a:noFill/>
          </a:ln>
        </p:spPr>
      </p:sp>
      <p:sp>
        <p:nvSpPr>
          <p:cNvPr id="1048666" name=""/>
          <p:cNvSpPr/>
          <p:nvPr/>
        </p:nvSpPr>
        <p:spPr bwMode="auto">
          <a:xfrm rot="10800000">
            <a:off x="6788150" y="-1587"/>
            <a:ext cx="2368550" cy="841375"/>
          </a:xfrm>
          <a:custGeom>
            <a:avLst/>
            <a:ahLst/>
            <a:rect l="0" t="0" r="r" b="b"/>
            <a:pathLst>
              <a:path w="2320" h="792">
                <a:moveTo>
                  <a:pt x="88" y="696"/>
                </a:moveTo>
                <a:lnTo>
                  <a:pt x="88" y="0"/>
                </a:lnTo>
                <a:lnTo>
                  <a:pt x="0" y="0"/>
                </a:lnTo>
                <a:lnTo>
                  <a:pt x="0" y="792"/>
                </a:lnTo>
                <a:lnTo>
                  <a:pt x="2320" y="792"/>
                </a:lnTo>
                <a:lnTo>
                  <a:pt x="2320" y="696"/>
                </a:lnTo>
                <a:lnTo>
                  <a:pt x="88" y="696"/>
                </a:lnTo>
              </a:path>
            </a:pathLst>
          </a:custGeom>
          <a:solidFill>
            <a:srgbClr val="1A50B2">
              <a:alpha val="50195"/>
            </a:srgbClr>
          </a:solidFill>
          <a:ln>
            <a:noFill/>
          </a:ln>
        </p:spPr>
      </p:sp>
      <p:pic>
        <p:nvPicPr>
          <p:cNvPr id="2097164" name=""/>
          <p:cNvPicPr>
            <a:picLocks/>
          </p:cNvPicPr>
          <p:nvPr/>
        </p:nvPicPr>
        <p:blipFill>
          <a:blip xmlns:r="http://schemas.openxmlformats.org/officeDocument/2006/relationships" r:embed="rId1"/>
          <a:srcRect l="0" t="0" r="0" b="0"/>
          <a:stretch>
            <a:fillRect/>
          </a:stretch>
        </p:blipFill>
        <p:spPr>
          <a:xfrm rot="0">
            <a:off x="2651125" y="268287"/>
            <a:ext cx="4133850" cy="517525"/>
          </a:xfrm>
          <a:prstGeom prst="rect"/>
          <a:noFill/>
          <a:ln>
            <a:noFill/>
          </a:ln>
        </p:spPr>
      </p:pic>
    </p:spTree>
    <p:custDataLst>
      <p:tags r:id="rId2"/>
    </p:custDataLst>
  </p:cSld>
  <p:clrMapOvr>
    <a:masterClrMapping/>
  </p:clrMapOvr>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6" id="5" nodeType="clickEffect" presetClass="exit" presetID="27" presetSubtype="0">
                                  <p:stCondLst>
                                    <p:cond delay="0"/>
                                  </p:stCondLst>
                                  <p:iterate type="lt">
                                    <p:tmPct val="50000"/>
                                  </p:iterate>
                                  <p:childTnLst>
                                    <p:anim calcmode="discrete" valueType="clr">
                                      <p:cBhvr override="childStyle">
                                        <p:cTn dur="80" id="6"/>
                                        <p:tgtEl>
                                          <p:spTgt spid="1048653"/>
                                        </p:tgtEl>
                                        <p:attrNameLst>
                                          <p:attrName>style.color</p:attrName>
                                        </p:attrNameLst>
                                      </p:cBhvr>
                                      <p:tavLst>
                                        <p:tav tm="0">
                                          <p:val>
                                            <p:clrVal>
                                              <a:srgbClr val="00B0F0"/>
                                            </p:clrVal>
                                          </p:val>
                                        </p:tav>
                                        <p:tav tm="50000">
                                          <p:val>
                                            <p:clrVal>
                                              <a:srgbClr val="B78623"/>
                                            </p:clrVal>
                                          </p:val>
                                        </p:tav>
                                      </p:tavLst>
                                    </p:anim>
                                    <p:anim calcmode="discrete" valueType="clr">
                                      <p:cBhvr>
                                        <p:cTn dur="80" id="7"/>
                                        <p:tgtEl>
                                          <p:spTgt spid="1048653"/>
                                        </p:tgtEl>
                                        <p:attrNameLst>
                                          <p:attrName>fill.color</p:attrName>
                                        </p:attrNameLst>
                                      </p:cBhvr>
                                      <p:tavLst>
                                        <p:tav tm="0">
                                          <p:val>
                                            <p:clrVal>
                                              <a:srgbClr val="00B0F0"/>
                                            </p:clrVal>
                                          </p:val>
                                        </p:tav>
                                        <p:tav tm="50000">
                                          <p:val>
                                            <p:clrVal>
                                              <a:srgbClr val="B78623"/>
                                            </p:clrVal>
                                          </p:val>
                                        </p:tav>
                                      </p:tavLst>
                                    </p:anim>
                                    <p:set>
                                      <p:cBhvr>
                                        <p:cTn dur="80" id="8"/>
                                        <p:tgtEl>
                                          <p:spTgt spid="1048653"/>
                                        </p:tgtEl>
                                        <p:attrNameLst>
                                          <p:attrName>fill.type</p:attrName>
                                        </p:attrNameLst>
                                      </p:cBhvr>
                                      <p:to>
                                        <p:strVal val="solid"/>
                                      </p:to>
                                    </p:set>
                                    <p:set>
                                      <p:cBhvr>
                                        <p:cTn dur="1" fill="hold" id="9">
                                          <p:stCondLst>
                                            <p:cond delay="79"/>
                                          </p:stCondLst>
                                        </p:cTn>
                                        <p:tgtEl>
                                          <p:spTgt spid="1048653"/>
                                        </p:tgtEl>
                                        <p:attrNameLst>
                                          <p:attrName>style.visibility</p:attrName>
                                        </p:attrNameLst>
                                      </p:cBhvr>
                                      <p:to>
                                        <p:strVal val="hidden"/>
                                      </p:to>
                                    </p:set>
                                  </p:childTnLst>
                                </p:cTn>
                              </p:par>
                            </p:childTnLst>
                          </p:cTn>
                        </p:par>
                      </p:childTnLst>
                    </p:cTn>
                  </p:par>
                  <p:par>
                    <p:cTn fill="hold" id="10" nodeType="clickPar">
                      <p:stCondLst>
                        <p:cond delay="indefinite"/>
                      </p:stCondLst>
                      <p:childTnLst>
                        <p:par>
                          <p:cTn fill="hold" id="11" nodeType="withGroup">
                            <p:stCondLst>
                              <p:cond delay="0"/>
                            </p:stCondLst>
                            <p:childTnLst>
                              <p:par>
                                <p:cTn fill="hold" grpId="0" id="12" nodeType="clickEffect" presetClass="entr" presetID="4" presetSubtype="16">
                                  <p:stCondLst>
                                    <p:cond delay="0"/>
                                  </p:stCondLst>
                                  <p:childTnLst>
                                    <p:set>
                                      <p:cBhvr>
                                        <p:cTn dur="1" fill="hold" id="13">
                                          <p:stCondLst>
                                            <p:cond delay="0"/>
                                          </p:stCondLst>
                                        </p:cTn>
                                        <p:tgtEl>
                                          <p:spTgt spid="1048654"/>
                                        </p:tgtEl>
                                        <p:attrNameLst>
                                          <p:attrName>style.visibility</p:attrName>
                                        </p:attrNameLst>
                                      </p:cBhvr>
                                      <p:to>
                                        <p:strVal val="visible"/>
                                      </p:to>
                                    </p:set>
                                    <p:animEffect transition="in" filter="box(in)">
                                      <p:cBhvr>
                                        <p:cTn dur="2000" id="14"/>
                                        <p:tgtEl>
                                          <p:spTgt spid="1048654"/>
                                        </p:tgtEl>
                                      </p:cBhvr>
                                    </p:animEffect>
                                  </p:childTnLst>
                                </p:cTn>
                              </p:par>
                            </p:childTnLst>
                          </p:cTn>
                        </p:par>
                      </p:childTnLst>
                    </p:cTn>
                  </p:par>
                  <p:par>
                    <p:cTn fill="hold" id="15" nodeType="clickPar">
                      <p:stCondLst>
                        <p:cond delay="indefinite"/>
                      </p:stCondLst>
                      <p:childTnLst>
                        <p:par>
                          <p:cTn fill="hold" id="16" nodeType="withGroup">
                            <p:stCondLst>
                              <p:cond delay="0"/>
                            </p:stCondLst>
                            <p:childTnLst>
                              <p:par>
                                <p:cTn fill="hold" grpId="1" id="17" nodeType="clickEffect" presetClass="entr" presetID="23" presetSubtype="16">
                                  <p:stCondLst>
                                    <p:cond delay="0"/>
                                  </p:stCondLst>
                                  <p:childTnLst>
                                    <p:set>
                                      <p:cBhvr>
                                        <p:cTn dur="1" fill="hold" id="18">
                                          <p:stCondLst>
                                            <p:cond delay="0"/>
                                          </p:stCondLst>
                                        </p:cTn>
                                        <p:tgtEl>
                                          <p:spTgt spid="1048654"/>
                                        </p:tgtEl>
                                        <p:attrNameLst>
                                          <p:attrName>style.visibility</p:attrName>
                                        </p:attrNameLst>
                                      </p:cBhvr>
                                      <p:to>
                                        <p:strVal val="visible"/>
                                      </p:to>
                                    </p:set>
                                    <p:anim calcmode="lin" valueType="num">
                                      <p:cBhvr>
                                        <p:cTn dur="500" fill="hold" id="19"/>
                                        <p:tgtEl>
                                          <p:spTgt spid="1048654"/>
                                        </p:tgtEl>
                                        <p:attrNameLst>
                                          <p:attrName>ppt_w</p:attrName>
                                        </p:attrNameLst>
                                      </p:cBhvr>
                                      <p:tavLst>
                                        <p:tav tm="0">
                                          <p:val>
                                            <p:fltVal val="0.0"/>
                                          </p:val>
                                        </p:tav>
                                        <p:tav tm="100000">
                                          <p:val>
                                            <p:strVal val="#ppt_w"/>
                                          </p:val>
                                        </p:tav>
                                      </p:tavLst>
                                    </p:anim>
                                    <p:anim calcmode="lin" valueType="num">
                                      <p:cBhvr>
                                        <p:cTn dur="500" fill="hold" id="20"/>
                                        <p:tgtEl>
                                          <p:spTgt spid="1048654"/>
                                        </p:tgtEl>
                                        <p:attrNameLst>
                                          <p:attrName>ppt_h</p:attrName>
                                        </p:attrNameLst>
                                      </p:cBhvr>
                                      <p:tavLst>
                                        <p:tav tm="0">
                                          <p:val>
                                            <p:fltVal val="0.0"/>
                                          </p:val>
                                        </p:tav>
                                        <p:tav tm="100000">
                                          <p:val>
                                            <p:strVal val="#ppt_h"/>
                                          </p:val>
                                        </p:tav>
                                      </p:tavLst>
                                    </p:anim>
                                  </p:childTnLst>
                                </p:cTn>
                              </p:par>
                            </p:childTnLst>
                          </p:cTn>
                        </p:par>
                      </p:childTnLst>
                    </p:cTn>
                  </p:par>
                  <p:par>
                    <p:cTn fill="hold" id="21" nodeType="clickPar">
                      <p:stCondLst>
                        <p:cond delay="indefinite"/>
                      </p:stCondLst>
                      <p:childTnLst>
                        <p:par>
                          <p:cTn fill="hold" id="22" nodeType="withGroup">
                            <p:stCondLst>
                              <p:cond delay="0"/>
                            </p:stCondLst>
                            <p:childTnLst>
                              <p:par>
                                <p:cTn fill="hold" grpId="0" id="23" nodeType="clickEffect" presetClass="entr" presetID="8" presetSubtype="16">
                                  <p:stCondLst>
                                    <p:cond delay="0"/>
                                  </p:stCondLst>
                                  <p:childTnLst>
                                    <p:set>
                                      <p:cBhvr>
                                        <p:cTn dur="1" fill="hold" id="24">
                                          <p:stCondLst>
                                            <p:cond delay="0"/>
                                          </p:stCondLst>
                                        </p:cTn>
                                        <p:tgtEl>
                                          <p:spTgt spid="1048656"/>
                                        </p:tgtEl>
                                        <p:attrNameLst>
                                          <p:attrName>style.visibility</p:attrName>
                                        </p:attrNameLst>
                                      </p:cBhvr>
                                      <p:to>
                                        <p:strVal val="visible"/>
                                      </p:to>
                                    </p:set>
                                    <p:animEffect transition="in" filter="diamond(in)">
                                      <p:cBhvr>
                                        <p:cTn dur="2000" id="25"/>
                                        <p:tgtEl>
                                          <p:spTgt spid="1048656"/>
                                        </p:tgtEl>
                                      </p:cBhvr>
                                    </p:animEffect>
                                  </p:childTnLst>
                                </p:cTn>
                              </p:par>
                            </p:childTnLst>
                          </p:cTn>
                        </p:par>
                      </p:childTnLst>
                    </p:cTn>
                  </p:par>
                  <p:par>
                    <p:cTn fill="hold" id="26" nodeType="clickPar">
                      <p:stCondLst>
                        <p:cond delay="indefinite"/>
                      </p:stCondLst>
                      <p:childTnLst>
                        <p:par>
                          <p:cTn fill="hold" id="27" nodeType="withGroup">
                            <p:stCondLst>
                              <p:cond delay="0"/>
                            </p:stCondLst>
                            <p:childTnLst>
                              <p:par>
                                <p:cTn fill="hold" grpId="0" id="28" nodeType="clickEffect" presetClass="entr" presetID="5" presetSubtype="10">
                                  <p:stCondLst>
                                    <p:cond delay="0"/>
                                  </p:stCondLst>
                                  <p:childTnLst>
                                    <p:set>
                                      <p:cBhvr>
                                        <p:cTn dur="1" fill="hold" id="29">
                                          <p:stCondLst>
                                            <p:cond delay="0"/>
                                          </p:stCondLst>
                                        </p:cTn>
                                        <p:tgtEl>
                                          <p:spTgt spid="1048663"/>
                                        </p:tgtEl>
                                        <p:attrNameLst>
                                          <p:attrName>style.visibility</p:attrName>
                                        </p:attrNameLst>
                                      </p:cBhvr>
                                      <p:to>
                                        <p:strVal val="visible"/>
                                      </p:to>
                                    </p:set>
                                    <p:animEffect transition="in" filter="checkerboard(across)">
                                      <p:cBhvr>
                                        <p:cTn dur="500" id="30"/>
                                        <p:tgtEl>
                                          <p:spTgt spid="1048663"/>
                                        </p:tgtEl>
                                      </p:cBhvr>
                                    </p:animEffect>
                                  </p:childTnLst>
                                </p:cTn>
                              </p:par>
                            </p:childTnLst>
                          </p:cTn>
                        </p:par>
                      </p:childTnLst>
                    </p:cTn>
                  </p:par>
                  <p:par>
                    <p:cTn fill="hold" id="31" nodeType="clickPar">
                      <p:stCondLst>
                        <p:cond delay="indefinite"/>
                      </p:stCondLst>
                      <p:childTnLst>
                        <p:par>
                          <p:cTn fill="hold" id="32" nodeType="withGroup">
                            <p:stCondLst>
                              <p:cond delay="0"/>
                            </p:stCondLst>
                            <p:childTnLst>
                              <p:par>
                                <p:cTn fill="hold" grpId="0" id="33" nodeType="clickEffect" presetClass="entr" presetID="9" presetSubtype="0">
                                  <p:stCondLst>
                                    <p:cond delay="0"/>
                                  </p:stCondLst>
                                  <p:childTnLst>
                                    <p:set>
                                      <p:cBhvr>
                                        <p:cTn dur="1" fill="hold" id="34">
                                          <p:stCondLst>
                                            <p:cond delay="0"/>
                                          </p:stCondLst>
                                        </p:cTn>
                                        <p:tgtEl>
                                          <p:spTgt spid="1048657"/>
                                        </p:tgtEl>
                                        <p:attrNameLst>
                                          <p:attrName>style.visibility</p:attrName>
                                        </p:attrNameLst>
                                      </p:cBhvr>
                                      <p:to>
                                        <p:strVal val="visible"/>
                                      </p:to>
                                    </p:set>
                                    <p:animEffect transition="in" filter="dissolve">
                                      <p:cBhvr>
                                        <p:cTn dur="500" id="35"/>
                                        <p:tgtEl>
                                          <p:spTgt spid="1048657"/>
                                        </p:tgtEl>
                                      </p:cBhvr>
                                    </p:animEffect>
                                  </p:childTnLst>
                                </p:cTn>
                              </p:par>
                            </p:childTnLst>
                          </p:cTn>
                        </p:par>
                      </p:childTnLst>
                    </p:cTn>
                  </p:par>
                  <p:par>
                    <p:cTn fill="hold" id="36" nodeType="clickPar">
                      <p:stCondLst>
                        <p:cond delay="indefinite"/>
                      </p:stCondLst>
                      <p:childTnLst>
                        <p:par>
                          <p:cTn fill="hold" id="37" nodeType="withGroup">
                            <p:stCondLst>
                              <p:cond delay="0"/>
                            </p:stCondLst>
                            <p:childTnLst>
                              <p:par>
                                <p:cTn fill="hold" grpId="1" id="38" nodeType="clickEffect" presetClass="entr" presetID="29" presetSubtype="0">
                                  <p:stCondLst>
                                    <p:cond delay="0"/>
                                  </p:stCondLst>
                                  <p:childTnLst>
                                    <p:set>
                                      <p:cBhvr>
                                        <p:cTn dur="1" fill="hold" id="39">
                                          <p:stCondLst>
                                            <p:cond delay="0"/>
                                          </p:stCondLst>
                                        </p:cTn>
                                        <p:tgtEl>
                                          <p:spTgt spid="1048658"/>
                                        </p:tgtEl>
                                        <p:attrNameLst>
                                          <p:attrName>style.visibility</p:attrName>
                                        </p:attrNameLst>
                                      </p:cBhvr>
                                      <p:to>
                                        <p:strVal val="visible"/>
                                      </p:to>
                                    </p:set>
                                    <p:anim calcmode="lin" valueType="num">
                                      <p:cBhvr>
                                        <p:cTn dur="1000" fill="hold" id="40"/>
                                        <p:tgtEl>
                                          <p:spTgt spid="1048658"/>
                                        </p:tgtEl>
                                        <p:attrNameLst>
                                          <p:attrName>ppt_x</p:attrName>
                                        </p:attrNameLst>
                                      </p:cBhvr>
                                      <p:tavLst>
                                        <p:tav tm="0">
                                          <p:val>
                                            <p:strVal val="#ppt_x-.2"/>
                                          </p:val>
                                        </p:tav>
                                        <p:tav tm="100000">
                                          <p:val>
                                            <p:strVal val="#ppt_x"/>
                                          </p:val>
                                        </p:tav>
                                      </p:tavLst>
                                    </p:anim>
                                    <p:anim calcmode="lin" valueType="num">
                                      <p:cBhvr>
                                        <p:cTn dur="1000" fill="hold" id="41"/>
                                        <p:tgtEl>
                                          <p:spTgt spid="1048658"/>
                                        </p:tgtEl>
                                        <p:attrNameLst>
                                          <p:attrName>ppt_y</p:attrName>
                                        </p:attrNameLst>
                                      </p:cBhvr>
                                      <p:tavLst>
                                        <p:tav tm="0">
                                          <p:val>
                                            <p:strVal val="#ppt_y"/>
                                          </p:val>
                                        </p:tav>
                                        <p:tav tm="100000">
                                          <p:val>
                                            <p:strVal val="#ppt_y"/>
                                          </p:val>
                                        </p:tav>
                                      </p:tavLst>
                                    </p:anim>
                                    <p:animEffect transition="in" filter="wipe(right)" prLst="gradientSize: 0.1">
                                      <p:cBhvr>
                                        <p:cTn dur="1000" id="42"/>
                                        <p:tgtEl>
                                          <p:spTgt spid="1048658"/>
                                        </p:tgtEl>
                                      </p:cBhvr>
                                    </p:animEffect>
                                  </p:childTnLst>
                                </p:cTn>
                              </p:par>
                            </p:childTnLst>
                          </p:cTn>
                        </p:par>
                      </p:childTnLst>
                    </p:cTn>
                  </p:par>
                  <p:par>
                    <p:cTn fill="hold" id="43" nodeType="clickPar">
                      <p:stCondLst>
                        <p:cond delay="indefinite"/>
                      </p:stCondLst>
                      <p:childTnLst>
                        <p:par>
                          <p:cTn fill="hold" id="44" nodeType="withGroup">
                            <p:stCondLst>
                              <p:cond delay="0"/>
                            </p:stCondLst>
                            <p:childTnLst>
                              <p:par>
                                <p:cTn accel="50000" decel="50000" fill="hold" id="45" nodeType="clickEffect" presetClass="path" presetID="56" presetSubtype="0">
                                  <p:stCondLst>
                                    <p:cond delay="0"/>
                                  </p:stCondLst>
                                  <p:childTnLst>
                                    <p:animMotion origin="layout" path="M 0 0  L 0.25 -0.25  E" pathEditMode="relative">
                                      <p:cBhvr>
                                        <p:cTn dur="2000" fill="hold" id="46"/>
                                        <p:tgtEl>
                                          <p:spTgt spid="2097164"/>
                                        </p:tgtEl>
                                        <p:attrNameLst>
                                          <p:attrName>ppt_x,ppt_y</p:attrName>
                                        </p:attrNameLst>
                                      </p:cBhvr>
                                    </p:animMotion>
                                  </p:childTnLst>
                                </p:cTn>
                              </p:par>
                            </p:childTnLst>
                          </p:cTn>
                        </p:par>
                      </p:childTnLst>
                    </p:cTn>
                  </p:par>
                  <p:par>
                    <p:cTn fill="hold" id="47" nodeType="clickPar">
                      <p:stCondLst>
                        <p:cond delay="indefinite"/>
                      </p:stCondLst>
                      <p:childTnLst>
                        <p:par>
                          <p:cTn fill="hold" id="48" nodeType="withGroup">
                            <p:stCondLst>
                              <p:cond delay="0"/>
                            </p:stCondLst>
                            <p:childTnLst>
                              <p:par>
                                <p:cTn accel="50000" decel="50000" fill="hold" id="49" nodeType="clickEffect" presetClass="path" presetID="63" presetSubtype="0">
                                  <p:stCondLst>
                                    <p:cond delay="0"/>
                                  </p:stCondLst>
                                  <p:childTnLst>
                                    <p:animMotion origin="layout" path="M 0 0  L 0.25 0  E" pathEditMode="relative">
                                      <p:cBhvr>
                                        <p:cTn dur="2000" fill="hold" id="50"/>
                                        <p:tgtEl>
                                          <p:spTgt spid="2097164"/>
                                        </p:tgtEl>
                                        <p:attrNameLst>
                                          <p:attrName>ppt_x,ppt_y</p:attrName>
                                        </p:attrNameLst>
                                      </p:cBhvr>
                                    </p:animMotion>
                                  </p:childTnLst>
                                </p:cTn>
                              </p:par>
                            </p:childTnLst>
                          </p:cTn>
                        </p:par>
                      </p:childTnLst>
                    </p:cTn>
                  </p:par>
                  <p:par>
                    <p:cTn fill="hold" id="51" nodeType="clickPar">
                      <p:stCondLst>
                        <p:cond delay="indefinite"/>
                      </p:stCondLst>
                      <p:childTnLst>
                        <p:par>
                          <p:cTn fill="hold" id="52" nodeType="withGroup">
                            <p:stCondLst>
                              <p:cond delay="0"/>
                            </p:stCondLst>
                            <p:childTnLst>
                              <p:par>
                                <p:cTn fill="hold" grpId="0" id="53" nodeType="clickEffect" presetClass="entr" presetID="23" presetSubtype="16">
                                  <p:stCondLst>
                                    <p:cond delay="0"/>
                                  </p:stCondLst>
                                  <p:childTnLst>
                                    <p:set>
                                      <p:cBhvr>
                                        <p:cTn dur="1" fill="hold" id="54">
                                          <p:stCondLst>
                                            <p:cond delay="0"/>
                                          </p:stCondLst>
                                        </p:cTn>
                                        <p:tgtEl>
                                          <p:spTgt spid="1048655"/>
                                        </p:tgtEl>
                                        <p:attrNameLst>
                                          <p:attrName>style.visibility</p:attrName>
                                        </p:attrNameLst>
                                      </p:cBhvr>
                                      <p:to>
                                        <p:strVal val="visible"/>
                                      </p:to>
                                    </p:set>
                                    <p:anim calcmode="lin" valueType="num">
                                      <p:cBhvr>
                                        <p:cTn dur="500" fill="hold" id="55"/>
                                        <p:tgtEl>
                                          <p:spTgt spid="1048655"/>
                                        </p:tgtEl>
                                        <p:attrNameLst>
                                          <p:attrName>ppt_w</p:attrName>
                                        </p:attrNameLst>
                                      </p:cBhvr>
                                      <p:tavLst>
                                        <p:tav tm="0">
                                          <p:val>
                                            <p:fltVal val="0.0"/>
                                          </p:val>
                                        </p:tav>
                                        <p:tav tm="100000">
                                          <p:val>
                                            <p:strVal val="#ppt_w"/>
                                          </p:val>
                                        </p:tav>
                                      </p:tavLst>
                                    </p:anim>
                                    <p:anim calcmode="lin" valueType="num">
                                      <p:cBhvr>
                                        <p:cTn dur="500" fill="hold" id="56"/>
                                        <p:tgtEl>
                                          <p:spTgt spid="1048655"/>
                                        </p:tgtEl>
                                        <p:attrNameLst>
                                          <p:attrName>ppt_h</p:attrName>
                                        </p:attrNameLst>
                                      </p:cBhvr>
                                      <p:tavLst>
                                        <p:tav tm="0">
                                          <p:val>
                                            <p:fltVal val="0.0"/>
                                          </p:val>
                                        </p:tav>
                                        <p:tav tm="100000">
                                          <p:val>
                                            <p:strVal val="#ppt_h"/>
                                          </p:val>
                                        </p:tav>
                                      </p:tavLst>
                                    </p:anim>
                                  </p:childTnLst>
                                </p:cTn>
                              </p:par>
                            </p:childTnLst>
                          </p:cTn>
                        </p:par>
                      </p:childTnLst>
                    </p:cTn>
                  </p:par>
                  <p:par>
                    <p:cTn fill="hold" id="57" nodeType="clickPar">
                      <p:stCondLst>
                        <p:cond delay="indefinite"/>
                      </p:stCondLst>
                      <p:childTnLst>
                        <p:par>
                          <p:cTn fill="hold" id="58" nodeType="withGroup">
                            <p:stCondLst>
                              <p:cond delay="0"/>
                            </p:stCondLst>
                            <p:childTnLst>
                              <p:par>
                                <p:cTn fill="hold" id="59" nodeType="clickEffect" presetClass="exit" presetID="4" presetSubtype="32">
                                  <p:stCondLst>
                                    <p:cond delay="0"/>
                                  </p:stCondLst>
                                  <p:childTnLst>
                                    <p:animEffect transition="out" filter="box(out)">
                                      <p:cBhvr>
                                        <p:cTn dur="2000" id="60"/>
                                        <p:tgtEl>
                                          <p:spTgt spid="1048652"/>
                                        </p:tgtEl>
                                      </p:cBhvr>
                                    </p:animEffect>
                                    <p:set>
                                      <p:cBhvr>
                                        <p:cTn dur="1" fill="hold" id="61">
                                          <p:stCondLst>
                                            <p:cond delay="1999"/>
                                          </p:stCondLst>
                                        </p:cTn>
                                        <p:tgtEl>
                                          <p:spTgt spid="1048652"/>
                                        </p:tgtEl>
                                        <p:attrNameLst>
                                          <p:attrName>style.visibility</p:attrName>
                                        </p:attrNameLst>
                                      </p:cBhvr>
                                      <p:to>
                                        <p:strVal val="hidden"/>
                                      </p:to>
                                    </p:set>
                                  </p:childTnLst>
                                </p:cTn>
                              </p:par>
                            </p:childTnLst>
                          </p:cTn>
                        </p:par>
                      </p:childTnLst>
                    </p:cTn>
                  </p:par>
                  <p:par>
                    <p:cTn fill="hold" id="62" nodeType="clickPar">
                      <p:stCondLst>
                        <p:cond delay="indefinite"/>
                      </p:stCondLst>
                      <p:childTnLst>
                        <p:par>
                          <p:cTn fill="hold" id="63" nodeType="withGroup">
                            <p:stCondLst>
                              <p:cond delay="0"/>
                            </p:stCondLst>
                            <p:childTnLst>
                              <p:par>
                                <p:cTn fill="hold" grpId="2" id="64" nodeType="clickEffect" presetClass="entr" presetID="23" presetSubtype="16">
                                  <p:stCondLst>
                                    <p:cond delay="0"/>
                                  </p:stCondLst>
                                  <p:childTnLst>
                                    <p:set>
                                      <p:cBhvr>
                                        <p:cTn dur="1" fill="hold" id="65">
                                          <p:stCondLst>
                                            <p:cond delay="0"/>
                                          </p:stCondLst>
                                        </p:cTn>
                                        <p:tgtEl>
                                          <p:spTgt spid="1048658"/>
                                        </p:tgtEl>
                                        <p:attrNameLst>
                                          <p:attrName>style.visibility</p:attrName>
                                        </p:attrNameLst>
                                      </p:cBhvr>
                                      <p:to>
                                        <p:strVal val="visible"/>
                                      </p:to>
                                    </p:set>
                                    <p:anim calcmode="lin" valueType="num">
                                      <p:cBhvr>
                                        <p:cTn dur="500" fill="hold" id="66"/>
                                        <p:tgtEl>
                                          <p:spTgt spid="1048658"/>
                                        </p:tgtEl>
                                        <p:attrNameLst>
                                          <p:attrName>ppt_w</p:attrName>
                                        </p:attrNameLst>
                                      </p:cBhvr>
                                      <p:tavLst>
                                        <p:tav tm="0">
                                          <p:val>
                                            <p:fltVal val="0.0"/>
                                          </p:val>
                                        </p:tav>
                                        <p:tav tm="100000">
                                          <p:val>
                                            <p:strVal val="#ppt_w"/>
                                          </p:val>
                                        </p:tav>
                                      </p:tavLst>
                                    </p:anim>
                                    <p:anim calcmode="lin" valueType="num">
                                      <p:cBhvr>
                                        <p:cTn dur="500" fill="hold" id="67"/>
                                        <p:tgtEl>
                                          <p:spTgt spid="1048658"/>
                                        </p:tgtEl>
                                        <p:attrNameLst>
                                          <p:attrName>ppt_h</p:attrName>
                                        </p:attrNameLst>
                                      </p:cBhvr>
                                      <p:tavLst>
                                        <p:tav tm="0">
                                          <p:val>
                                            <p:fltVal val="0.0"/>
                                          </p:val>
                                        </p:tav>
                                        <p:tav tm="100000">
                                          <p:val>
                                            <p:strVal val="#ppt_h"/>
                                          </p:val>
                                        </p:tav>
                                      </p:tavLst>
                                    </p:anim>
                                  </p:childTnLst>
                                </p:cTn>
                              </p:par>
                            </p:childTnLst>
                          </p:cTn>
                        </p:par>
                      </p:childTnLst>
                    </p:cTn>
                  </p:par>
                  <p:par>
                    <p:cTn fill="hold" id="68" nodeType="clickPar">
                      <p:stCondLst>
                        <p:cond delay="indefinite"/>
                      </p:stCondLst>
                      <p:childTnLst>
                        <p:par>
                          <p:cTn fill="hold" id="69" nodeType="withGroup">
                            <p:stCondLst>
                              <p:cond delay="0"/>
                            </p:stCondLst>
                            <p:childTnLst>
                              <p:par>
                                <p:cTn fill="hold" grpId="4" id="70" nodeType="clickEffect" presetClass="entr" presetID="52" presetSubtype="0">
                                  <p:stCondLst>
                                    <p:cond delay="0"/>
                                  </p:stCondLst>
                                  <p:childTnLst>
                                    <p:set>
                                      <p:cBhvr>
                                        <p:cTn dur="1" fill="hold" id="71">
                                          <p:stCondLst>
                                            <p:cond delay="0"/>
                                          </p:stCondLst>
                                        </p:cTn>
                                        <p:tgtEl>
                                          <p:spTgt spid="1048658"/>
                                        </p:tgtEl>
                                        <p:attrNameLst>
                                          <p:attrName>style.visibility</p:attrName>
                                        </p:attrNameLst>
                                      </p:cBhvr>
                                      <p:to>
                                        <p:strVal val="visible"/>
                                      </p:to>
                                    </p:set>
                                    <p:animScale>
                                      <p:cBhvr>
                                        <p:cTn accel="0" decel="50000" dur="1000" fill="hold" id="72">
                                          <p:stCondLst>
                                            <p:cond delay="0"/>
                                          </p:stCondLst>
                                        </p:cTn>
                                        <p:tgtEl>
                                          <p:spTgt spid="1048658"/>
                                        </p:tgtEl>
                                      </p:cBhvr>
                                      <p:from x="250000" y="250000"/>
                                      <p:to x="100000" y="100000"/>
                                    </p:animScale>
                                    <p:animMotion origin="layout" path="M -0.46736 0.92887 C -0.37517 0.88508  -0.02552 0.75279  0.0908 0.66613  C  0.20747 0.57948  0.21649 0.50394  0.23177 0.40825  C 0.24705 0.31256 0.22118 0.15964   0.18264 0.09152  C 0.1441 0.02341  0.03802 0.0  0.0 0.0" pathEditMode="relative">
                                      <p:cBhvr>
                                        <p:cTn accel="0" decel="50000" dur="1000" fill="hold" id="73">
                                          <p:stCondLst>
                                            <p:cond delay="0"/>
                                          </p:stCondLst>
                                        </p:cTn>
                                        <p:tgtEl>
                                          <p:spTgt spid="1048658"/>
                                        </p:tgtEl>
                                        <p:attrNameLst>
                                          <p:attrName>ppt_x,ppt_y</p:attrName>
                                        </p:attrNameLst>
                                      </p:cBhvr>
                                    </p:animMotion>
                                    <p:animEffect transition="in" filter="fade">
                                      <p:cBhvr>
                                        <p:cTn dur="1000" id="74"/>
                                        <p:tgtEl>
                                          <p:spTgt spid="1048658"/>
                                        </p:tgtEl>
                                      </p:cBhvr>
                                    </p:animEffect>
                                  </p:childTnLst>
                                </p:cTn>
                              </p:par>
                            </p:childTnLst>
                          </p:cTn>
                        </p:par>
                      </p:childTnLst>
                    </p:cTn>
                  </p:par>
                  <p:par>
                    <p:cTn fill="hold" id="75" nodeType="clickPar">
                      <p:stCondLst>
                        <p:cond delay="indefinite"/>
                      </p:stCondLst>
                      <p:childTnLst>
                        <p:par>
                          <p:cTn fill="hold" id="76" nodeType="withGroup">
                            <p:stCondLst>
                              <p:cond delay="0"/>
                            </p:stCondLst>
                            <p:childTnLst>
                              <p:par>
                                <p:cTn fill="hold" grpId="0" id="77" nodeType="clickEffect" presetClass="entr" presetID="52" presetSubtype="0">
                                  <p:stCondLst>
                                    <p:cond delay="0"/>
                                  </p:stCondLst>
                                  <p:childTnLst>
                                    <p:set>
                                      <p:cBhvr>
                                        <p:cTn dur="1" fill="hold" id="78">
                                          <p:stCondLst>
                                            <p:cond delay="0"/>
                                          </p:stCondLst>
                                        </p:cTn>
                                        <p:tgtEl>
                                          <p:spTgt spid="1048664"/>
                                        </p:tgtEl>
                                        <p:attrNameLst>
                                          <p:attrName>style.visibility</p:attrName>
                                        </p:attrNameLst>
                                      </p:cBhvr>
                                      <p:to>
                                        <p:strVal val="visible"/>
                                      </p:to>
                                    </p:set>
                                    <p:animScale>
                                      <p:cBhvr>
                                        <p:cTn accel="0" decel="50000" dur="1000" fill="hold" id="79">
                                          <p:stCondLst>
                                            <p:cond delay="0"/>
                                          </p:stCondLst>
                                        </p:cTn>
                                        <p:tgtEl>
                                          <p:spTgt spid="1048664"/>
                                        </p:tgtEl>
                                      </p:cBhvr>
                                      <p:from x="250000" y="250000"/>
                                      <p:to x="100000" y="100000"/>
                                    </p:animScale>
                                    <p:animMotion origin="layout" path="M -0.46736 0.92887 C -0.37517 0.88508  -0.02552 0.75279  0.0908 0.66613  C  0.20747 0.57948  0.21649 0.50394  0.23177 0.40825  C 0.24705 0.31256 0.22118 0.15964   0.18264 0.09152  C 0.1441 0.02341  0.03802 0.0  0.0 0.0" pathEditMode="relative">
                                      <p:cBhvr>
                                        <p:cTn accel="0" decel="50000" dur="1000" fill="hold" id="80">
                                          <p:stCondLst>
                                            <p:cond delay="0"/>
                                          </p:stCondLst>
                                        </p:cTn>
                                        <p:tgtEl>
                                          <p:spTgt spid="1048664"/>
                                        </p:tgtEl>
                                        <p:attrNameLst>
                                          <p:attrName>ppt_x,ppt_y</p:attrName>
                                        </p:attrNameLst>
                                      </p:cBhvr>
                                    </p:animMotion>
                                    <p:animEffect transition="in" filter="fade">
                                      <p:cBhvr>
                                        <p:cTn dur="1000" id="81"/>
                                        <p:tgtEl>
                                          <p:spTgt spid="1048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3" grpId="0" uiExpand="0" build="whole" animBg="1"/>
      <p:bldP spid="1048653" grpId="1" uiExpand="0" build="whole" animBg="1"/>
      <p:bldP spid="1048653" grpId="2" uiExpand="0" build="whole" animBg="1"/>
      <p:bldP spid="1048653" grpId="3" uiExpand="0" build="whole" animBg="1"/>
      <p:bldP spid="1048653" grpId="4" uiExpand="0" build="whole" animBg="1"/>
      <p:bldP spid="1048653" grpId="5" uiExpand="0" build="whole" animBg="1"/>
      <p:bldP spid="1048653" grpId="6" uiExpand="0" build="whole" animBg="1"/>
      <p:bldP spid="1048654" grpId="0" uiExpand="0" build="whole" animBg="1"/>
      <p:bldP spid="1048654" grpId="1" uiExpand="0" build="whole" animBg="1"/>
      <p:bldP spid="1048655" grpId="0" uiExpand="0" build="whole" animBg="1"/>
      <p:bldP spid="1048656" grpId="0" uiExpand="0" build="whole" animBg="1"/>
      <p:bldP spid="1048657" grpId="0" uiExpand="0" build="whole" animBg="1"/>
      <p:bldP spid="1048658" grpId="0" uiExpand="0" build="whole" animBg="1"/>
      <p:bldP spid="1048658" grpId="1" uiExpand="0" build="whole" animBg="1"/>
      <p:bldP spid="1048658" grpId="2" uiExpand="0" build="whole" animBg="1"/>
      <p:bldP spid="1048658" grpId="3" uiExpand="0" build="whole" animBg="1"/>
      <p:bldP spid="1048658" grpId="4" uiExpand="0" build="whole" animBg="1"/>
      <p:bldP spid="1048663" grpId="0" uiExpand="0" build="whole" animBg="1"/>
      <p:bldP spid="1048664" grpId="0" uiExpand="0" build="whole"/>
    </p:bldLst>
  </p:timing>
</p:sld>
</file>

<file path=ppt/slides/slide30.xml><?xml version="1.0" encoding="utf-8"?>
<p:sld xmlns:a="http://schemas.openxmlformats.org/drawingml/2006/main" xmlns:r="http://schemas.openxmlformats.org/officeDocument/2006/relationships" xmlns:p="http://schemas.openxmlformats.org/presentationml/2006/main" showMasterSp="1">
  <p:cSld>
    <p:spTree>
      <p:nvGrpSpPr>
        <p:cNvPr id="268" name=""/>
        <p:cNvGrpSpPr/>
        <p:nvPr/>
      </p:nvGrpSpPr>
      <p:grpSpPr>
        <a:xfrm rot="0">
          <a:off x="0" y="0"/>
          <a:ext cx="0" cy="0"/>
          <a:chOff x="0" y="0"/>
          <a:chExt cx="0" cy="0"/>
        </a:xfrm>
      </p:grpSpPr>
      <p:pic>
        <p:nvPicPr>
          <p:cNvPr id="2097296" name="" descr="slide0006_image011"/>
          <p:cNvPicPr>
            <a:picLocks/>
          </p:cNvPicPr>
          <p:nvPr/>
        </p:nvPicPr>
        <p:blipFill>
          <a:blip xmlns:r="http://schemas.openxmlformats.org/officeDocument/2006/relationships" r:embed="rId1"/>
          <a:srcRect l="0" t="0" r="0" b="0"/>
          <a:stretch>
            <a:fillRect/>
          </a:stretch>
        </p:blipFill>
        <p:spPr>
          <a:xfrm rot="0">
            <a:off x="0" y="4762"/>
            <a:ext cx="9144000" cy="6848475"/>
          </a:xfrm>
          <a:prstGeom prst="rect"/>
          <a:noFill/>
          <a:ln>
            <a:noFill/>
          </a:ln>
        </p:spPr>
      </p:pic>
    </p:spTree>
    <p:custDataLst>
      <p:tags r:id="rId2"/>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1">
  <p:cSld>
    <p:spTree>
      <p:nvGrpSpPr>
        <p:cNvPr id="269" name=""/>
        <p:cNvGrpSpPr/>
        <p:nvPr/>
      </p:nvGrpSpPr>
      <p:grpSpPr>
        <a:xfrm rot="0">
          <a:off x="0" y="0"/>
          <a:ext cx="0" cy="0"/>
          <a:chOff x="0" y="0"/>
          <a:chExt cx="0" cy="0"/>
        </a:xfrm>
      </p:grpSpPr>
      <p:pic>
        <p:nvPicPr>
          <p:cNvPr id="2097297" name="" descr="slide0007_image013"/>
          <p:cNvPicPr>
            <a:picLocks/>
          </p:cNvPicPr>
          <p:nvPr/>
        </p:nvPicPr>
        <p:blipFill>
          <a:blip xmlns:r="http://schemas.openxmlformats.org/officeDocument/2006/relationships" r:embed="rId1"/>
          <a:srcRect l="0" t="0" r="0" b="0"/>
          <a:stretch>
            <a:fillRect/>
          </a:stretch>
        </p:blipFill>
        <p:spPr>
          <a:xfrm rot="0">
            <a:off x="0" y="9525"/>
            <a:ext cx="9144000" cy="6838950"/>
          </a:xfrm>
          <a:prstGeom prst="rect"/>
          <a:noFill/>
          <a:ln>
            <a:noFill/>
          </a:ln>
        </p:spPr>
      </p:pic>
    </p:spTree>
    <p:custDataLst>
      <p:tags r:id="rId2"/>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1">
  <p:cSld>
    <p:spTree>
      <p:nvGrpSpPr>
        <p:cNvPr id="270" name=""/>
        <p:cNvGrpSpPr/>
        <p:nvPr/>
      </p:nvGrpSpPr>
      <p:grpSpPr>
        <a:xfrm rot="0">
          <a:off x="0" y="0"/>
          <a:ext cx="0" cy="0"/>
          <a:chOff x="0" y="0"/>
          <a:chExt cx="0" cy="0"/>
        </a:xfrm>
      </p:grpSpPr>
      <p:pic>
        <p:nvPicPr>
          <p:cNvPr id="2097298" name="" descr="slide0009_image015"/>
          <p:cNvPicPr>
            <a:picLocks/>
          </p:cNvPicPr>
          <p:nvPr/>
        </p:nvPicPr>
        <p:blipFill>
          <a:blip xmlns:r="http://schemas.openxmlformats.org/officeDocument/2006/relationships" r:embed="rId1"/>
          <a:srcRect l="0" t="0" r="0" b="0"/>
          <a:stretch>
            <a:fillRect/>
          </a:stretch>
        </p:blipFill>
        <p:spPr>
          <a:xfrm rot="0">
            <a:off x="0" y="-11112"/>
            <a:ext cx="9144000" cy="6880225"/>
          </a:xfrm>
          <a:prstGeom prst="rect"/>
          <a:noFill/>
          <a:ln>
            <a:noFill/>
          </a:ln>
        </p:spPr>
      </p:pic>
    </p:spTree>
    <p:custDataLst>
      <p:tags r:id="rId2"/>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1">
  <p:cSld>
    <p:spTree>
      <p:nvGrpSpPr>
        <p:cNvPr id="271" name=""/>
        <p:cNvGrpSpPr/>
        <p:nvPr/>
      </p:nvGrpSpPr>
      <p:grpSpPr>
        <a:xfrm rot="0">
          <a:off x="0" y="0"/>
          <a:ext cx="0" cy="0"/>
          <a:chOff x="0" y="0"/>
          <a:chExt cx="0" cy="0"/>
        </a:xfrm>
      </p:grpSpPr>
      <p:pic>
        <p:nvPicPr>
          <p:cNvPr id="2097299" name="" descr="slide0008_image017"/>
          <p:cNvPicPr>
            <a:picLocks/>
          </p:cNvPicPr>
          <p:nvPr/>
        </p:nvPicPr>
        <p:blipFill>
          <a:blip xmlns:r="http://schemas.openxmlformats.org/officeDocument/2006/relationships" r:embed="rId1"/>
          <a:srcRect l="0" t="0" r="0" b="0"/>
          <a:stretch>
            <a:fillRect/>
          </a:stretch>
        </p:blipFill>
        <p:spPr>
          <a:xfrm rot="0">
            <a:off x="0" y="4762"/>
            <a:ext cx="9144000" cy="6848475"/>
          </a:xfrm>
          <a:prstGeom prst="rect"/>
          <a:noFill/>
          <a:ln>
            <a:noFill/>
          </a:ln>
        </p:spPr>
      </p:pic>
    </p:spTree>
    <p:custDataLst>
      <p:tags r:id="rId2"/>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1">
  <p:cSld>
    <p:spTree>
      <p:nvGrpSpPr>
        <p:cNvPr id="272" name=""/>
        <p:cNvGrpSpPr/>
        <p:nvPr/>
      </p:nvGrpSpPr>
      <p:grpSpPr>
        <a:xfrm rot="0">
          <a:off x="0" y="0"/>
          <a:ext cx="0" cy="0"/>
          <a:chOff x="0" y="0"/>
          <a:chExt cx="0" cy="0"/>
        </a:xfrm>
      </p:grpSpPr>
      <p:pic>
        <p:nvPicPr>
          <p:cNvPr id="2097300" name="" descr="slide0010_image019"/>
          <p:cNvPicPr>
            <a:picLocks/>
          </p:cNvPicPr>
          <p:nvPr/>
        </p:nvPicPr>
        <p:blipFill>
          <a:blip xmlns:r="http://schemas.openxmlformats.org/officeDocument/2006/relationships" r:embed="rId1"/>
          <a:srcRect l="0" t="0" r="0" b="0"/>
          <a:stretch>
            <a:fillRect/>
          </a:stretch>
        </p:blipFill>
        <p:spPr>
          <a:xfrm rot="0">
            <a:off x="0" y="-11112"/>
            <a:ext cx="9144000" cy="6880225"/>
          </a:xfrm>
          <a:prstGeom prst="rect"/>
          <a:noFill/>
          <a:ln>
            <a:noFill/>
          </a:ln>
        </p:spPr>
      </p:pic>
    </p:spTree>
    <p:custDataLst>
      <p:tags r:id="rId2"/>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1">
  <p:cSld>
    <p:spTree>
      <p:nvGrpSpPr>
        <p:cNvPr id="273" name=""/>
        <p:cNvGrpSpPr/>
        <p:nvPr/>
      </p:nvGrpSpPr>
      <p:grpSpPr>
        <a:xfrm rot="0">
          <a:off x="0" y="0"/>
          <a:ext cx="0" cy="0"/>
          <a:chOff x="0" y="0"/>
          <a:chExt cx="0" cy="0"/>
        </a:xfrm>
      </p:grpSpPr>
      <p:pic>
        <p:nvPicPr>
          <p:cNvPr id="2097301" name=""/>
          <p:cNvPicPr>
            <a:picLocks/>
          </p:cNvPicPr>
          <p:nvPr/>
        </p:nvPicPr>
        <p:blipFill>
          <a:blip xmlns:r="http://schemas.openxmlformats.org/officeDocument/2006/relationships" r:embed="rId1"/>
          <a:srcRect l="0" t="0" r="0" b="0"/>
          <a:stretch>
            <a:fillRect/>
          </a:stretch>
        </p:blipFill>
        <p:spPr>
          <a:xfrm rot="0">
            <a:off x="238125" y="1200150"/>
            <a:ext cx="1457325" cy="4810125"/>
          </a:xfrm>
          <a:prstGeom prst="rect"/>
          <a:noFill/>
          <a:ln>
            <a:noFill/>
          </a:ln>
        </p:spPr>
      </p:pic>
      <p:sp>
        <p:nvSpPr>
          <p:cNvPr id="1049174" name=""/>
          <p:cNvSpPr/>
          <p:nvPr/>
        </p:nvSpPr>
        <p:spPr>
          <a:xfrm rot="0">
            <a:off x="1774825" y="1209675"/>
            <a:ext cx="6530975" cy="4784725"/>
          </a:xfrm>
          <a:prstGeom prst="roundRect">
            <a:avLst>
              <a:gd name="adj" fmla="val 2454"/>
            </a:avLst>
          </a:prstGeom>
          <a:solidFill>
            <a:srgbClr val="92D050"/>
          </a:solidFill>
          <a:ln w="28575" cap="flat" cmpd="sng">
            <a:solidFill>
              <a:srgbClr val="FEFEFE">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nvGrpSpPr>
          <p:cNvPr id="274" name=""/>
          <p:cNvGrpSpPr/>
          <p:nvPr/>
        </p:nvGrpSpPr>
        <p:grpSpPr>
          <a:xfrm rot="0">
            <a:off x="7772400" y="1663700"/>
            <a:ext cx="512762" cy="463550"/>
            <a:chOff x="4896" y="1048"/>
            <a:chExt cx="323" cy="292"/>
          </a:xfrm>
        </p:grpSpPr>
        <p:pic>
          <p:nvPicPr>
            <p:cNvPr id="2097302" name=""/>
            <p:cNvPicPr>
              <a:picLocks/>
            </p:cNvPicPr>
            <p:nvPr/>
          </p:nvPicPr>
          <p:blipFill>
            <a:blip xmlns:r="http://schemas.openxmlformats.org/officeDocument/2006/relationships" r:embed="rId2"/>
            <a:srcRect l="0" t="0" r="0" b="0"/>
            <a:stretch>
              <a:fillRect/>
            </a:stretch>
          </p:blipFill>
          <p:spPr>
            <a:xfrm rot="0">
              <a:off x="4896" y="1048"/>
              <a:ext cx="323" cy="292"/>
            </a:xfrm>
            <a:prstGeom prst="rect"/>
            <a:noFill/>
            <a:ln>
              <a:noFill/>
            </a:ln>
          </p:spPr>
        </p:pic>
        <p:sp>
          <p:nvSpPr>
            <p:cNvPr id="1049175" name=""/>
            <p:cNvSpPr txBox="1"/>
            <p:nvPr/>
          </p:nvSpPr>
          <p:spPr>
            <a:xfrm rot="0">
              <a:off x="4895" y="1050"/>
              <a:ext cx="325" cy="293"/>
            </a:xfrm>
            <a:prstGeom prst="rect"/>
            <a:noFill/>
            <a:ln>
              <a:noFill/>
            </a:ln>
          </p:spPr>
          <p:txBody>
            <a:bodyPr anchor="t"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grpSp>
        <p:nvGrpSpPr>
          <p:cNvPr id="275" name=""/>
          <p:cNvGrpSpPr/>
          <p:nvPr/>
        </p:nvGrpSpPr>
        <p:grpSpPr>
          <a:xfrm rot="5400000">
            <a:off x="1479550" y="1765300"/>
            <a:ext cx="495300" cy="666750"/>
            <a:chOff x="778" y="1762"/>
            <a:chExt cx="312" cy="420"/>
          </a:xfrm>
        </p:grpSpPr>
        <p:grpSp>
          <p:nvGrpSpPr>
            <p:cNvPr id="276" name=""/>
            <p:cNvGrpSpPr/>
            <p:nvPr/>
          </p:nvGrpSpPr>
          <p:grpSpPr>
            <a:xfrm rot="0">
              <a:off x="960" y="1764"/>
              <a:ext cx="130" cy="418"/>
              <a:chOff x="960" y="1764"/>
              <a:chExt cx="130" cy="418"/>
            </a:xfrm>
          </p:grpSpPr>
          <p:sp>
            <p:nvSpPr>
              <p:cNvPr id="1049176" name=""/>
              <p:cNvSpPr/>
              <p:nvPr/>
            </p:nvSpPr>
            <p:spPr>
              <a:xfrm rot="0">
                <a:off x="960" y="1764"/>
                <a:ext cx="126" cy="120"/>
              </a:xfrm>
              <a:prstGeom prst="ellipse"/>
              <a:solidFill>
                <a:srgbClr val="000000">
                  <a:alpha val="20000"/>
                </a:srgbClr>
              </a:solidFill>
              <a:ln w="38100" cap="flat" cmpd="sng">
                <a:solidFill>
                  <a:srgbClr val="DDDDDD">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77" name=""/>
              <p:cNvSpPr/>
              <p:nvPr/>
            </p:nvSpPr>
            <p:spPr>
              <a:xfrm rot="0">
                <a:off x="964" y="2062"/>
                <a:ext cx="126" cy="120"/>
              </a:xfrm>
              <a:prstGeom prst="ellipse"/>
              <a:solidFill>
                <a:srgbClr val="000000">
                  <a:alpha val="30196"/>
                </a:srgbClr>
              </a:solidFill>
              <a:ln w="38100" cap="flat" cmpd="sng">
                <a:solidFill>
                  <a:srgbClr val="DDDDDD">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78" name=""/>
              <p:cNvSpPr/>
              <p:nvPr/>
            </p:nvSpPr>
            <p:spPr>
              <a:xfrm rot="0">
                <a:off x="996" y="1836"/>
                <a:ext cx="62" cy="300"/>
              </a:xfrm>
              <a:prstGeom prst="roundRect">
                <a:avLst>
                  <a:gd name="adj" fmla="val 50000"/>
                </a:avLst>
              </a:prstGeom>
              <a:gradFill rotWithShape="1">
                <a:gsLst>
                  <a:gs pos="0">
                    <a:srgbClr val="B2B2B2">
                      <a:alpha val="100000"/>
                    </a:srgbClr>
                  </a:gs>
                  <a:gs pos="50000">
                    <a:srgbClr val="EAEAEA">
                      <a:alpha val="100000"/>
                    </a:srgbClr>
                  </a:gs>
                  <a:gs pos="100000">
                    <a:srgbClr val="B2B2B2">
                      <a:alpha val="100000"/>
                    </a:srgbClr>
                  </a:gs>
                </a:gsLst>
                <a:lin ang="540000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grpSp>
          <p:nvGrpSpPr>
            <p:cNvPr id="277" name=""/>
            <p:cNvGrpSpPr/>
            <p:nvPr/>
          </p:nvGrpSpPr>
          <p:grpSpPr>
            <a:xfrm rot="0">
              <a:off x="778" y="1762"/>
              <a:ext cx="130" cy="418"/>
              <a:chOff x="960" y="1764"/>
              <a:chExt cx="130" cy="418"/>
            </a:xfrm>
          </p:grpSpPr>
          <p:sp>
            <p:nvSpPr>
              <p:cNvPr id="1049179" name=""/>
              <p:cNvSpPr/>
              <p:nvPr/>
            </p:nvSpPr>
            <p:spPr>
              <a:xfrm rot="0">
                <a:off x="960" y="1764"/>
                <a:ext cx="126" cy="120"/>
              </a:xfrm>
              <a:prstGeom prst="ellipse"/>
              <a:solidFill>
                <a:srgbClr val="000000">
                  <a:alpha val="20000"/>
                </a:srgbClr>
              </a:solidFill>
              <a:ln w="38100" cap="flat" cmpd="sng">
                <a:solidFill>
                  <a:srgbClr val="DDDDDD">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80" name=""/>
              <p:cNvSpPr/>
              <p:nvPr/>
            </p:nvSpPr>
            <p:spPr>
              <a:xfrm rot="0">
                <a:off x="964" y="2062"/>
                <a:ext cx="126" cy="120"/>
              </a:xfrm>
              <a:prstGeom prst="ellipse"/>
              <a:solidFill>
                <a:srgbClr val="000000">
                  <a:alpha val="30196"/>
                </a:srgbClr>
              </a:solidFill>
              <a:ln w="38100" cap="flat" cmpd="sng">
                <a:solidFill>
                  <a:srgbClr val="DDDDDD">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81" name=""/>
              <p:cNvSpPr/>
              <p:nvPr/>
            </p:nvSpPr>
            <p:spPr>
              <a:xfrm rot="0">
                <a:off x="996" y="1836"/>
                <a:ext cx="62" cy="300"/>
              </a:xfrm>
              <a:prstGeom prst="roundRect">
                <a:avLst>
                  <a:gd name="adj" fmla="val 50000"/>
                </a:avLst>
              </a:prstGeom>
              <a:gradFill rotWithShape="1">
                <a:gsLst>
                  <a:gs pos="0">
                    <a:srgbClr val="B2B2B2">
                      <a:alpha val="100000"/>
                    </a:srgbClr>
                  </a:gs>
                  <a:gs pos="50000">
                    <a:srgbClr val="FFFFFF">
                      <a:alpha val="100000"/>
                    </a:srgbClr>
                  </a:gs>
                  <a:gs pos="100000">
                    <a:srgbClr val="B2B2B2">
                      <a:alpha val="100000"/>
                    </a:srgbClr>
                  </a:gs>
                </a:gsLst>
                <a:lin ang="540000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grpSp>
      <p:grpSp>
        <p:nvGrpSpPr>
          <p:cNvPr id="278" name=""/>
          <p:cNvGrpSpPr/>
          <p:nvPr/>
        </p:nvGrpSpPr>
        <p:grpSpPr>
          <a:xfrm rot="5400000">
            <a:off x="1479550" y="4889500"/>
            <a:ext cx="495300" cy="666750"/>
            <a:chOff x="778" y="1762"/>
            <a:chExt cx="312" cy="420"/>
          </a:xfrm>
        </p:grpSpPr>
        <p:grpSp>
          <p:nvGrpSpPr>
            <p:cNvPr id="279" name=""/>
            <p:cNvGrpSpPr/>
            <p:nvPr/>
          </p:nvGrpSpPr>
          <p:grpSpPr>
            <a:xfrm rot="0">
              <a:off x="960" y="1764"/>
              <a:ext cx="130" cy="418"/>
              <a:chOff x="960" y="1764"/>
              <a:chExt cx="130" cy="418"/>
            </a:xfrm>
          </p:grpSpPr>
          <p:sp>
            <p:nvSpPr>
              <p:cNvPr id="1049182" name=""/>
              <p:cNvSpPr/>
              <p:nvPr/>
            </p:nvSpPr>
            <p:spPr>
              <a:xfrm rot="0">
                <a:off x="960" y="1764"/>
                <a:ext cx="126" cy="120"/>
              </a:xfrm>
              <a:prstGeom prst="ellipse"/>
              <a:solidFill>
                <a:srgbClr val="000000">
                  <a:alpha val="20000"/>
                </a:srgbClr>
              </a:solidFill>
              <a:ln w="38100" cap="flat" cmpd="sng">
                <a:solidFill>
                  <a:srgbClr val="DDDDDD">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83" name=""/>
              <p:cNvSpPr/>
              <p:nvPr/>
            </p:nvSpPr>
            <p:spPr>
              <a:xfrm rot="0">
                <a:off x="964" y="2062"/>
                <a:ext cx="126" cy="120"/>
              </a:xfrm>
              <a:prstGeom prst="ellipse"/>
              <a:solidFill>
                <a:srgbClr val="000000">
                  <a:alpha val="30196"/>
                </a:srgbClr>
              </a:solidFill>
              <a:ln w="38100" cap="flat" cmpd="sng">
                <a:solidFill>
                  <a:srgbClr val="DDDDDD">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84" name=""/>
              <p:cNvSpPr/>
              <p:nvPr/>
            </p:nvSpPr>
            <p:spPr>
              <a:xfrm rot="0">
                <a:off x="996" y="1836"/>
                <a:ext cx="62" cy="300"/>
              </a:xfrm>
              <a:prstGeom prst="roundRect">
                <a:avLst>
                  <a:gd name="adj" fmla="val 50000"/>
                </a:avLst>
              </a:prstGeom>
              <a:gradFill rotWithShape="1">
                <a:gsLst>
                  <a:gs pos="0">
                    <a:srgbClr val="B2B2B2">
                      <a:alpha val="100000"/>
                    </a:srgbClr>
                  </a:gs>
                  <a:gs pos="50000">
                    <a:srgbClr val="EAEAEA">
                      <a:alpha val="100000"/>
                    </a:srgbClr>
                  </a:gs>
                  <a:gs pos="100000">
                    <a:srgbClr val="B2B2B2">
                      <a:alpha val="100000"/>
                    </a:srgbClr>
                  </a:gs>
                </a:gsLst>
                <a:lin ang="540000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grpSp>
          <p:nvGrpSpPr>
            <p:cNvPr id="280" name=""/>
            <p:cNvGrpSpPr/>
            <p:nvPr/>
          </p:nvGrpSpPr>
          <p:grpSpPr>
            <a:xfrm rot="0">
              <a:off x="778" y="1762"/>
              <a:ext cx="130" cy="418"/>
              <a:chOff x="960" y="1764"/>
              <a:chExt cx="130" cy="418"/>
            </a:xfrm>
          </p:grpSpPr>
          <p:sp>
            <p:nvSpPr>
              <p:cNvPr id="1049185" name=""/>
              <p:cNvSpPr/>
              <p:nvPr/>
            </p:nvSpPr>
            <p:spPr>
              <a:xfrm rot="0">
                <a:off x="960" y="1764"/>
                <a:ext cx="126" cy="120"/>
              </a:xfrm>
              <a:prstGeom prst="ellipse"/>
              <a:solidFill>
                <a:srgbClr val="000000">
                  <a:alpha val="20000"/>
                </a:srgbClr>
              </a:solidFill>
              <a:ln w="38100" cap="flat" cmpd="sng">
                <a:solidFill>
                  <a:srgbClr val="DDDDDD">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86" name=""/>
              <p:cNvSpPr/>
              <p:nvPr/>
            </p:nvSpPr>
            <p:spPr>
              <a:xfrm rot="0">
                <a:off x="964" y="2062"/>
                <a:ext cx="126" cy="120"/>
              </a:xfrm>
              <a:prstGeom prst="ellipse"/>
              <a:solidFill>
                <a:srgbClr val="000000">
                  <a:alpha val="30196"/>
                </a:srgbClr>
              </a:solidFill>
              <a:ln w="38100" cap="flat" cmpd="sng">
                <a:solidFill>
                  <a:srgbClr val="DDDDDD">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87" name=""/>
              <p:cNvSpPr/>
              <p:nvPr/>
            </p:nvSpPr>
            <p:spPr>
              <a:xfrm rot="0">
                <a:off x="996" y="1836"/>
                <a:ext cx="62" cy="300"/>
              </a:xfrm>
              <a:prstGeom prst="roundRect">
                <a:avLst>
                  <a:gd name="adj" fmla="val 50000"/>
                </a:avLst>
              </a:prstGeom>
              <a:gradFill rotWithShape="1">
                <a:gsLst>
                  <a:gs pos="0">
                    <a:srgbClr val="B2B2B2">
                      <a:alpha val="100000"/>
                    </a:srgbClr>
                  </a:gs>
                  <a:gs pos="50000">
                    <a:srgbClr val="FFFFFF">
                      <a:alpha val="100000"/>
                    </a:srgbClr>
                  </a:gs>
                  <a:gs pos="100000">
                    <a:srgbClr val="B2B2B2">
                      <a:alpha val="100000"/>
                    </a:srgbClr>
                  </a:gs>
                </a:gsLst>
                <a:lin ang="540000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grpSp>
      <p:sp>
        <p:nvSpPr>
          <p:cNvPr id="1049188" name=""/>
          <p:cNvSpPr txBox="1"/>
          <p:nvPr/>
        </p:nvSpPr>
        <p:spPr>
          <a:xfrm rot="0">
            <a:off x="2238375" y="1905000"/>
            <a:ext cx="5686425" cy="36474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indent="-342900" latinLnBrk="1" lvl="0" marL="342900">
              <a:lnSpc>
                <a:spcPct val="150000"/>
              </a:lnSpc>
              <a:buAutoNum type="arabicPeriod" startAt="1"/>
            </a:pPr>
            <a:r>
              <a:rPr altLang="en-US" sz="2800" lang="zh-CN"/>
              <a:t>火灾自救，时刻留意逃生路</a:t>
            </a:r>
          </a:p>
          <a:p>
            <a:pPr eaLnBrk="1" hangingPunct="1" indent="-342900" latinLnBrk="1" lvl="0" marL="342900">
              <a:lnSpc>
                <a:spcPct val="150000"/>
              </a:lnSpc>
              <a:buAutoNum type="arabicPeriod" startAt="1"/>
            </a:pPr>
            <a:r>
              <a:rPr altLang="en-US" sz="2800" lang="zh-CN"/>
              <a:t>扑灭小火，惠及他人利自身</a:t>
            </a:r>
          </a:p>
          <a:p>
            <a:pPr eaLnBrk="1" hangingPunct="1" indent="-342900" latinLnBrk="1" lvl="0" marL="342900">
              <a:lnSpc>
                <a:spcPct val="150000"/>
              </a:lnSpc>
              <a:buAutoNum type="arabicPeriod" startAt="1"/>
            </a:pPr>
            <a:r>
              <a:rPr altLang="en-US" sz="2800" lang="zh-CN"/>
              <a:t>突遇火灾，保持镇静速撤离</a:t>
            </a:r>
          </a:p>
          <a:p>
            <a:pPr eaLnBrk="1" hangingPunct="1" indent="-342900" latinLnBrk="1" lvl="0" marL="342900">
              <a:lnSpc>
                <a:spcPct val="150000"/>
              </a:lnSpc>
              <a:buAutoNum type="arabicPeriod" startAt="1"/>
            </a:pPr>
            <a:r>
              <a:rPr altLang="en-US" sz="2800" lang="zh-CN"/>
              <a:t>尽快脱离险境，珍惜生命莫恋财</a:t>
            </a:r>
          </a:p>
          <a:p>
            <a:pPr eaLnBrk="1" hangingPunct="1" indent="-342900" latinLnBrk="1" lvl="0" marL="342900">
              <a:lnSpc>
                <a:spcPct val="150000"/>
              </a:lnSpc>
              <a:buAutoNum type="arabicPeriod" startAt="1"/>
            </a:pPr>
            <a:r>
              <a:rPr altLang="en-US" sz="2800" lang="zh-CN"/>
              <a:t>迅速撤离，匍匐前进莫站立</a:t>
            </a:r>
          </a:p>
        </p:txBody>
      </p:sp>
      <p:sp>
        <p:nvSpPr>
          <p:cNvPr id="1049189" name=""/>
          <p:cNvSpPr/>
          <p:nvPr/>
        </p:nvSpPr>
        <p:spPr>
          <a:xfrm rot="180210">
            <a:off x="609600" y="228600"/>
            <a:ext cx="7924800" cy="1524000"/>
          </a:xfrm>
          <a:prstGeom prst="rect"/>
        </p:spPr>
        <p:txBody>
          <a:bodyPr anchor="t" bIns="45720" fromWordArt="1" lIns="91440" rIns="91440" tIns="45720" vert="horz" wrap="none">
            <a:prstTxWarp prst="textSlantUp">
              <a:avLst>
                <a:gd fmla="val 38660" name="adj"/>
              </a:avLst>
            </a:prstTxWarp>
          </a:bodyPr>
          <a:p>
            <a:pPr algn="ctr"/>
            <a:r>
              <a:rPr b="0" sz="3600" i="0" kern="10" normalizeH="0" spc="0">
                <a:ln w="9525" cap="flat" cmpd="sng">
                  <a:solidFill>
                    <a:srgbClr val="000000">
                      <a:alpha val="100000"/>
                    </a:srgbClr>
                  </a:solidFill>
                  <a:prstDash val="solid"/>
                  <a:round/>
                </a:ln>
                <a:solidFill>
                  <a:srgbClr val="000000"/>
                </a:solidFill>
                <a:latin typeface="宋体"/>
                <a:ea typeface="宋体"/>
              </a:rPr>
              <a:t>
</a:t>
            </a:r>
          </a:p>
        </p:txBody>
      </p:sp>
    </p:spTree>
    <p:custDataLst>
      <p:tags r:id="rId3"/>
    </p:custDataLst>
  </p:cSld>
  <p:clrMapOvr>
    <a:masterClrMapping/>
  </p:clrMapOvr>
  <p:transition spd="med" advClick="1">
    <p:dissolve/>
  </p:transition>
  <p:timing>
    <p:tnLst>
      <p:par>
        <p:cTn dur="indefinite" id="1" nodeType="tmRoot">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id="5" nodePh="1" nodeType="afterEffect" presetClass="entr" presetID="5" presetSubtype="10">
                                  <p:stCondLst>
                                    <p:cond delay="0"/>
                                  </p:stCondLst>
                                  <p:endCondLst>
                                    <p:cond evt="begin" delay="0">
                                      <p:tn val="5"/>
                                    </p:cond>
                                  </p:endCondLst>
                                  <p:childTnLst>
                                    <p:set>
                                      <p:cBhvr>
                                        <p:cTn dur="1" fill="hold" id="6">
                                          <p:stCondLst>
                                            <p:cond delay="0"/>
                                          </p:stCondLst>
                                        </p:cTn>
                                        <p:tgtEl>
                                          <p:spTgt spid="1049189"/>
                                        </p:tgtEl>
                                        <p:attrNameLst>
                                          <p:attrName>style.visibility</p:attrName>
                                        </p:attrNameLst>
                                      </p:cBhvr>
                                      <p:to>
                                        <p:strVal val="visible"/>
                                      </p:to>
                                    </p:set>
                                    <p:animEffect transition="in" filter="checkerboard(across)">
                                      <p:cBhvr>
                                        <p:cTn dur="2000" id="7"/>
                                        <p:tgtEl>
                                          <p:spTgt spid="1049189"/>
                                        </p:tgtEl>
                                      </p:cBhvr>
                                    </p:animEffect>
                                  </p:childTnLst>
                                </p:cTn>
                              </p:par>
                            </p:childTnLst>
                          </p:cTn>
                        </p:par>
                        <p:par>
                          <p:cTn fill="hold" id="8" nodeType="afterGroup">
                            <p:stCondLst>
                              <p:cond delay="2000"/>
                            </p:stCondLst>
                            <p:childTnLst>
                              <p:par>
                                <p:cTn autoRev="1" fill="hold" id="9" nodePh="1" nodeType="afterEffect" presetClass="emph" presetID="6" presetSubtype="0">
                                  <p:stCondLst>
                                    <p:cond delay="0"/>
                                  </p:stCondLst>
                                  <p:endCondLst>
                                    <p:cond evt="begin" delay="0">
                                      <p:tn val="9"/>
                                    </p:cond>
                                  </p:endCondLst>
                                  <p:childTnLst>
                                    <p:animScale>
                                      <p:cBhvr>
                                        <p:cTn dur="2000" fill="hold" id="10"/>
                                        <p:tgtEl>
                                          <p:spTgt spid="1049189"/>
                                        </p:tgtEl>
                                      </p:cBhvr>
                                      <p:by x="150000" y="150000"/>
                                    </p:animScale>
                                  </p:childTnLst>
                                </p:cTn>
                              </p:par>
                            </p:childTnLst>
                          </p:cTn>
                        </p:par>
                      </p:childTnLst>
                    </p:cTn>
                  </p:par>
                  <p:par>
                    <p:cTn fill="hold" id="11" nodeType="clickPar">
                      <p:stCondLst>
                        <p:cond delay="indefinite"/>
                      </p:stCondLst>
                      <p:childTnLst>
                        <p:par>
                          <p:cTn fill="hold" id="12" nodeType="withGroup">
                            <p:stCondLst>
                              <p:cond delay="0"/>
                            </p:stCondLst>
                            <p:childTnLst>
                              <p:par>
                                <p:cTn accel="50000" fill="hold" id="13" nodeType="clickEffect" presetClass="entr" presetID="48" presetSubtype="0">
                                  <p:stCondLst>
                                    <p:cond delay="0"/>
                                  </p:stCondLst>
                                  <p:childTnLst>
                                    <p:set>
                                      <p:cBhvr>
                                        <p:cTn dur="1" fill="hold" id="14">
                                          <p:stCondLst>
                                            <p:cond delay="0"/>
                                          </p:stCondLst>
                                        </p:cTn>
                                        <p:tgtEl>
                                          <p:spTgt spid="274"/>
                                        </p:tgtEl>
                                        <p:attrNameLst>
                                          <p:attrName>style.visibility</p:attrName>
                                        </p:attrNameLst>
                                      </p:cBhvr>
                                      <p:to>
                                        <p:strVal val="visible"/>
                                      </p:to>
                                    </p:set>
                                    <p:anim calcmode="lin" valueType="num">
                                      <p:cBhvr>
                                        <p:cTn dur="1000" fill="hold" id="15"/>
                                        <p:tgtEl>
                                          <p:spTgt spid="274"/>
                                        </p:tgtEl>
                                        <p:attrNameLst>
                                          <p:attrName>style.rotation</p:attrName>
                                        </p:attrNameLst>
                                      </p:cBhvr>
                                      <p:tavLst>
                                        <p:tav tm="0">
                                          <p:val>
                                            <p:fltVal val="90.0"/>
                                          </p:val>
                                        </p:tav>
                                        <p:tav tm="80000">
                                          <p:val>
                                            <p:fltVal val="90.0"/>
                                          </p:val>
                                        </p:tav>
                                        <p:tav tm="80000">
                                          <p:val>
                                            <p:fltVal val="90.0"/>
                                          </p:val>
                                        </p:tav>
                                        <p:tav tm="100000">
                                          <p:val>
                                            <p:fltVal val="0.0"/>
                                          </p:val>
                                        </p:tav>
                                      </p:tavLst>
                                    </p:anim>
                                    <p:anim calcmode="lin" valueType="num">
                                      <p:cBhvr>
                                        <p:cTn dur="1000" fill="hold" id="16"/>
                                        <p:tgtEl>
                                          <p:spTgt spid="274"/>
                                        </p:tgtEl>
                                        <p:attrNameLst>
                                          <p:attrName>ppt_x</p:attrName>
                                        </p:attrNameLst>
                                      </p:cBhvr>
                                      <p:tavLst>
                                        <p:tav tm="0">
                                          <p:val>
                                            <p:fltVal val="-1.0"/>
                                          </p:val>
                                        </p:tav>
                                        <p:tav tm="50000">
                                          <p:val>
                                            <p:fltVal val="0.949999988079071"/>
                                          </p:val>
                                        </p:tav>
                                        <p:tav tm="100000">
                                          <p:val>
                                            <p:strVal val="#ppt_x"/>
                                          </p:val>
                                        </p:tav>
                                      </p:tavLst>
                                    </p:anim>
                                    <p:anim calcmode="lin" valueType="num">
                                      <p:cBhvr>
                                        <p:cTn dur="1000" fill="hold" id="17"/>
                                        <p:tgtEl>
                                          <p:spTgt spid="274"/>
                                        </p:tgtEl>
                                        <p:attrNameLst>
                                          <p:attrName>ppt_y</p:attrName>
                                        </p:attrNameLst>
                                      </p:cBhvr>
                                      <p:tavLst>
                                        <p:tav tm="0">
                                          <p:val>
                                            <p:strVal val="#ppt_y"/>
                                          </p:val>
                                        </p:tav>
                                        <p:tav tm="100000">
                                          <p:val>
                                            <p:strVal val="#ppt_y"/>
                                          </p:val>
                                        </p:tav>
                                      </p:tavLst>
                                    </p:anim>
                                    <p:animEffect transition="in" filter="fade">
                                      <p:cBhvr>
                                        <p:cTn dur="1000" id="18"/>
                                        <p:tgtEl>
                                          <p:spTgt spid="274"/>
                                        </p:tgtEl>
                                      </p:cBhvr>
                                    </p:animEffect>
                                  </p:childTnLst>
                                </p:cTn>
                              </p:par>
                              <p:par>
                                <p:cTn accel="50000" fill="hold" id="19" nodeType="withEffect" presetClass="entr" presetID="48" presetSubtype="0">
                                  <p:stCondLst>
                                    <p:cond delay="0"/>
                                  </p:stCondLst>
                                  <p:childTnLst>
                                    <p:set>
                                      <p:cBhvr>
                                        <p:cTn dur="1" fill="hold" id="20">
                                          <p:stCondLst>
                                            <p:cond delay="0"/>
                                          </p:stCondLst>
                                        </p:cTn>
                                        <p:tgtEl>
                                          <p:spTgt spid="275"/>
                                        </p:tgtEl>
                                        <p:attrNameLst>
                                          <p:attrName>style.visibility</p:attrName>
                                        </p:attrNameLst>
                                      </p:cBhvr>
                                      <p:to>
                                        <p:strVal val="visible"/>
                                      </p:to>
                                    </p:set>
                                    <p:anim calcmode="lin" valueType="num">
                                      <p:cBhvr>
                                        <p:cTn dur="1000" fill="hold" id="21"/>
                                        <p:tgtEl>
                                          <p:spTgt spid="275"/>
                                        </p:tgtEl>
                                        <p:attrNameLst>
                                          <p:attrName>style.rotation</p:attrName>
                                        </p:attrNameLst>
                                      </p:cBhvr>
                                      <p:tavLst>
                                        <p:tav tm="0">
                                          <p:val>
                                            <p:fltVal val="90.0"/>
                                          </p:val>
                                        </p:tav>
                                        <p:tav tm="80000">
                                          <p:val>
                                            <p:fltVal val="90.0"/>
                                          </p:val>
                                        </p:tav>
                                        <p:tav tm="80000">
                                          <p:val>
                                            <p:fltVal val="90.0"/>
                                          </p:val>
                                        </p:tav>
                                        <p:tav tm="100000">
                                          <p:val>
                                            <p:fltVal val="0.0"/>
                                          </p:val>
                                        </p:tav>
                                      </p:tavLst>
                                    </p:anim>
                                    <p:anim calcmode="lin" valueType="num">
                                      <p:cBhvr>
                                        <p:cTn dur="1000" fill="hold" id="22"/>
                                        <p:tgtEl>
                                          <p:spTgt spid="275"/>
                                        </p:tgtEl>
                                        <p:attrNameLst>
                                          <p:attrName>ppt_x</p:attrName>
                                        </p:attrNameLst>
                                      </p:cBhvr>
                                      <p:tavLst>
                                        <p:tav tm="0">
                                          <p:val>
                                            <p:fltVal val="-1.0"/>
                                          </p:val>
                                        </p:tav>
                                        <p:tav tm="50000">
                                          <p:val>
                                            <p:fltVal val="0.949999988079071"/>
                                          </p:val>
                                        </p:tav>
                                        <p:tav tm="100000">
                                          <p:val>
                                            <p:strVal val="#ppt_x"/>
                                          </p:val>
                                        </p:tav>
                                      </p:tavLst>
                                    </p:anim>
                                    <p:anim calcmode="lin" valueType="num">
                                      <p:cBhvr>
                                        <p:cTn dur="1000" fill="hold" id="23"/>
                                        <p:tgtEl>
                                          <p:spTgt spid="275"/>
                                        </p:tgtEl>
                                        <p:attrNameLst>
                                          <p:attrName>ppt_y</p:attrName>
                                        </p:attrNameLst>
                                      </p:cBhvr>
                                      <p:tavLst>
                                        <p:tav tm="0">
                                          <p:val>
                                            <p:strVal val="#ppt_y"/>
                                          </p:val>
                                        </p:tav>
                                        <p:tav tm="100000">
                                          <p:val>
                                            <p:strVal val="#ppt_y"/>
                                          </p:val>
                                        </p:tav>
                                      </p:tavLst>
                                    </p:anim>
                                    <p:animEffect transition="in" filter="fade">
                                      <p:cBhvr>
                                        <p:cTn dur="1000" id="24"/>
                                        <p:tgtEl>
                                          <p:spTgt spid="275"/>
                                        </p:tgtEl>
                                      </p:cBhvr>
                                    </p:animEffect>
                                  </p:childTnLst>
                                </p:cTn>
                              </p:par>
                              <p:par>
                                <p:cTn accel="50000" fill="hold" id="25" nodeType="withEffect" presetClass="entr" presetID="48" presetSubtype="0">
                                  <p:stCondLst>
                                    <p:cond delay="0"/>
                                  </p:stCondLst>
                                  <p:childTnLst>
                                    <p:set>
                                      <p:cBhvr>
                                        <p:cTn dur="1" fill="hold" id="26">
                                          <p:stCondLst>
                                            <p:cond delay="0"/>
                                          </p:stCondLst>
                                        </p:cTn>
                                        <p:tgtEl>
                                          <p:spTgt spid="278"/>
                                        </p:tgtEl>
                                        <p:attrNameLst>
                                          <p:attrName>style.visibility</p:attrName>
                                        </p:attrNameLst>
                                      </p:cBhvr>
                                      <p:to>
                                        <p:strVal val="visible"/>
                                      </p:to>
                                    </p:set>
                                    <p:anim calcmode="lin" valueType="num">
                                      <p:cBhvr>
                                        <p:cTn dur="1000" fill="hold" id="27"/>
                                        <p:tgtEl>
                                          <p:spTgt spid="278"/>
                                        </p:tgtEl>
                                        <p:attrNameLst>
                                          <p:attrName>style.rotation</p:attrName>
                                        </p:attrNameLst>
                                      </p:cBhvr>
                                      <p:tavLst>
                                        <p:tav tm="0">
                                          <p:val>
                                            <p:fltVal val="90.0"/>
                                          </p:val>
                                        </p:tav>
                                        <p:tav tm="80000">
                                          <p:val>
                                            <p:fltVal val="90.0"/>
                                          </p:val>
                                        </p:tav>
                                        <p:tav tm="80000">
                                          <p:val>
                                            <p:fltVal val="90.0"/>
                                          </p:val>
                                        </p:tav>
                                        <p:tav tm="100000">
                                          <p:val>
                                            <p:fltVal val="0.0"/>
                                          </p:val>
                                        </p:tav>
                                      </p:tavLst>
                                    </p:anim>
                                    <p:anim calcmode="lin" valueType="num">
                                      <p:cBhvr>
                                        <p:cTn dur="1000" fill="hold" id="28"/>
                                        <p:tgtEl>
                                          <p:spTgt spid="278"/>
                                        </p:tgtEl>
                                        <p:attrNameLst>
                                          <p:attrName>ppt_x</p:attrName>
                                        </p:attrNameLst>
                                      </p:cBhvr>
                                      <p:tavLst>
                                        <p:tav tm="0">
                                          <p:val>
                                            <p:fltVal val="-1.0"/>
                                          </p:val>
                                        </p:tav>
                                        <p:tav tm="50000">
                                          <p:val>
                                            <p:fltVal val="0.949999988079071"/>
                                          </p:val>
                                        </p:tav>
                                        <p:tav tm="100000">
                                          <p:val>
                                            <p:strVal val="#ppt_x"/>
                                          </p:val>
                                        </p:tav>
                                      </p:tavLst>
                                    </p:anim>
                                    <p:anim calcmode="lin" valueType="num">
                                      <p:cBhvr>
                                        <p:cTn dur="1000" fill="hold" id="29"/>
                                        <p:tgtEl>
                                          <p:spTgt spid="278"/>
                                        </p:tgtEl>
                                        <p:attrNameLst>
                                          <p:attrName>ppt_y</p:attrName>
                                        </p:attrNameLst>
                                      </p:cBhvr>
                                      <p:tavLst>
                                        <p:tav tm="0">
                                          <p:val>
                                            <p:strVal val="#ppt_y"/>
                                          </p:val>
                                        </p:tav>
                                        <p:tav tm="100000">
                                          <p:val>
                                            <p:strVal val="#ppt_y"/>
                                          </p:val>
                                        </p:tav>
                                      </p:tavLst>
                                    </p:anim>
                                    <p:animEffect transition="in" filter="fade">
                                      <p:cBhvr>
                                        <p:cTn dur="1000" id="30"/>
                                        <p:tgtEl>
                                          <p:spTgt spid="278"/>
                                        </p:tgtEl>
                                      </p:cBhvr>
                                    </p:animEffect>
                                  </p:childTnLst>
                                </p:cTn>
                              </p:par>
                              <p:par>
                                <p:cTn accel="50000" fill="hold" grpId="0" id="31" nodeType="withEffect" presetClass="entr" presetID="48" presetSubtype="0">
                                  <p:stCondLst>
                                    <p:cond delay="0"/>
                                  </p:stCondLst>
                                  <p:childTnLst>
                                    <p:set>
                                      <p:cBhvr>
                                        <p:cTn dur="1" fill="hold" id="32">
                                          <p:stCondLst>
                                            <p:cond delay="0"/>
                                          </p:stCondLst>
                                        </p:cTn>
                                        <p:tgtEl>
                                          <p:spTgt spid="1049188"/>
                                        </p:tgtEl>
                                        <p:attrNameLst>
                                          <p:attrName>style.visibility</p:attrName>
                                        </p:attrNameLst>
                                      </p:cBhvr>
                                      <p:to>
                                        <p:strVal val="visible"/>
                                      </p:to>
                                    </p:set>
                                    <p:anim calcmode="lin" valueType="num">
                                      <p:cBhvr>
                                        <p:cTn dur="1000" fill="hold" id="33"/>
                                        <p:tgtEl>
                                          <p:spTgt spid="1049188"/>
                                        </p:tgtEl>
                                        <p:attrNameLst>
                                          <p:attrName>style.rotation</p:attrName>
                                        </p:attrNameLst>
                                      </p:cBhvr>
                                      <p:tavLst>
                                        <p:tav tm="0">
                                          <p:val>
                                            <p:fltVal val="90.0"/>
                                          </p:val>
                                        </p:tav>
                                        <p:tav tm="80000">
                                          <p:val>
                                            <p:fltVal val="90.0"/>
                                          </p:val>
                                        </p:tav>
                                        <p:tav tm="80000">
                                          <p:val>
                                            <p:fltVal val="90.0"/>
                                          </p:val>
                                        </p:tav>
                                        <p:tav tm="100000">
                                          <p:val>
                                            <p:fltVal val="0.0"/>
                                          </p:val>
                                        </p:tav>
                                      </p:tavLst>
                                    </p:anim>
                                    <p:anim calcmode="lin" valueType="num">
                                      <p:cBhvr>
                                        <p:cTn dur="1000" fill="hold" id="34"/>
                                        <p:tgtEl>
                                          <p:spTgt spid="1049188"/>
                                        </p:tgtEl>
                                        <p:attrNameLst>
                                          <p:attrName>ppt_x</p:attrName>
                                        </p:attrNameLst>
                                      </p:cBhvr>
                                      <p:tavLst>
                                        <p:tav tm="0">
                                          <p:val>
                                            <p:fltVal val="-1.0"/>
                                          </p:val>
                                        </p:tav>
                                        <p:tav tm="50000">
                                          <p:val>
                                            <p:fltVal val="0.949999988079071"/>
                                          </p:val>
                                        </p:tav>
                                        <p:tav tm="100000">
                                          <p:val>
                                            <p:strVal val="#ppt_x"/>
                                          </p:val>
                                        </p:tav>
                                      </p:tavLst>
                                    </p:anim>
                                    <p:anim calcmode="lin" valueType="num">
                                      <p:cBhvr>
                                        <p:cTn dur="1000" fill="hold" id="35"/>
                                        <p:tgtEl>
                                          <p:spTgt spid="1049188"/>
                                        </p:tgtEl>
                                        <p:attrNameLst>
                                          <p:attrName>ppt_y</p:attrName>
                                        </p:attrNameLst>
                                      </p:cBhvr>
                                      <p:tavLst>
                                        <p:tav tm="0">
                                          <p:val>
                                            <p:strVal val="#ppt_y"/>
                                          </p:val>
                                        </p:tav>
                                        <p:tav tm="100000">
                                          <p:val>
                                            <p:strVal val="#ppt_y"/>
                                          </p:val>
                                        </p:tav>
                                      </p:tavLst>
                                    </p:anim>
                                    <p:animEffect transition="in" filter="fade">
                                      <p:cBhvr>
                                        <p:cTn dur="1000" id="36"/>
                                        <p:tgtEl>
                                          <p:spTgt spid="1049188"/>
                                        </p:tgtEl>
                                      </p:cBhvr>
                                    </p:animEffect>
                                  </p:childTnLst>
                                </p:cTn>
                              </p:par>
                            </p:childTnLst>
                          </p:cTn>
                        </p:par>
                      </p:childTnLst>
                    </p:cTn>
                  </p:par>
                  <p:par>
                    <p:cTn fill="hold" id="37" nodeType="clickPar">
                      <p:stCondLst>
                        <p:cond delay="indefinite"/>
                      </p:stCondLst>
                      <p:childTnLst>
                        <p:par>
                          <p:cTn fill="hold" id="38" nodeType="withGroup">
                            <p:stCondLst>
                              <p:cond delay="0"/>
                            </p:stCondLst>
                            <p:childTnLst>
                              <p:par>
                                <p:cTn accel="50000" fill="hold" id="39" nodeType="clickEffect" presetClass="entr" presetID="38" presetSubtype="0">
                                  <p:stCondLst>
                                    <p:cond delay="0"/>
                                  </p:stCondLst>
                                  <p:iterate type="lt">
                                    <p:tmPct val="50000"/>
                                  </p:iterate>
                                  <p:childTnLst>
                                    <p:set>
                                      <p:cBhvr>
                                        <p:cTn dur="1" fill="hold" id="40">
                                          <p:stCondLst>
                                            <p:cond delay="0"/>
                                          </p:stCondLst>
                                        </p:cTn>
                                        <p:tgtEl>
                                          <p:spTgt spid="2097301"/>
                                        </p:tgtEl>
                                        <p:attrNameLst>
                                          <p:attrName>style.visibility</p:attrName>
                                        </p:attrNameLst>
                                      </p:cBhvr>
                                      <p:to>
                                        <p:strVal val="visible"/>
                                      </p:to>
                                    </p:set>
                                    <p:set>
                                      <p:cBhvr>
                                        <p:cTn dur="455" fill="hold" id="41">
                                          <p:stCondLst>
                                            <p:cond delay="0"/>
                                          </p:stCondLst>
                                        </p:cTn>
                                        <p:tgtEl>
                                          <p:spTgt spid="2097301"/>
                                        </p:tgtEl>
                                        <p:attrNameLst>
                                          <p:attrName>style.rotation</p:attrName>
                                        </p:attrNameLst>
                                      </p:cBhvr>
                                      <p:to>
                                        <p:strVal val="-45.0"/>
                                      </p:to>
                                    </p:set>
                                    <p:anim calcmode="lin" valueType="num">
                                      <p:cBhvr>
                                        <p:cTn dur="455" fill="hold" id="42">
                                          <p:stCondLst>
                                            <p:cond delay="455"/>
                                          </p:stCondLst>
                                        </p:cTn>
                                        <p:tgtEl>
                                          <p:spTgt spid="2097301"/>
                                        </p:tgtEl>
                                        <p:attrNameLst>
                                          <p:attrName>style.rotation</p:attrName>
                                        </p:attrNameLst>
                                      </p:cBhvr>
                                      <p:tavLst>
                                        <p:tav tm="0">
                                          <p:val>
                                            <p:fltVal val="-45.0"/>
                                          </p:val>
                                        </p:tav>
                                        <p:tav tm="69900">
                                          <p:val>
                                            <p:fltVal val="45.0"/>
                                          </p:val>
                                        </p:tav>
                                        <p:tav tm="100000">
                                          <p:val>
                                            <p:fltVal val="0.0"/>
                                          </p:val>
                                        </p:tav>
                                      </p:tavLst>
                                    </p:anim>
                                    <p:anim calcmode="lin" valueType="num">
                                      <p:cBhvr>
                                        <p:cTn dur="455" fill="hold" id="43">
                                          <p:stCondLst>
                                            <p:cond delay="0"/>
                                          </p:stCondLst>
                                        </p:cTn>
                                        <p:tgtEl>
                                          <p:spTgt spid="2097301"/>
                                        </p:tgtEl>
                                        <p:attrNameLst>
                                          <p:attrName>ppt_y</p:attrName>
                                        </p:attrNameLst>
                                      </p:cBhvr>
                                      <p:tavLst>
                                        <p:tav tm="0">
                                          <p:val>
                                            <p:strVal val="#ppt_y-1"/>
                                          </p:val>
                                        </p:tav>
                                        <p:tav tm="100000">
                                          <p:val>
                                            <p:strVal val="#ppt_y-(0.354*#ppt_w-0.172*#ppt_h)"/>
                                          </p:val>
                                        </p:tav>
                                      </p:tavLst>
                                    </p:anim>
                                    <p:anim calcmode="lin" valueType="num">
                                      <p:cBhvr>
                                        <p:cTn accel="0" autoRev="1" decel="50000" dur="156" fill="hold" id="44">
                                          <p:stCondLst>
                                            <p:cond delay="455"/>
                                          </p:stCondLst>
                                        </p:cTn>
                                        <p:tgtEl>
                                          <p:spTgt spid="2097301"/>
                                        </p:tgtEl>
                                        <p:attrNameLst>
                                          <p:attrName>ppt_y</p:attrName>
                                        </p:attrNameLst>
                                      </p:cBhvr>
                                      <p:tavLst>
                                        <p:tav tm="0">
                                          <p:val>
                                            <p:strVal val="#ppt_y-(0.354*#ppt_w-0.172*#ppt_h)"/>
                                          </p:val>
                                        </p:tav>
                                        <p:tav tm="100000">
                                          <p:val>
                                            <p:strVal val="#ppt_y-(0.354*#ppt_w-0.172*#ppt_h)-#ppt_h/2"/>
                                          </p:val>
                                        </p:tav>
                                      </p:tavLst>
                                    </p:anim>
                                    <p:anim calcmode="lin" valueType="num">
                                      <p:cBhvr>
                                        <p:cTn dur="136" fill="hold" id="45">
                                          <p:stCondLst>
                                            <p:cond delay="864"/>
                                          </p:stCondLst>
                                        </p:cTn>
                                        <p:tgtEl>
                                          <p:spTgt spid="209730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88" grpId="0" uiExpand="0" build="whole"/>
    </p:bldLst>
  </p:timing>
</p:sld>
</file>

<file path=ppt/slides/slide36.xml><?xml version="1.0" encoding="utf-8"?>
<p:sld xmlns:a="http://schemas.openxmlformats.org/drawingml/2006/main" xmlns:r="http://schemas.openxmlformats.org/officeDocument/2006/relationships" xmlns:p="http://schemas.openxmlformats.org/presentationml/2006/main" showMasterSp="1">
  <p:cSld>
    <p:spTree>
      <p:nvGrpSpPr>
        <p:cNvPr id="281" name=""/>
        <p:cNvGrpSpPr/>
        <p:nvPr/>
      </p:nvGrpSpPr>
      <p:grpSpPr>
        <a:xfrm rot="0">
          <a:off x="0" y="0"/>
          <a:ext cx="0" cy="0"/>
          <a:chOff x="0" y="0"/>
          <a:chExt cx="0" cy="0"/>
        </a:xfrm>
      </p:grpSpPr>
      <p:pic>
        <p:nvPicPr>
          <p:cNvPr id="2097303" name=""/>
          <p:cNvPicPr>
            <a:picLocks/>
          </p:cNvPicPr>
          <p:nvPr/>
        </p:nvPicPr>
        <p:blipFill>
          <a:blip xmlns:r="http://schemas.openxmlformats.org/officeDocument/2006/relationships" r:embed="rId1"/>
          <a:srcRect l="0" t="0" r="0" b="0"/>
          <a:stretch>
            <a:fillRect/>
          </a:stretch>
        </p:blipFill>
        <p:spPr>
          <a:xfrm rot="0">
            <a:off x="238125" y="1163637"/>
            <a:ext cx="1457325" cy="5176837"/>
          </a:xfrm>
          <a:prstGeom prst="rect"/>
          <a:noFill/>
          <a:ln>
            <a:noFill/>
          </a:ln>
        </p:spPr>
      </p:pic>
      <p:sp>
        <p:nvSpPr>
          <p:cNvPr id="1049190" name=""/>
          <p:cNvSpPr/>
          <p:nvPr/>
        </p:nvSpPr>
        <p:spPr>
          <a:xfrm rot="0">
            <a:off x="1774825" y="1174750"/>
            <a:ext cx="6596062" cy="5143500"/>
          </a:xfrm>
          <a:prstGeom prst="roundRect">
            <a:avLst>
              <a:gd name="adj" fmla="val 2454"/>
            </a:avLst>
          </a:prstGeom>
          <a:solidFill>
            <a:srgbClr val="92D050"/>
          </a:solidFill>
          <a:ln w="28575" cap="flat" cmpd="sng">
            <a:solidFill>
              <a:srgbClr val="FEFEFE">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nvGrpSpPr>
          <p:cNvPr id="282" name=""/>
          <p:cNvGrpSpPr/>
          <p:nvPr/>
        </p:nvGrpSpPr>
        <p:grpSpPr>
          <a:xfrm rot="0">
            <a:off x="7772400" y="1663700"/>
            <a:ext cx="512762" cy="463550"/>
            <a:chOff x="4896" y="1048"/>
            <a:chExt cx="323" cy="292"/>
          </a:xfrm>
        </p:grpSpPr>
        <p:pic>
          <p:nvPicPr>
            <p:cNvPr id="2097304" name=""/>
            <p:cNvPicPr>
              <a:picLocks/>
            </p:cNvPicPr>
            <p:nvPr/>
          </p:nvPicPr>
          <p:blipFill>
            <a:blip xmlns:r="http://schemas.openxmlformats.org/officeDocument/2006/relationships" r:embed="rId2"/>
            <a:srcRect l="0" t="0" r="0" b="0"/>
            <a:stretch>
              <a:fillRect/>
            </a:stretch>
          </p:blipFill>
          <p:spPr>
            <a:xfrm rot="0">
              <a:off x="4896" y="1048"/>
              <a:ext cx="323" cy="292"/>
            </a:xfrm>
            <a:prstGeom prst="rect"/>
            <a:noFill/>
            <a:ln>
              <a:noFill/>
            </a:ln>
          </p:spPr>
        </p:pic>
        <p:sp>
          <p:nvSpPr>
            <p:cNvPr id="1049191" name=""/>
            <p:cNvSpPr txBox="1"/>
            <p:nvPr/>
          </p:nvSpPr>
          <p:spPr>
            <a:xfrm rot="0">
              <a:off x="4895" y="1050"/>
              <a:ext cx="325" cy="293"/>
            </a:xfrm>
            <a:prstGeom prst="rect"/>
            <a:noFill/>
            <a:ln>
              <a:noFill/>
            </a:ln>
          </p:spPr>
          <p:txBody>
            <a:bodyPr anchor="t"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grpSp>
        <p:nvGrpSpPr>
          <p:cNvPr id="283" name=""/>
          <p:cNvGrpSpPr/>
          <p:nvPr/>
        </p:nvGrpSpPr>
        <p:grpSpPr>
          <a:xfrm rot="5400000">
            <a:off x="1479550" y="1765300"/>
            <a:ext cx="495300" cy="666750"/>
            <a:chOff x="778" y="1762"/>
            <a:chExt cx="312" cy="420"/>
          </a:xfrm>
        </p:grpSpPr>
        <p:grpSp>
          <p:nvGrpSpPr>
            <p:cNvPr id="284" name=""/>
            <p:cNvGrpSpPr/>
            <p:nvPr/>
          </p:nvGrpSpPr>
          <p:grpSpPr>
            <a:xfrm rot="0">
              <a:off x="960" y="1764"/>
              <a:ext cx="130" cy="418"/>
              <a:chOff x="960" y="1764"/>
              <a:chExt cx="130" cy="418"/>
            </a:xfrm>
          </p:grpSpPr>
          <p:sp>
            <p:nvSpPr>
              <p:cNvPr id="1049192" name=""/>
              <p:cNvSpPr/>
              <p:nvPr/>
            </p:nvSpPr>
            <p:spPr>
              <a:xfrm rot="0">
                <a:off x="960" y="1764"/>
                <a:ext cx="126" cy="120"/>
              </a:xfrm>
              <a:prstGeom prst="ellipse"/>
              <a:solidFill>
                <a:srgbClr val="000000">
                  <a:alpha val="20000"/>
                </a:srgbClr>
              </a:solidFill>
              <a:ln w="38100" cap="flat" cmpd="sng">
                <a:solidFill>
                  <a:srgbClr val="DDDDDD">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93" name=""/>
              <p:cNvSpPr/>
              <p:nvPr/>
            </p:nvSpPr>
            <p:spPr>
              <a:xfrm rot="0">
                <a:off x="964" y="2062"/>
                <a:ext cx="126" cy="120"/>
              </a:xfrm>
              <a:prstGeom prst="ellipse"/>
              <a:solidFill>
                <a:srgbClr val="000000">
                  <a:alpha val="30196"/>
                </a:srgbClr>
              </a:solidFill>
              <a:ln w="38100" cap="flat" cmpd="sng">
                <a:solidFill>
                  <a:srgbClr val="DDDDDD">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94" name=""/>
              <p:cNvSpPr/>
              <p:nvPr/>
            </p:nvSpPr>
            <p:spPr>
              <a:xfrm rot="0">
                <a:off x="996" y="1836"/>
                <a:ext cx="62" cy="300"/>
              </a:xfrm>
              <a:prstGeom prst="roundRect">
                <a:avLst>
                  <a:gd name="adj" fmla="val 50000"/>
                </a:avLst>
              </a:prstGeom>
              <a:gradFill rotWithShape="1">
                <a:gsLst>
                  <a:gs pos="0">
                    <a:srgbClr val="B2B2B2">
                      <a:alpha val="100000"/>
                    </a:srgbClr>
                  </a:gs>
                  <a:gs pos="50000">
                    <a:srgbClr val="EAEAEA">
                      <a:alpha val="100000"/>
                    </a:srgbClr>
                  </a:gs>
                  <a:gs pos="100000">
                    <a:srgbClr val="B2B2B2">
                      <a:alpha val="100000"/>
                    </a:srgbClr>
                  </a:gs>
                </a:gsLst>
                <a:lin ang="540000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grpSp>
          <p:nvGrpSpPr>
            <p:cNvPr id="285" name=""/>
            <p:cNvGrpSpPr/>
            <p:nvPr/>
          </p:nvGrpSpPr>
          <p:grpSpPr>
            <a:xfrm rot="0">
              <a:off x="778" y="1762"/>
              <a:ext cx="130" cy="418"/>
              <a:chOff x="960" y="1764"/>
              <a:chExt cx="130" cy="418"/>
            </a:xfrm>
          </p:grpSpPr>
          <p:sp>
            <p:nvSpPr>
              <p:cNvPr id="1049195" name=""/>
              <p:cNvSpPr/>
              <p:nvPr/>
            </p:nvSpPr>
            <p:spPr>
              <a:xfrm rot="0">
                <a:off x="960" y="1764"/>
                <a:ext cx="126" cy="120"/>
              </a:xfrm>
              <a:prstGeom prst="ellipse"/>
              <a:solidFill>
                <a:srgbClr val="000000">
                  <a:alpha val="20000"/>
                </a:srgbClr>
              </a:solidFill>
              <a:ln w="38100" cap="flat" cmpd="sng">
                <a:solidFill>
                  <a:srgbClr val="DDDDDD">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96" name=""/>
              <p:cNvSpPr/>
              <p:nvPr/>
            </p:nvSpPr>
            <p:spPr>
              <a:xfrm rot="0">
                <a:off x="964" y="2062"/>
                <a:ext cx="126" cy="120"/>
              </a:xfrm>
              <a:prstGeom prst="ellipse"/>
              <a:solidFill>
                <a:srgbClr val="000000">
                  <a:alpha val="30196"/>
                </a:srgbClr>
              </a:solidFill>
              <a:ln w="38100" cap="flat" cmpd="sng">
                <a:solidFill>
                  <a:srgbClr val="DDDDDD">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97" name=""/>
              <p:cNvSpPr/>
              <p:nvPr/>
            </p:nvSpPr>
            <p:spPr>
              <a:xfrm rot="0">
                <a:off x="996" y="1836"/>
                <a:ext cx="62" cy="300"/>
              </a:xfrm>
              <a:prstGeom prst="roundRect">
                <a:avLst>
                  <a:gd name="adj" fmla="val 50000"/>
                </a:avLst>
              </a:prstGeom>
              <a:gradFill rotWithShape="1">
                <a:gsLst>
                  <a:gs pos="0">
                    <a:srgbClr val="B2B2B2">
                      <a:alpha val="100000"/>
                    </a:srgbClr>
                  </a:gs>
                  <a:gs pos="50000">
                    <a:srgbClr val="FFFFFF">
                      <a:alpha val="100000"/>
                    </a:srgbClr>
                  </a:gs>
                  <a:gs pos="100000">
                    <a:srgbClr val="B2B2B2">
                      <a:alpha val="100000"/>
                    </a:srgbClr>
                  </a:gs>
                </a:gsLst>
                <a:lin ang="540000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grpSp>
      <p:grpSp>
        <p:nvGrpSpPr>
          <p:cNvPr id="286" name=""/>
          <p:cNvGrpSpPr/>
          <p:nvPr/>
        </p:nvGrpSpPr>
        <p:grpSpPr>
          <a:xfrm rot="5400000">
            <a:off x="1479550" y="4889500"/>
            <a:ext cx="495300" cy="666750"/>
            <a:chOff x="778" y="1762"/>
            <a:chExt cx="312" cy="420"/>
          </a:xfrm>
        </p:grpSpPr>
        <p:grpSp>
          <p:nvGrpSpPr>
            <p:cNvPr id="287" name=""/>
            <p:cNvGrpSpPr/>
            <p:nvPr/>
          </p:nvGrpSpPr>
          <p:grpSpPr>
            <a:xfrm rot="0">
              <a:off x="960" y="1764"/>
              <a:ext cx="130" cy="418"/>
              <a:chOff x="960" y="1764"/>
              <a:chExt cx="130" cy="418"/>
            </a:xfrm>
          </p:grpSpPr>
          <p:sp>
            <p:nvSpPr>
              <p:cNvPr id="1049198" name=""/>
              <p:cNvSpPr/>
              <p:nvPr/>
            </p:nvSpPr>
            <p:spPr>
              <a:xfrm rot="0">
                <a:off x="960" y="1764"/>
                <a:ext cx="126" cy="120"/>
              </a:xfrm>
              <a:prstGeom prst="ellipse"/>
              <a:solidFill>
                <a:srgbClr val="000000">
                  <a:alpha val="20000"/>
                </a:srgbClr>
              </a:solidFill>
              <a:ln w="38100" cap="flat" cmpd="sng">
                <a:solidFill>
                  <a:srgbClr val="DDDDDD">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199" name=""/>
              <p:cNvSpPr/>
              <p:nvPr/>
            </p:nvSpPr>
            <p:spPr>
              <a:xfrm rot="0">
                <a:off x="964" y="2062"/>
                <a:ext cx="126" cy="120"/>
              </a:xfrm>
              <a:prstGeom prst="ellipse"/>
              <a:solidFill>
                <a:srgbClr val="000000">
                  <a:alpha val="30196"/>
                </a:srgbClr>
              </a:solidFill>
              <a:ln w="38100" cap="flat" cmpd="sng">
                <a:solidFill>
                  <a:srgbClr val="DDDDDD">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200" name=""/>
              <p:cNvSpPr/>
              <p:nvPr/>
            </p:nvSpPr>
            <p:spPr>
              <a:xfrm rot="0">
                <a:off x="996" y="1836"/>
                <a:ext cx="62" cy="300"/>
              </a:xfrm>
              <a:prstGeom prst="roundRect">
                <a:avLst>
                  <a:gd name="adj" fmla="val 50000"/>
                </a:avLst>
              </a:prstGeom>
              <a:gradFill rotWithShape="1">
                <a:gsLst>
                  <a:gs pos="0">
                    <a:srgbClr val="B2B2B2">
                      <a:alpha val="100000"/>
                    </a:srgbClr>
                  </a:gs>
                  <a:gs pos="50000">
                    <a:srgbClr val="EAEAEA">
                      <a:alpha val="100000"/>
                    </a:srgbClr>
                  </a:gs>
                  <a:gs pos="100000">
                    <a:srgbClr val="B2B2B2">
                      <a:alpha val="100000"/>
                    </a:srgbClr>
                  </a:gs>
                </a:gsLst>
                <a:lin ang="540000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grpSp>
          <p:nvGrpSpPr>
            <p:cNvPr id="288" name=""/>
            <p:cNvGrpSpPr/>
            <p:nvPr/>
          </p:nvGrpSpPr>
          <p:grpSpPr>
            <a:xfrm rot="0">
              <a:off x="778" y="1762"/>
              <a:ext cx="130" cy="418"/>
              <a:chOff x="960" y="1764"/>
              <a:chExt cx="130" cy="418"/>
            </a:xfrm>
          </p:grpSpPr>
          <p:sp>
            <p:nvSpPr>
              <p:cNvPr id="1049201" name=""/>
              <p:cNvSpPr/>
              <p:nvPr/>
            </p:nvSpPr>
            <p:spPr>
              <a:xfrm rot="0">
                <a:off x="960" y="1764"/>
                <a:ext cx="126" cy="120"/>
              </a:xfrm>
              <a:prstGeom prst="ellipse"/>
              <a:solidFill>
                <a:srgbClr val="000000">
                  <a:alpha val="20000"/>
                </a:srgbClr>
              </a:solidFill>
              <a:ln w="38100" cap="flat" cmpd="sng">
                <a:solidFill>
                  <a:srgbClr val="DDDDDD">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202" name=""/>
              <p:cNvSpPr/>
              <p:nvPr/>
            </p:nvSpPr>
            <p:spPr>
              <a:xfrm rot="0">
                <a:off x="964" y="2062"/>
                <a:ext cx="126" cy="120"/>
              </a:xfrm>
              <a:prstGeom prst="ellipse"/>
              <a:solidFill>
                <a:srgbClr val="000000">
                  <a:alpha val="30196"/>
                </a:srgbClr>
              </a:solidFill>
              <a:ln w="38100" cap="flat" cmpd="sng">
                <a:solidFill>
                  <a:srgbClr val="DDDDDD">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9203" name=""/>
              <p:cNvSpPr/>
              <p:nvPr/>
            </p:nvSpPr>
            <p:spPr>
              <a:xfrm rot="0">
                <a:off x="996" y="1836"/>
                <a:ext cx="62" cy="300"/>
              </a:xfrm>
              <a:prstGeom prst="roundRect">
                <a:avLst>
                  <a:gd name="adj" fmla="val 50000"/>
                </a:avLst>
              </a:prstGeom>
              <a:gradFill rotWithShape="1">
                <a:gsLst>
                  <a:gs pos="0">
                    <a:srgbClr val="B2B2B2">
                      <a:alpha val="100000"/>
                    </a:srgbClr>
                  </a:gs>
                  <a:gs pos="50000">
                    <a:srgbClr val="FFFFFF">
                      <a:alpha val="100000"/>
                    </a:srgbClr>
                  </a:gs>
                  <a:gs pos="100000">
                    <a:srgbClr val="B2B2B2">
                      <a:alpha val="100000"/>
                    </a:srgbClr>
                  </a:gs>
                </a:gsLst>
                <a:lin ang="540000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grpSp>
      <p:sp>
        <p:nvSpPr>
          <p:cNvPr id="1049204" name=""/>
          <p:cNvSpPr txBox="1"/>
          <p:nvPr/>
        </p:nvSpPr>
        <p:spPr>
          <a:xfrm rot="0">
            <a:off x="2200275" y="1752600"/>
            <a:ext cx="5972175" cy="47904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indent="-342900" latinLnBrk="1" lvl="0" marL="342900"/>
            <a:r>
              <a:rPr altLang="zh-CN" sz="2800" lang="en-US">
                <a:latin typeface="宋体" pitchFamily="2" charset="-122"/>
              </a:rPr>
              <a:t>6.</a:t>
            </a:r>
            <a:r>
              <a:rPr altLang="en-US" sz="2800" lang="zh-CN">
                <a:latin typeface="宋体" pitchFamily="2" charset="-122"/>
              </a:rPr>
              <a:t>善用通道，莫入电梯走绝路</a:t>
            </a:r>
          </a:p>
          <a:p>
            <a:pPr eaLnBrk="1" hangingPunct="1" indent="-342900" latinLnBrk="1" lvl="0" marL="342900"/>
            <a:endParaRPr altLang="en-US" sz="2800" lang="zh-CN">
              <a:latin typeface="宋体" pitchFamily="2" charset="-122"/>
            </a:endParaRPr>
          </a:p>
          <a:p>
            <a:pPr eaLnBrk="1" hangingPunct="1" indent="-342900" latinLnBrk="1" lvl="0" marL="342900"/>
            <a:r>
              <a:rPr altLang="zh-CN" sz="2800" lang="en-US">
                <a:latin typeface="宋体" pitchFamily="2" charset="-122"/>
              </a:rPr>
              <a:t>7.</a:t>
            </a:r>
            <a:r>
              <a:rPr altLang="en-US" sz="2800" lang="zh-CN">
                <a:latin typeface="宋体" pitchFamily="2" charset="-122"/>
              </a:rPr>
              <a:t>烟火围困，避险固守要得法</a:t>
            </a:r>
          </a:p>
          <a:p>
            <a:pPr eaLnBrk="1" hangingPunct="1" indent="-342900" latinLnBrk="1" lvl="0" marL="342900"/>
            <a:endParaRPr altLang="en-US" sz="2800" lang="zh-CN">
              <a:latin typeface="宋体" pitchFamily="2" charset="-122"/>
            </a:endParaRPr>
          </a:p>
          <a:p>
            <a:pPr eaLnBrk="1" hangingPunct="1" indent="-342900" latinLnBrk="1" lvl="0" marL="342900"/>
            <a:r>
              <a:rPr altLang="zh-CN" sz="2800" lang="en-US">
                <a:latin typeface="宋体" pitchFamily="2" charset="-122"/>
              </a:rPr>
              <a:t>8.</a:t>
            </a:r>
            <a:r>
              <a:rPr altLang="en-US" sz="2800" lang="zh-CN">
                <a:latin typeface="宋体" pitchFamily="2" charset="-122"/>
              </a:rPr>
              <a:t>跳楼有术，保命力求不损身</a:t>
            </a:r>
          </a:p>
          <a:p>
            <a:pPr eaLnBrk="1" hangingPunct="1" indent="-342900" latinLnBrk="1" lvl="0" marL="342900"/>
            <a:endParaRPr altLang="en-US" sz="2800" lang="zh-CN">
              <a:latin typeface="宋体" pitchFamily="2" charset="-122"/>
            </a:endParaRPr>
          </a:p>
          <a:p>
            <a:pPr eaLnBrk="1" hangingPunct="1" indent="-342900" latinLnBrk="1" lvl="0" marL="342900"/>
            <a:r>
              <a:rPr altLang="zh-CN" sz="2800" lang="en-US">
                <a:latin typeface="宋体" pitchFamily="2" charset="-122"/>
              </a:rPr>
              <a:t>9.</a:t>
            </a:r>
            <a:r>
              <a:rPr altLang="en-US" sz="2800" lang="zh-CN">
                <a:latin typeface="宋体" pitchFamily="2" charset="-122"/>
              </a:rPr>
              <a:t>火及己身，就地打滚莫惊跑</a:t>
            </a:r>
          </a:p>
          <a:p>
            <a:pPr eaLnBrk="1" hangingPunct="1" indent="-342900" latinLnBrk="1" lvl="0" marL="342900"/>
            <a:r>
              <a:rPr altLang="en-US" sz="2800" lang="zh-CN">
                <a:latin typeface="宋体" pitchFamily="2" charset="-122"/>
              </a:rPr>
              <a:t> </a:t>
            </a:r>
          </a:p>
          <a:p>
            <a:pPr eaLnBrk="1" hangingPunct="1" indent="-342900" latinLnBrk="1" lvl="0" marL="342900"/>
            <a:r>
              <a:rPr altLang="zh-CN" sz="2800" lang="en-US">
                <a:latin typeface="宋体" pitchFamily="2" charset="-122"/>
              </a:rPr>
              <a:t>10.</a:t>
            </a:r>
            <a:r>
              <a:rPr altLang="en-US" sz="2800" lang="zh-CN">
                <a:latin typeface="宋体" pitchFamily="2" charset="-122"/>
              </a:rPr>
              <a:t>身处险境，自救莫忘救他人</a:t>
            </a:r>
          </a:p>
          <a:p>
            <a:pPr eaLnBrk="1" hangingPunct="1" indent="-342900" latinLnBrk="1" lvl="0" marL="342900"/>
            <a:endParaRPr altLang="en-US" sz="2800" lang="zh-CN"/>
          </a:p>
        </p:txBody>
      </p:sp>
    </p:spTree>
    <p:custDataLst>
      <p:tags r:id="rId3"/>
    </p:custDataLst>
  </p:cSld>
  <p:clrMapOvr>
    <a:masterClrMapping/>
  </p:clrMapOvr>
  <p:transition spd="med" advClick="1">
    <p:comb dir="vert"/>
  </p:transition>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26" presetSubtype="0">
                                  <p:stCondLst>
                                    <p:cond delay="0"/>
                                  </p:stCondLst>
                                  <p:childTnLst>
                                    <p:set>
                                      <p:cBhvr>
                                        <p:cTn dur="1" fill="hold" id="6">
                                          <p:stCondLst>
                                            <p:cond delay="0"/>
                                          </p:stCondLst>
                                        </p:cTn>
                                        <p:tgtEl>
                                          <p:spTgt spid="2097303"/>
                                        </p:tgtEl>
                                        <p:attrNameLst>
                                          <p:attrName>style.visibility</p:attrName>
                                        </p:attrNameLst>
                                      </p:cBhvr>
                                      <p:to>
                                        <p:strVal val="visible"/>
                                      </p:to>
                                    </p:set>
                                    <p:animEffect transition="in" filter="wipe(down)">
                                      <p:cBhvr>
                                        <p:cTn dur="580" id="7">
                                          <p:stCondLst>
                                            <p:cond delay="0"/>
                                          </p:stCondLst>
                                        </p:cTn>
                                        <p:tgtEl>
                                          <p:spTgt spid="2097303"/>
                                        </p:tgtEl>
                                      </p:cBhvr>
                                    </p:animEffect>
                                    <p:anim calcmode="lin" valueType="num">
                                      <p:cBhvr>
                                        <p:cTn dur="1822" id="8" tmFilter="0,0; 0.14,0.36; 0.43,0.73; 0.71,0.91; 1.0,1.0">
                                          <p:stCondLst>
                                            <p:cond delay="0"/>
                                          </p:stCondLst>
                                        </p:cTn>
                                        <p:tgtEl>
                                          <p:spTgt spid="2097303"/>
                                        </p:tgtEl>
                                        <p:attrNameLst>
                                          <p:attrName>ppt_x</p:attrName>
                                        </p:attrNameLst>
                                      </p:cBhvr>
                                      <p:tavLst>
                                        <p:tav tm="0">
                                          <p:val>
                                            <p:strVal val="#ppt_x-0.25"/>
                                          </p:val>
                                        </p:tav>
                                        <p:tav tm="100000">
                                          <p:val>
                                            <p:strVal val="#ppt_x"/>
                                          </p:val>
                                        </p:tav>
                                      </p:tavLst>
                                    </p:anim>
                                    <p:anim calcmode="lin" valueType="num">
                                      <p:cBhvr>
                                        <p:cTn dur="664" id="9" tmFilter="0.0,0.0; 0.25,0.07; 0.50,0.2; 0.75,0.467; 1.0,1.0">
                                          <p:stCondLst>
                                            <p:cond delay="0"/>
                                          </p:stCondLst>
                                        </p:cTn>
                                        <p:tgtEl>
                                          <p:spTgt spid="2097303"/>
                                        </p:tgtEl>
                                        <p:attrNameLst>
                                          <p:attrName>ppt_y</p:attrName>
                                        </p:attrNameLst>
                                      </p:cBhvr>
                                      <p:tavLst>
                                        <p:tav fmla="#ppt_y-sin(pi*$)/3" tm="0">
                                          <p:val>
                                            <p:fltVal val="0.5"/>
                                          </p:val>
                                        </p:tav>
                                        <p:tav tm="100000">
                                          <p:val>
                                            <p:fltVal val="1.0"/>
                                          </p:val>
                                        </p:tav>
                                      </p:tavLst>
                                    </p:anim>
                                    <p:anim calcmode="lin" valueType="num">
                                      <p:cBhvr>
                                        <p:cTn dur="664" id="10" tmFilter="0, 0; 0.125,0.2665; 0.25,0.4; 0.375,0.465; 0.5,0.5;  0.625,0.535; 0.75,0.6; 0.875,0.7335; 1,1">
                                          <p:stCondLst>
                                            <p:cond delay="664"/>
                                          </p:stCondLst>
                                        </p:cTn>
                                        <p:tgtEl>
                                          <p:spTgt spid="2097303"/>
                                        </p:tgtEl>
                                        <p:attrNameLst>
                                          <p:attrName>ppt_y</p:attrName>
                                        </p:attrNameLst>
                                      </p:cBhvr>
                                      <p:tavLst>
                                        <p:tav fmla="#ppt_y-sin(pi*$)/9" tm="0">
                                          <p:val>
                                            <p:fltVal val="0.0"/>
                                          </p:val>
                                        </p:tav>
                                        <p:tav tm="100000">
                                          <p:val>
                                            <p:fltVal val="1.0"/>
                                          </p:val>
                                        </p:tav>
                                      </p:tavLst>
                                    </p:anim>
                                    <p:anim calcmode="lin" valueType="num">
                                      <p:cBhvr>
                                        <p:cTn dur="332" id="11" tmFilter="0, 0; 0.125,0.2665; 0.25,0.4; 0.375,0.465; 0.5,0.5;  0.625,0.535; 0.75,0.6; 0.875,0.7335; 1,1">
                                          <p:stCondLst>
                                            <p:cond delay="1324"/>
                                          </p:stCondLst>
                                        </p:cTn>
                                        <p:tgtEl>
                                          <p:spTgt spid="2097303"/>
                                        </p:tgtEl>
                                        <p:attrNameLst>
                                          <p:attrName>ppt_y</p:attrName>
                                        </p:attrNameLst>
                                      </p:cBhvr>
                                      <p:tavLst>
                                        <p:tav fmla="#ppt_y-sin(pi*$)/27" tm="0">
                                          <p:val>
                                            <p:fltVal val="0.0"/>
                                          </p:val>
                                        </p:tav>
                                        <p:tav tm="100000">
                                          <p:val>
                                            <p:fltVal val="1.0"/>
                                          </p:val>
                                        </p:tav>
                                      </p:tavLst>
                                    </p:anim>
                                    <p:anim calcmode="lin" valueType="num">
                                      <p:cBhvr>
                                        <p:cTn dur="164" id="12" tmFilter="0, 0; 0.125,0.2665; 0.25,0.4; 0.375,0.465; 0.5,0.5;  0.625,0.535; 0.75,0.6; 0.875,0.7335; 1,1">
                                          <p:stCondLst>
                                            <p:cond delay="1656"/>
                                          </p:stCondLst>
                                        </p:cTn>
                                        <p:tgtEl>
                                          <p:spTgt spid="2097303"/>
                                        </p:tgtEl>
                                        <p:attrNameLst>
                                          <p:attrName>ppt_y</p:attrName>
                                        </p:attrNameLst>
                                      </p:cBhvr>
                                      <p:tavLst>
                                        <p:tav fmla="#ppt_y-sin(pi*$)/81" tm="0">
                                          <p:val>
                                            <p:fltVal val="0.0"/>
                                          </p:val>
                                        </p:tav>
                                        <p:tav tm="100000">
                                          <p:val>
                                            <p:fltVal val="1.0"/>
                                          </p:val>
                                        </p:tav>
                                      </p:tavLst>
                                    </p:anim>
                                    <p:animScale>
                                      <p:cBhvr>
                                        <p:cTn dur="26" id="13">
                                          <p:stCondLst>
                                            <p:cond delay="650"/>
                                          </p:stCondLst>
                                        </p:cTn>
                                        <p:tgtEl>
                                          <p:spTgt spid="2097303"/>
                                        </p:tgtEl>
                                      </p:cBhvr>
                                      <p:to x="100000" y="60000"/>
                                    </p:animScale>
                                    <p:animScale>
                                      <p:cBhvr>
                                        <p:cTn accel="0" decel="50000" dur="166" id="14">
                                          <p:stCondLst>
                                            <p:cond delay="676"/>
                                          </p:stCondLst>
                                        </p:cTn>
                                        <p:tgtEl>
                                          <p:spTgt spid="2097303"/>
                                        </p:tgtEl>
                                      </p:cBhvr>
                                      <p:to x="100000" y="100000"/>
                                    </p:animScale>
                                    <p:animScale>
                                      <p:cBhvr>
                                        <p:cTn dur="26" id="15">
                                          <p:stCondLst>
                                            <p:cond delay="1312"/>
                                          </p:stCondLst>
                                        </p:cTn>
                                        <p:tgtEl>
                                          <p:spTgt spid="2097303"/>
                                        </p:tgtEl>
                                      </p:cBhvr>
                                      <p:to x="100000" y="80000"/>
                                    </p:animScale>
                                    <p:animScale>
                                      <p:cBhvr>
                                        <p:cTn accel="0" decel="50000" dur="166" id="16">
                                          <p:stCondLst>
                                            <p:cond delay="1338"/>
                                          </p:stCondLst>
                                        </p:cTn>
                                        <p:tgtEl>
                                          <p:spTgt spid="2097303"/>
                                        </p:tgtEl>
                                      </p:cBhvr>
                                      <p:to x="100000" y="100000"/>
                                    </p:animScale>
                                    <p:animScale>
                                      <p:cBhvr>
                                        <p:cTn dur="26" id="17">
                                          <p:stCondLst>
                                            <p:cond delay="1642"/>
                                          </p:stCondLst>
                                        </p:cTn>
                                        <p:tgtEl>
                                          <p:spTgt spid="2097303"/>
                                        </p:tgtEl>
                                      </p:cBhvr>
                                      <p:to x="100000" y="90000"/>
                                    </p:animScale>
                                    <p:animScale>
                                      <p:cBhvr>
                                        <p:cTn accel="0" decel="50000" dur="166" id="18">
                                          <p:stCondLst>
                                            <p:cond delay="1668"/>
                                          </p:stCondLst>
                                        </p:cTn>
                                        <p:tgtEl>
                                          <p:spTgt spid="2097303"/>
                                        </p:tgtEl>
                                      </p:cBhvr>
                                      <p:to x="100000" y="100000"/>
                                    </p:animScale>
                                    <p:animScale>
                                      <p:cBhvr>
                                        <p:cTn dur="26" id="19">
                                          <p:stCondLst>
                                            <p:cond delay="1808"/>
                                          </p:stCondLst>
                                        </p:cTn>
                                        <p:tgtEl>
                                          <p:spTgt spid="2097303"/>
                                        </p:tgtEl>
                                      </p:cBhvr>
                                      <p:to x="100000" y="95000"/>
                                    </p:animScale>
                                    <p:animScale>
                                      <p:cBhvr>
                                        <p:cTn accel="0" decel="50000" dur="166" id="20">
                                          <p:stCondLst>
                                            <p:cond delay="1834"/>
                                          </p:stCondLst>
                                        </p:cTn>
                                        <p:tgtEl>
                                          <p:spTgt spid="2097303"/>
                                        </p:tgtEl>
                                      </p:cBhvr>
                                      <p:to x="100000" y="100000"/>
                                    </p:animScale>
                                  </p:childTnLst>
                                </p:cTn>
                              </p:par>
                            </p:childTnLst>
                          </p:cTn>
                        </p:par>
                      </p:childTnLst>
                    </p:cTn>
                  </p:par>
                  <p:par>
                    <p:cTn fill="hold" id="21" nodeType="clickPar">
                      <p:stCondLst>
                        <p:cond delay="indefinite"/>
                      </p:stCondLst>
                      <p:childTnLst>
                        <p:par>
                          <p:cTn fill="hold" id="22" nodeType="withGroup">
                            <p:stCondLst>
                              <p:cond delay="0"/>
                            </p:stCondLst>
                            <p:childTnLst>
                              <p:par>
                                <p:cTn fill="hold" id="23" nodeType="clickEffect" presetClass="entr" presetID="35" presetSubtype="0">
                                  <p:stCondLst>
                                    <p:cond delay="0"/>
                                  </p:stCondLst>
                                  <p:childTnLst>
                                    <p:set>
                                      <p:cBhvr>
                                        <p:cTn dur="1" fill="hold" id="24">
                                          <p:stCondLst>
                                            <p:cond delay="0"/>
                                          </p:stCondLst>
                                        </p:cTn>
                                        <p:tgtEl>
                                          <p:spTgt spid="2097303"/>
                                        </p:tgtEl>
                                        <p:attrNameLst>
                                          <p:attrName>style.visibility</p:attrName>
                                        </p:attrNameLst>
                                      </p:cBhvr>
                                      <p:to>
                                        <p:strVal val="visible"/>
                                      </p:to>
                                    </p:set>
                                    <p:animEffect transition="in" filter="fade">
                                      <p:cBhvr>
                                        <p:cTn dur="2000" id="25"/>
                                        <p:tgtEl>
                                          <p:spTgt spid="2097303"/>
                                        </p:tgtEl>
                                      </p:cBhvr>
                                    </p:animEffect>
                                    <p:anim calcmode="lin" valueType="num">
                                      <p:cBhvr>
                                        <p:cTn dur="2000" fill="hold" id="26"/>
                                        <p:tgtEl>
                                          <p:spTgt spid="2097303"/>
                                        </p:tgtEl>
                                        <p:attrNameLst>
                                          <p:attrName>style.rotation</p:attrName>
                                        </p:attrNameLst>
                                      </p:cBhvr>
                                      <p:tavLst>
                                        <p:tav tm="0">
                                          <p:val>
                                            <p:fltVal val="720.0"/>
                                          </p:val>
                                        </p:tav>
                                        <p:tav tm="100000">
                                          <p:val>
                                            <p:fltVal val="0.0"/>
                                          </p:val>
                                        </p:tav>
                                      </p:tavLst>
                                    </p:anim>
                                    <p:anim calcmode="lin" valueType="num">
                                      <p:cBhvr>
                                        <p:cTn dur="2000" fill="hold" id="27"/>
                                        <p:tgtEl>
                                          <p:spTgt spid="2097303"/>
                                        </p:tgtEl>
                                        <p:attrNameLst>
                                          <p:attrName>ppt_h</p:attrName>
                                        </p:attrNameLst>
                                      </p:cBhvr>
                                      <p:tavLst>
                                        <p:tav tm="0">
                                          <p:val>
                                            <p:fltVal val="0.0"/>
                                          </p:val>
                                        </p:tav>
                                        <p:tav tm="100000">
                                          <p:val>
                                            <p:strVal val="#ppt_h"/>
                                          </p:val>
                                        </p:tav>
                                      </p:tavLst>
                                    </p:anim>
                                    <p:anim calcmode="lin" valueType="num">
                                      <p:cBhvr>
                                        <p:cTn dur="2000" fill="hold" id="28"/>
                                        <p:tgtEl>
                                          <p:spTgt spid="2097303"/>
                                        </p:tgtEl>
                                        <p:attrNameLst>
                                          <p:attrName>ppt_w</p:attrName>
                                        </p:attrNameLst>
                                      </p:cBhvr>
                                      <p:tavLst>
                                        <p:tav tm="0">
                                          <p:val>
                                            <p:fltVal val="0.0"/>
                                          </p:val>
                                        </p:tav>
                                        <p:tav tm="100000">
                                          <p:val>
                                            <p:strVal val="#ppt_w"/>
                                          </p:val>
                                        </p:tav>
                                      </p:tavLst>
                                    </p:anim>
                                  </p:childTnLst>
                                </p:cTn>
                              </p:par>
                            </p:childTnLst>
                          </p:cTn>
                        </p:par>
                      </p:childTnLst>
                    </p:cTn>
                  </p:par>
                  <p:par>
                    <p:cTn fill="hold" id="29" nodeType="clickPar">
                      <p:stCondLst>
                        <p:cond delay="indefinite"/>
                      </p:stCondLst>
                      <p:childTnLst>
                        <p:par>
                          <p:cTn fill="hold" id="30" nodeType="withGroup">
                            <p:stCondLst>
                              <p:cond delay="0"/>
                            </p:stCondLst>
                            <p:childTnLst>
                              <p:par>
                                <p:cTn fill="hold" grpId="0" id="31" nodeType="clickEffect" presetClass="entr" presetID="47" presetSubtype="0">
                                  <p:stCondLst>
                                    <p:cond delay="0"/>
                                  </p:stCondLst>
                                  <p:childTnLst>
                                    <p:set>
                                      <p:cBhvr>
                                        <p:cTn dur="1" fill="hold" id="32">
                                          <p:stCondLst>
                                            <p:cond delay="0"/>
                                          </p:stCondLst>
                                        </p:cTn>
                                        <p:tgtEl>
                                          <p:spTgt spid="1049190"/>
                                        </p:tgtEl>
                                        <p:attrNameLst>
                                          <p:attrName>style.visibility</p:attrName>
                                        </p:attrNameLst>
                                      </p:cBhvr>
                                      <p:to>
                                        <p:strVal val="visible"/>
                                      </p:to>
                                    </p:set>
                                    <p:animEffect transition="in" filter="fade">
                                      <p:cBhvr>
                                        <p:cTn dur="1000" id="33"/>
                                        <p:tgtEl>
                                          <p:spTgt spid="1049190"/>
                                        </p:tgtEl>
                                      </p:cBhvr>
                                    </p:animEffect>
                                    <p:anim calcmode="lin" valueType="num">
                                      <p:cBhvr>
                                        <p:cTn dur="1000" fill="hold" id="34"/>
                                        <p:tgtEl>
                                          <p:spTgt spid="1049190"/>
                                        </p:tgtEl>
                                        <p:attrNameLst>
                                          <p:attrName>ppt_x</p:attrName>
                                        </p:attrNameLst>
                                      </p:cBhvr>
                                      <p:tavLst>
                                        <p:tav tm="0">
                                          <p:val>
                                            <p:strVal val="#ppt_x"/>
                                          </p:val>
                                        </p:tav>
                                        <p:tav tm="100000">
                                          <p:val>
                                            <p:strVal val="#ppt_x"/>
                                          </p:val>
                                        </p:tav>
                                      </p:tavLst>
                                    </p:anim>
                                    <p:anim calcmode="lin" valueType="num">
                                      <p:cBhvr>
                                        <p:cTn dur="1000" fill="hold" id="35"/>
                                        <p:tgtEl>
                                          <p:spTgt spid="1049190"/>
                                        </p:tgtEl>
                                        <p:attrNameLst>
                                          <p:attrName>ppt_y</p:attrName>
                                        </p:attrNameLst>
                                      </p:cBhvr>
                                      <p:tavLst>
                                        <p:tav tm="0">
                                          <p:val>
                                            <p:strVal val="#ppt_y-.1"/>
                                          </p:val>
                                        </p:tav>
                                        <p:tav tm="100000">
                                          <p:val>
                                            <p:strVal val="#ppt_y"/>
                                          </p:val>
                                        </p:tav>
                                      </p:tavLst>
                                    </p:anim>
                                  </p:childTnLst>
                                </p:cTn>
                              </p:par>
                            </p:childTnLst>
                          </p:cTn>
                        </p:par>
                      </p:childTnLst>
                    </p:cTn>
                  </p:par>
                  <p:par>
                    <p:cTn fill="hold" id="36" nodeType="clickPar">
                      <p:stCondLst>
                        <p:cond delay="indefinite"/>
                      </p:stCondLst>
                      <p:childTnLst>
                        <p:par>
                          <p:cTn fill="hold" id="37" nodeType="withGroup">
                            <p:stCondLst>
                              <p:cond delay="0"/>
                            </p:stCondLst>
                            <p:childTnLst>
                              <p:par>
                                <p:cTn accel="50000" fill="hold" grpId="0" id="38" nodeType="clickEffect" presetClass="entr" presetID="38" presetSubtype="0">
                                  <p:stCondLst>
                                    <p:cond delay="0"/>
                                  </p:stCondLst>
                                  <p:iterate type="lt">
                                    <p:tmPct val="50000"/>
                                  </p:iterate>
                                  <p:childTnLst>
                                    <p:set>
                                      <p:cBhvr>
                                        <p:cTn dur="1" fill="hold" id="39">
                                          <p:stCondLst>
                                            <p:cond delay="0"/>
                                          </p:stCondLst>
                                        </p:cTn>
                                        <p:tgtEl>
                                          <p:spTgt spid="1049204"/>
                                        </p:tgtEl>
                                        <p:attrNameLst>
                                          <p:attrName>style.visibility</p:attrName>
                                        </p:attrNameLst>
                                      </p:cBhvr>
                                      <p:to>
                                        <p:strVal val="visible"/>
                                      </p:to>
                                    </p:set>
                                    <p:set>
                                      <p:cBhvr>
                                        <p:cTn dur="455" fill="hold" id="40">
                                          <p:stCondLst>
                                            <p:cond delay="0"/>
                                          </p:stCondLst>
                                        </p:cTn>
                                        <p:tgtEl>
                                          <p:spTgt spid="1049204"/>
                                        </p:tgtEl>
                                        <p:attrNameLst>
                                          <p:attrName>style.rotation</p:attrName>
                                        </p:attrNameLst>
                                      </p:cBhvr>
                                      <p:to>
                                        <p:strVal val="-45.0"/>
                                      </p:to>
                                    </p:set>
                                    <p:anim calcmode="lin" valueType="num">
                                      <p:cBhvr>
                                        <p:cTn dur="455" fill="hold" id="41">
                                          <p:stCondLst>
                                            <p:cond delay="455"/>
                                          </p:stCondLst>
                                        </p:cTn>
                                        <p:tgtEl>
                                          <p:spTgt spid="1049204"/>
                                        </p:tgtEl>
                                        <p:attrNameLst>
                                          <p:attrName>style.rotation</p:attrName>
                                        </p:attrNameLst>
                                      </p:cBhvr>
                                      <p:tavLst>
                                        <p:tav tm="0">
                                          <p:val>
                                            <p:fltVal val="-45.0"/>
                                          </p:val>
                                        </p:tav>
                                        <p:tav tm="69900">
                                          <p:val>
                                            <p:fltVal val="45.0"/>
                                          </p:val>
                                        </p:tav>
                                        <p:tav tm="100000">
                                          <p:val>
                                            <p:fltVal val="0.0"/>
                                          </p:val>
                                        </p:tav>
                                      </p:tavLst>
                                    </p:anim>
                                    <p:anim calcmode="lin" valueType="num">
                                      <p:cBhvr>
                                        <p:cTn dur="455" fill="hold" id="42">
                                          <p:stCondLst>
                                            <p:cond delay="0"/>
                                          </p:stCondLst>
                                        </p:cTn>
                                        <p:tgtEl>
                                          <p:spTgt spid="1049204"/>
                                        </p:tgtEl>
                                        <p:attrNameLst>
                                          <p:attrName>ppt_y</p:attrName>
                                        </p:attrNameLst>
                                      </p:cBhvr>
                                      <p:tavLst>
                                        <p:tav tm="0">
                                          <p:val>
                                            <p:strVal val="#ppt_y-1"/>
                                          </p:val>
                                        </p:tav>
                                        <p:tav tm="100000">
                                          <p:val>
                                            <p:strVal val="#ppt_y-(0.354*#ppt_w-0.172*#ppt_h)"/>
                                          </p:val>
                                        </p:tav>
                                      </p:tavLst>
                                    </p:anim>
                                    <p:anim calcmode="lin" valueType="num">
                                      <p:cBhvr>
                                        <p:cTn accel="0" autoRev="1" decel="50000" dur="156" fill="hold" id="43">
                                          <p:stCondLst>
                                            <p:cond delay="455"/>
                                          </p:stCondLst>
                                        </p:cTn>
                                        <p:tgtEl>
                                          <p:spTgt spid="1049204"/>
                                        </p:tgtEl>
                                        <p:attrNameLst>
                                          <p:attrName>ppt_y</p:attrName>
                                        </p:attrNameLst>
                                      </p:cBhvr>
                                      <p:tavLst>
                                        <p:tav tm="0">
                                          <p:val>
                                            <p:strVal val="#ppt_y-(0.354*#ppt_w-0.172*#ppt_h)"/>
                                          </p:val>
                                        </p:tav>
                                        <p:tav tm="100000">
                                          <p:val>
                                            <p:strVal val="#ppt_y-(0.354*#ppt_w-0.172*#ppt_h)-#ppt_h/2"/>
                                          </p:val>
                                        </p:tav>
                                      </p:tavLst>
                                    </p:anim>
                                    <p:anim calcmode="lin" valueType="num">
                                      <p:cBhvr>
                                        <p:cTn dur="136" fill="hold" id="44">
                                          <p:stCondLst>
                                            <p:cond delay="864"/>
                                          </p:stCondLst>
                                        </p:cTn>
                                        <p:tgtEl>
                                          <p:spTgt spid="1049204"/>
                                        </p:tgtEl>
                                        <p:attrNameLst>
                                          <p:attrName>ppt_y</p:attrName>
                                        </p:attrNameLst>
                                      </p:cBhvr>
                                      <p:tavLst>
                                        <p:tav tm="0">
                                          <p:val>
                                            <p:strVal val="#ppt_y-(0.354*#ppt_w-0.172*#ppt_h)"/>
                                          </p:val>
                                        </p:tav>
                                        <p:tav tm="100000">
                                          <p:val>
                                            <p:strVal val="#ppt_y"/>
                                          </p:val>
                                        </p:tav>
                                      </p:tavLst>
                                    </p:anim>
                                  </p:childTnLst>
                                </p:cTn>
                              </p:par>
                            </p:childTnLst>
                          </p:cTn>
                        </p:par>
                      </p:childTnLst>
                    </p:cTn>
                  </p:par>
                  <p:par>
                    <p:cTn fill="hold" id="45" nodeType="clickPar">
                      <p:stCondLst>
                        <p:cond delay="indefinite"/>
                      </p:stCondLst>
                      <p:childTnLst>
                        <p:par>
                          <p:cTn fill="hold" id="46" nodeType="withGroup">
                            <p:stCondLst>
                              <p:cond delay="0"/>
                            </p:stCondLst>
                            <p:childTnLst>
                              <p:par>
                                <p:cTn fill="hold" grpId="1" id="47" nodeType="clickEffect" presetClass="entr" presetID="35" presetSubtype="0">
                                  <p:stCondLst>
                                    <p:cond delay="0"/>
                                  </p:stCondLst>
                                  <p:iterate type="lt">
                                    <p:tmAbs val="0"/>
                                  </p:iterate>
                                  <p:childTnLst>
                                    <p:set>
                                      <p:cBhvr>
                                        <p:cTn dur="1" fill="hold" id="48">
                                          <p:stCondLst>
                                            <p:cond delay="0"/>
                                          </p:stCondLst>
                                        </p:cTn>
                                        <p:tgtEl>
                                          <p:spTgt spid="1049204"/>
                                        </p:tgtEl>
                                        <p:attrNameLst>
                                          <p:attrName>style.visibility</p:attrName>
                                        </p:attrNameLst>
                                      </p:cBhvr>
                                      <p:to>
                                        <p:strVal val="visible"/>
                                      </p:to>
                                    </p:set>
                                    <p:animEffect transition="in" filter="fade">
                                      <p:cBhvr>
                                        <p:cTn dur="2000" id="49"/>
                                        <p:tgtEl>
                                          <p:spTgt spid="1049204"/>
                                        </p:tgtEl>
                                      </p:cBhvr>
                                    </p:animEffect>
                                    <p:anim calcmode="lin" valueType="num">
                                      <p:cBhvr>
                                        <p:cTn dur="2000" fill="hold" id="50"/>
                                        <p:tgtEl>
                                          <p:spTgt spid="1049204"/>
                                        </p:tgtEl>
                                        <p:attrNameLst>
                                          <p:attrName>style.rotation</p:attrName>
                                        </p:attrNameLst>
                                      </p:cBhvr>
                                      <p:tavLst>
                                        <p:tav tm="0">
                                          <p:val>
                                            <p:fltVal val="720.0"/>
                                          </p:val>
                                        </p:tav>
                                        <p:tav tm="100000">
                                          <p:val>
                                            <p:fltVal val="0.0"/>
                                          </p:val>
                                        </p:tav>
                                      </p:tavLst>
                                    </p:anim>
                                    <p:anim calcmode="lin" valueType="num">
                                      <p:cBhvr>
                                        <p:cTn dur="2000" fill="hold" id="51"/>
                                        <p:tgtEl>
                                          <p:spTgt spid="1049204"/>
                                        </p:tgtEl>
                                        <p:attrNameLst>
                                          <p:attrName>ppt_h</p:attrName>
                                        </p:attrNameLst>
                                      </p:cBhvr>
                                      <p:tavLst>
                                        <p:tav tm="0">
                                          <p:val>
                                            <p:fltVal val="0.0"/>
                                          </p:val>
                                        </p:tav>
                                        <p:tav tm="100000">
                                          <p:val>
                                            <p:strVal val="#ppt_h"/>
                                          </p:val>
                                        </p:tav>
                                      </p:tavLst>
                                    </p:anim>
                                    <p:anim calcmode="lin" valueType="num">
                                      <p:cBhvr>
                                        <p:cTn dur="2000" fill="hold" id="52"/>
                                        <p:tgtEl>
                                          <p:spTgt spid="1049204"/>
                                        </p:tgtEl>
                                        <p:attrNameLst>
                                          <p:attrName>ppt_w</p:attrName>
                                        </p:attrNameLst>
                                      </p:cBhvr>
                                      <p:tavLst>
                                        <p:tav tm="0">
                                          <p:val>
                                            <p:fltVal val="0.0"/>
                                          </p:val>
                                        </p:tav>
                                        <p:tav tm="100000">
                                          <p:val>
                                            <p:strVal val="#ppt_w"/>
                                          </p:val>
                                        </p:tav>
                                      </p:tavLst>
                                    </p:anim>
                                  </p:childTnLst>
                                </p:cTn>
                              </p:par>
                            </p:childTnLst>
                          </p:cTn>
                        </p:par>
                      </p:childTnLst>
                    </p:cTn>
                  </p:par>
                  <p:par>
                    <p:cTn fill="hold" id="53" nodeType="clickPar">
                      <p:stCondLst>
                        <p:cond delay="indefinite"/>
                      </p:stCondLst>
                      <p:childTnLst>
                        <p:par>
                          <p:cTn fill="hold" id="54" nodeType="withGroup">
                            <p:stCondLst>
                              <p:cond delay="0"/>
                            </p:stCondLst>
                            <p:childTnLst>
                              <p:par>
                                <p:cTn fill="hold" id="55" nodeType="clickEffect" presetClass="entr" presetID="23" presetSubtype="16">
                                  <p:stCondLst>
                                    <p:cond delay="0"/>
                                  </p:stCondLst>
                                  <p:childTnLst>
                                    <p:set>
                                      <p:cBhvr>
                                        <p:cTn dur="1" fill="hold" id="56">
                                          <p:stCondLst>
                                            <p:cond delay="0"/>
                                          </p:stCondLst>
                                        </p:cTn>
                                        <p:tgtEl>
                                          <p:spTgt spid="2097303"/>
                                        </p:tgtEl>
                                        <p:attrNameLst>
                                          <p:attrName>style.visibility</p:attrName>
                                        </p:attrNameLst>
                                      </p:cBhvr>
                                      <p:to>
                                        <p:strVal val="visible"/>
                                      </p:to>
                                    </p:set>
                                    <p:anim calcmode="lin" valueType="num">
                                      <p:cBhvr>
                                        <p:cTn dur="500" fill="hold" id="57"/>
                                        <p:tgtEl>
                                          <p:spTgt spid="2097303"/>
                                        </p:tgtEl>
                                        <p:attrNameLst>
                                          <p:attrName>ppt_w</p:attrName>
                                        </p:attrNameLst>
                                      </p:cBhvr>
                                      <p:tavLst>
                                        <p:tav tm="0">
                                          <p:val>
                                            <p:fltVal val="0.0"/>
                                          </p:val>
                                        </p:tav>
                                        <p:tav tm="100000">
                                          <p:val>
                                            <p:strVal val="#ppt_w"/>
                                          </p:val>
                                        </p:tav>
                                      </p:tavLst>
                                    </p:anim>
                                    <p:anim calcmode="lin" valueType="num">
                                      <p:cBhvr>
                                        <p:cTn dur="500" fill="hold" id="58"/>
                                        <p:tgtEl>
                                          <p:spTgt spid="2097303"/>
                                        </p:tgtEl>
                                        <p:attrNameLst>
                                          <p:attrName>ppt_h</p:attrName>
                                        </p:attrNameLst>
                                      </p:cBhvr>
                                      <p:tavLst>
                                        <p:tav tm="0">
                                          <p:val>
                                            <p:fltVal val="0.0"/>
                                          </p:val>
                                        </p:tav>
                                        <p:tav tm="100000">
                                          <p:val>
                                            <p:strVal val="#ppt_h"/>
                                          </p:val>
                                        </p:tav>
                                      </p:tavLst>
                                    </p:anim>
                                  </p:childTnLst>
                                </p:cTn>
                              </p:par>
                            </p:childTnLst>
                          </p:cTn>
                        </p:par>
                      </p:childTnLst>
                    </p:cTn>
                  </p:par>
                  <p:par>
                    <p:cTn fill="hold" id="59" nodeType="clickPar">
                      <p:stCondLst>
                        <p:cond delay="indefinite"/>
                      </p:stCondLst>
                      <p:childTnLst>
                        <p:par>
                          <p:cTn fill="hold" id="60" nodeType="withGroup">
                            <p:stCondLst>
                              <p:cond delay="0"/>
                            </p:stCondLst>
                            <p:childTnLst>
                              <p:par>
                                <p:cTn fill="hold" id="61" nodeType="clickEffect" presetClass="entr" presetID="29" presetSubtype="0">
                                  <p:stCondLst>
                                    <p:cond delay="0"/>
                                  </p:stCondLst>
                                  <p:childTnLst>
                                    <p:set>
                                      <p:cBhvr>
                                        <p:cTn dur="1" fill="hold" id="62">
                                          <p:stCondLst>
                                            <p:cond delay="0"/>
                                          </p:stCondLst>
                                        </p:cTn>
                                        <p:tgtEl>
                                          <p:spTgt spid="2097303"/>
                                        </p:tgtEl>
                                        <p:attrNameLst>
                                          <p:attrName>style.visibility</p:attrName>
                                        </p:attrNameLst>
                                      </p:cBhvr>
                                      <p:to>
                                        <p:strVal val="visible"/>
                                      </p:to>
                                    </p:set>
                                    <p:anim calcmode="lin" valueType="num">
                                      <p:cBhvr>
                                        <p:cTn dur="1000" fill="hold" id="63"/>
                                        <p:tgtEl>
                                          <p:spTgt spid="2097303"/>
                                        </p:tgtEl>
                                        <p:attrNameLst>
                                          <p:attrName>ppt_x</p:attrName>
                                        </p:attrNameLst>
                                      </p:cBhvr>
                                      <p:tavLst>
                                        <p:tav tm="0">
                                          <p:val>
                                            <p:strVal val="#ppt_x-.2"/>
                                          </p:val>
                                        </p:tav>
                                        <p:tav tm="100000">
                                          <p:val>
                                            <p:strVal val="#ppt_x"/>
                                          </p:val>
                                        </p:tav>
                                      </p:tavLst>
                                    </p:anim>
                                    <p:anim calcmode="lin" valueType="num">
                                      <p:cBhvr>
                                        <p:cTn dur="1000" fill="hold" id="64"/>
                                        <p:tgtEl>
                                          <p:spTgt spid="2097303"/>
                                        </p:tgtEl>
                                        <p:attrNameLst>
                                          <p:attrName>ppt_y</p:attrName>
                                        </p:attrNameLst>
                                      </p:cBhvr>
                                      <p:tavLst>
                                        <p:tav tm="0">
                                          <p:val>
                                            <p:strVal val="#ppt_y"/>
                                          </p:val>
                                        </p:tav>
                                        <p:tav tm="100000">
                                          <p:val>
                                            <p:strVal val="#ppt_y"/>
                                          </p:val>
                                        </p:tav>
                                      </p:tavLst>
                                    </p:anim>
                                    <p:animEffect transition="in" filter="wipe(right)" prLst="gradientSize: 0.1">
                                      <p:cBhvr>
                                        <p:cTn dur="1000" id="65"/>
                                        <p:tgtEl>
                                          <p:spTgt spid="2097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90" grpId="0" uiExpand="0" build="whole" animBg="1"/>
      <p:bldP spid="1049204" grpId="0" uiExpand="0" build="whole"/>
      <p:bldP spid="1049204" grpId="1" uiExpand="0" build="whole"/>
    </p:bldLst>
  </p:timing>
</p:sld>
</file>

<file path=ppt/slides/slide37.xml><?xml version="1.0" encoding="utf-8"?>
<p:sld xmlns:a="http://schemas.openxmlformats.org/drawingml/2006/main" xmlns:r="http://schemas.openxmlformats.org/officeDocument/2006/relationships" xmlns:p="http://schemas.openxmlformats.org/presentationml/2006/main" showMasterSp="1">
  <p:cSld>
    <p:spTree>
      <p:nvGrpSpPr>
        <p:cNvPr id="289" name=""/>
        <p:cNvGrpSpPr/>
        <p:nvPr/>
      </p:nvGrpSpPr>
      <p:grpSpPr>
        <a:xfrm rot="0">
          <a:off x="0" y="0"/>
          <a:ext cx="0" cy="0"/>
          <a:chOff x="0" y="0"/>
          <a:chExt cx="0" cy="0"/>
        </a:xfrm>
      </p:grpSpPr>
      <p:pic>
        <p:nvPicPr>
          <p:cNvPr id="2097305" name=""/>
          <p:cNvPicPr>
            <a:picLocks/>
          </p:cNvPicPr>
          <p:nvPr/>
        </p:nvPicPr>
        <p:blipFill>
          <a:blip xmlns:r="http://schemas.openxmlformats.org/officeDocument/2006/relationships" r:embed="rId1"/>
          <a:srcRect l="0" t="0" r="0" b="0"/>
          <a:stretch>
            <a:fillRect/>
          </a:stretch>
        </p:blipFill>
        <p:spPr>
          <a:xfrm rot="0">
            <a:off x="1974850" y="103187"/>
            <a:ext cx="4657725" cy="646112"/>
          </a:xfrm>
          <a:prstGeom prst="rect"/>
          <a:noFill/>
          <a:ln>
            <a:noFill/>
          </a:ln>
        </p:spPr>
      </p:pic>
      <p:sp>
        <p:nvSpPr>
          <p:cNvPr id="1049205" name=""/>
          <p:cNvSpPr txBox="1"/>
          <p:nvPr/>
        </p:nvSpPr>
        <p:spPr>
          <a:xfrm rot="0">
            <a:off x="381000" y="1600200"/>
            <a:ext cx="4191000" cy="497839"/>
          </a:xfrm>
          <a:prstGeom prst="rect"/>
          <a:gradFill rotWithShape="1">
            <a:gsLst>
              <a:gs pos="0">
                <a:srgbClr val="008000">
                  <a:alpha val="100000"/>
                </a:srgbClr>
              </a:gs>
              <a:gs pos="100000">
                <a:srgbClr val="003B00">
                  <a:alpha val="100000"/>
                </a:srgbClr>
              </a:gs>
            </a:gsLst>
            <a:lin ang="5400000" scaled="1"/>
          </a:gradFill>
          <a:ln w="9525" cap="flat" cmpd="sng">
            <a:solidFill>
              <a:srgbClr val="FF6600">
                <a:alpha val="100000"/>
              </a:srgbClr>
            </a:solidFill>
            <a:prstDash val="solid"/>
            <a:round/>
          </a:ln>
          <a:effectLst>
            <a:outerShdw algn="ctr" dir="13500000" dist="107763" kx="0" sx="100000" sy="100000">
              <a:srgbClr val="808080">
                <a:alpha val="50000"/>
              </a:srgbClr>
            </a:outerShdw>
          </a:effectLst>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spcBef>
                <a:spcPct val="50000"/>
              </a:spcBef>
            </a:pPr>
            <a:r>
              <a:rPr altLang="en-US" b="1" sz="2400" lang="zh-CN">
                <a:solidFill>
                  <a:schemeClr val="lt1"/>
                </a:solidFill>
                <a:effectLst>
                  <a:outerShdw algn="tl" blurRad="38100" dir="2700000" dist="38100">
                    <a:srgbClr val="C0C0C0"/>
                  </a:outerShdw>
                </a:effectLst>
                <a:ea typeface="楷体_GB2312" pitchFamily="49" charset="-122"/>
              </a:rPr>
              <a:t>一查吸烟用火，查擅用明火</a:t>
            </a:r>
          </a:p>
        </p:txBody>
      </p:sp>
      <p:sp>
        <p:nvSpPr>
          <p:cNvPr id="1049206" name=""/>
          <p:cNvSpPr txBox="1"/>
          <p:nvPr/>
        </p:nvSpPr>
        <p:spPr>
          <a:xfrm rot="0">
            <a:off x="381000" y="2133600"/>
            <a:ext cx="8305800" cy="4343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spcBef>
                <a:spcPct val="50000"/>
              </a:spcBef>
            </a:pPr>
            <a:r>
              <a:rPr altLang="zh-CN" b="1" sz="2000" lang="en-US">
                <a:solidFill>
                  <a:srgbClr val="6600FF"/>
                </a:solidFill>
                <a:ea typeface="仿宋_GB2312" pitchFamily="0" charset="-122"/>
              </a:rPr>
              <a:t>        </a:t>
            </a:r>
            <a:r>
              <a:rPr altLang="en-US" b="1" sz="2000" lang="zh-CN">
                <a:solidFill>
                  <a:srgbClr val="6600FF"/>
                </a:solidFill>
                <a:ea typeface="仿宋_GB2312" pitchFamily="0" charset="-122"/>
              </a:rPr>
              <a:t>厂区内严禁吸烟、使用明火，严禁擅自动火施工作业。</a:t>
            </a:r>
          </a:p>
        </p:txBody>
      </p:sp>
      <p:sp>
        <p:nvSpPr>
          <p:cNvPr id="1049207" name=""/>
          <p:cNvSpPr txBox="1"/>
          <p:nvPr/>
        </p:nvSpPr>
        <p:spPr>
          <a:xfrm rot="0">
            <a:off x="304800" y="2590800"/>
            <a:ext cx="4191000" cy="497839"/>
          </a:xfrm>
          <a:prstGeom prst="rect"/>
          <a:gradFill rotWithShape="1">
            <a:gsLst>
              <a:gs pos="0">
                <a:srgbClr val="008000">
                  <a:alpha val="100000"/>
                </a:srgbClr>
              </a:gs>
              <a:gs pos="100000">
                <a:srgbClr val="003B00">
                  <a:alpha val="100000"/>
                </a:srgbClr>
              </a:gs>
            </a:gsLst>
            <a:lin ang="5400000" scaled="1"/>
          </a:gradFill>
          <a:ln w="9525" cap="flat" cmpd="sng">
            <a:solidFill>
              <a:srgbClr val="FF6600">
                <a:alpha val="100000"/>
              </a:srgbClr>
            </a:solidFill>
            <a:prstDash val="solid"/>
            <a:round/>
          </a:ln>
          <a:effectLst>
            <a:outerShdw algn="ctr" dir="13500000" dist="107763" kx="0" sx="100000" sy="100000">
              <a:srgbClr val="808080">
                <a:alpha val="50000"/>
              </a:srgbClr>
            </a:outerShdw>
          </a:effectLst>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spcBef>
                <a:spcPct val="50000"/>
              </a:spcBef>
            </a:pPr>
            <a:r>
              <a:rPr altLang="en-US" b="1" sz="2400" lang="zh-CN">
                <a:solidFill>
                  <a:schemeClr val="lt1"/>
                </a:solidFill>
                <a:effectLst>
                  <a:outerShdw algn="tl" blurRad="38100" dir="2700000" dist="38100">
                    <a:srgbClr val="C0C0C0"/>
                  </a:outerShdw>
                </a:effectLst>
                <a:ea typeface="楷体_GB2312" pitchFamily="49" charset="-122"/>
              </a:rPr>
              <a:t>二查用气用油，禁跑冒滴漏</a:t>
            </a:r>
          </a:p>
        </p:txBody>
      </p:sp>
      <p:sp>
        <p:nvSpPr>
          <p:cNvPr id="1049208" name=""/>
          <p:cNvSpPr txBox="1"/>
          <p:nvPr/>
        </p:nvSpPr>
        <p:spPr>
          <a:xfrm rot="0">
            <a:off x="304800" y="3048000"/>
            <a:ext cx="8305800" cy="7772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spcBef>
                <a:spcPct val="50000"/>
              </a:spcBef>
            </a:pPr>
            <a:r>
              <a:rPr altLang="zh-CN" b="1" sz="2000" lang="en-US">
                <a:solidFill>
                  <a:srgbClr val="6600FF"/>
                </a:solidFill>
                <a:ea typeface="仿宋_GB2312" pitchFamily="0" charset="-122"/>
              </a:rPr>
              <a:t>        </a:t>
            </a:r>
            <a:r>
              <a:rPr altLang="en-US" b="1" sz="2000" lang="zh-CN">
                <a:solidFill>
                  <a:srgbClr val="6600FF"/>
                </a:solidFill>
                <a:ea typeface="仿宋_GB2312" pitchFamily="0" charset="-122"/>
              </a:rPr>
              <a:t>厂区内应加强用气用油部位的安全管理。</a:t>
            </a:r>
            <a:r>
              <a:rPr altLang="en-US" b="1" sz="2000" lang="zh-CN">
                <a:solidFill>
                  <a:srgbClr val="6600FF"/>
                </a:solidFill>
                <a:ea typeface="楷体_GB2312" pitchFamily="49" charset="-122"/>
              </a:rPr>
              <a:t>易燃易爆气体、液体的盛装容器外观完好，压力正常，输送管线接口严密，无损坏或跑冒滴漏。</a:t>
            </a:r>
          </a:p>
        </p:txBody>
      </p:sp>
      <p:sp>
        <p:nvSpPr>
          <p:cNvPr id="1049209" name=""/>
          <p:cNvSpPr txBox="1"/>
          <p:nvPr/>
        </p:nvSpPr>
        <p:spPr>
          <a:xfrm rot="0">
            <a:off x="381000" y="3810000"/>
            <a:ext cx="4191000" cy="497839"/>
          </a:xfrm>
          <a:prstGeom prst="rect"/>
          <a:gradFill rotWithShape="1">
            <a:gsLst>
              <a:gs pos="0">
                <a:srgbClr val="008000">
                  <a:alpha val="100000"/>
                </a:srgbClr>
              </a:gs>
              <a:gs pos="100000">
                <a:srgbClr val="003B00">
                  <a:alpha val="100000"/>
                </a:srgbClr>
              </a:gs>
            </a:gsLst>
            <a:lin ang="5400000" scaled="1"/>
          </a:gradFill>
          <a:ln w="9525" cap="flat" cmpd="sng">
            <a:solidFill>
              <a:srgbClr val="FF6600">
                <a:alpha val="100000"/>
              </a:srgbClr>
            </a:solidFill>
            <a:prstDash val="solid"/>
            <a:round/>
          </a:ln>
          <a:effectLst>
            <a:outerShdw algn="ctr" dir="13500000" dist="107763" kx="0" sx="100000" sy="100000">
              <a:srgbClr val="808080">
                <a:alpha val="50000"/>
              </a:srgbClr>
            </a:outerShdw>
          </a:effectLst>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spcBef>
                <a:spcPct val="50000"/>
              </a:spcBef>
            </a:pPr>
            <a:r>
              <a:rPr altLang="en-US" b="1" sz="2400" lang="zh-CN">
                <a:solidFill>
                  <a:schemeClr val="lt1"/>
                </a:solidFill>
                <a:effectLst>
                  <a:outerShdw algn="tl" blurRad="38100" dir="2700000" dist="38100">
                    <a:srgbClr val="C0C0C0"/>
                  </a:outerShdw>
                </a:effectLst>
                <a:ea typeface="楷体_GB2312" pitchFamily="49" charset="-122"/>
              </a:rPr>
              <a:t>三查通道出口，禁锁闭占用</a:t>
            </a:r>
          </a:p>
        </p:txBody>
      </p:sp>
      <p:sp>
        <p:nvSpPr>
          <p:cNvPr id="1049210" name=""/>
          <p:cNvSpPr txBox="1"/>
          <p:nvPr/>
        </p:nvSpPr>
        <p:spPr>
          <a:xfrm rot="0">
            <a:off x="381000" y="4267200"/>
            <a:ext cx="8382000" cy="7772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spcBef>
                <a:spcPct val="50000"/>
              </a:spcBef>
            </a:pPr>
            <a:r>
              <a:rPr altLang="zh-CN" b="1" sz="2000" lang="en-US">
                <a:solidFill>
                  <a:srgbClr val="6600FF"/>
                </a:solidFill>
                <a:ea typeface="仿宋_GB2312" pitchFamily="0" charset="-122"/>
              </a:rPr>
              <a:t>        </a:t>
            </a:r>
            <a:r>
              <a:rPr altLang="en-US" b="1" sz="2000" lang="zh-CN">
                <a:solidFill>
                  <a:srgbClr val="6600FF"/>
                </a:solidFill>
                <a:ea typeface="仿宋_GB2312" pitchFamily="0" charset="-122"/>
              </a:rPr>
              <a:t>安全出口、疏散通道应该保持畅通，严禁锁闭、占用、堵塞，安全</a:t>
            </a:r>
            <a:r>
              <a:rPr altLang="en-US" b="1" sz="2000" lang="zh-CN">
                <a:solidFill>
                  <a:srgbClr val="6600FF"/>
                </a:solidFill>
                <a:ea typeface="楷体_GB2312" pitchFamily="49" charset="-122"/>
              </a:rPr>
              <a:t>疏散门应向疏散方向开启，不得设置影响安全疏散的门槛、台阶、屏风。</a:t>
            </a:r>
          </a:p>
        </p:txBody>
      </p:sp>
      <p:sp>
        <p:nvSpPr>
          <p:cNvPr id="1049211" name=""/>
          <p:cNvSpPr txBox="1"/>
          <p:nvPr/>
        </p:nvSpPr>
        <p:spPr>
          <a:xfrm rot="0">
            <a:off x="457200" y="5029200"/>
            <a:ext cx="4191000" cy="497839"/>
          </a:xfrm>
          <a:prstGeom prst="rect"/>
          <a:gradFill rotWithShape="1">
            <a:gsLst>
              <a:gs pos="0">
                <a:srgbClr val="008000">
                  <a:alpha val="100000"/>
                </a:srgbClr>
              </a:gs>
              <a:gs pos="100000">
                <a:srgbClr val="003B00">
                  <a:alpha val="100000"/>
                </a:srgbClr>
              </a:gs>
            </a:gsLst>
            <a:lin ang="5400000" scaled="1"/>
          </a:gradFill>
          <a:ln w="9525" cap="flat" cmpd="sng">
            <a:solidFill>
              <a:srgbClr val="FF6600">
                <a:alpha val="100000"/>
              </a:srgbClr>
            </a:solidFill>
            <a:prstDash val="solid"/>
            <a:round/>
          </a:ln>
          <a:effectLst>
            <a:outerShdw algn="ctr" dir="13500000" dist="107763" kx="0" sx="100000" sy="100000">
              <a:srgbClr val="808080">
                <a:alpha val="50000"/>
              </a:srgbClr>
            </a:outerShdw>
          </a:effectLst>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spcBef>
                <a:spcPct val="50000"/>
              </a:spcBef>
            </a:pPr>
            <a:r>
              <a:rPr altLang="en-US" b="1" sz="2400" lang="zh-CN">
                <a:solidFill>
                  <a:schemeClr val="lt1"/>
                </a:solidFill>
                <a:effectLst>
                  <a:outerShdw algn="tl" blurRad="38100" dir="2700000" dist="38100">
                    <a:srgbClr val="C0C0C0"/>
                  </a:outerShdw>
                </a:effectLst>
                <a:ea typeface="楷体_GB2312" pitchFamily="49" charset="-122"/>
              </a:rPr>
              <a:t>四查设施器材，禁损坏挪用</a:t>
            </a:r>
          </a:p>
        </p:txBody>
      </p:sp>
      <p:sp>
        <p:nvSpPr>
          <p:cNvPr id="1049212" name=""/>
          <p:cNvSpPr txBox="1"/>
          <p:nvPr/>
        </p:nvSpPr>
        <p:spPr>
          <a:xfrm rot="0">
            <a:off x="457200" y="5486400"/>
            <a:ext cx="8382000" cy="11201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spcBef>
                <a:spcPct val="50000"/>
              </a:spcBef>
            </a:pPr>
            <a:r>
              <a:rPr altLang="zh-CN" b="1" sz="2000" lang="en-US">
                <a:solidFill>
                  <a:srgbClr val="6600FF"/>
                </a:solidFill>
                <a:ea typeface="仿宋_GB2312" pitchFamily="0" charset="-122"/>
              </a:rPr>
              <a:t>        </a:t>
            </a:r>
            <a:r>
              <a:rPr altLang="en-US" b="1" sz="2000" lang="zh-CN">
                <a:solidFill>
                  <a:srgbClr val="6600FF"/>
                </a:solidFill>
                <a:ea typeface="仿宋_GB2312" pitchFamily="0" charset="-122"/>
              </a:rPr>
              <a:t>消防设施和灭火器材应当完好有效，不能损坏、缺失、擅自挪用。室内消火栓水压充足，水带、水枪配备齐全，不得被圈占、遮挡，灭火器压力充足，保养良好；防火卷帘下严禁堆放物品，影响操作。</a:t>
            </a:r>
          </a:p>
        </p:txBody>
      </p:sp>
    </p:spTree>
    <p:custDataLst>
      <p:tags r:id="rId2"/>
    </p:custDataLst>
  </p:cSld>
  <p:clrMapOvr>
    <a:masterClrMapping/>
  </p:clrMapOvr>
  <p:transition spd="med" advClick="1">
    <p:dissolve/>
  </p:transition>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accel="50000" fill="hold" id="5" nodeType="clickEffect" presetClass="entr" presetID="38" presetSubtype="0">
                                  <p:stCondLst>
                                    <p:cond delay="0"/>
                                  </p:stCondLst>
                                  <p:iterate type="lt">
                                    <p:tmPct val="50000"/>
                                  </p:iterate>
                                  <p:childTnLst>
                                    <p:set>
                                      <p:cBhvr>
                                        <p:cTn dur="1" fill="hold" id="6">
                                          <p:stCondLst>
                                            <p:cond delay="0"/>
                                          </p:stCondLst>
                                        </p:cTn>
                                        <p:tgtEl>
                                          <p:spTgt spid="2097305"/>
                                        </p:tgtEl>
                                        <p:attrNameLst>
                                          <p:attrName>style.visibility</p:attrName>
                                        </p:attrNameLst>
                                      </p:cBhvr>
                                      <p:to>
                                        <p:strVal val="visible"/>
                                      </p:to>
                                    </p:set>
                                    <p:set>
                                      <p:cBhvr>
                                        <p:cTn dur="455" fill="hold" id="7">
                                          <p:stCondLst>
                                            <p:cond delay="0"/>
                                          </p:stCondLst>
                                        </p:cTn>
                                        <p:tgtEl>
                                          <p:spTgt spid="2097305"/>
                                        </p:tgtEl>
                                        <p:attrNameLst>
                                          <p:attrName>style.rotation</p:attrName>
                                        </p:attrNameLst>
                                      </p:cBhvr>
                                      <p:to>
                                        <p:strVal val="-45.0"/>
                                      </p:to>
                                    </p:set>
                                    <p:anim calcmode="lin" valueType="num">
                                      <p:cBhvr>
                                        <p:cTn dur="455" fill="hold" id="8">
                                          <p:stCondLst>
                                            <p:cond delay="455"/>
                                          </p:stCondLst>
                                        </p:cTn>
                                        <p:tgtEl>
                                          <p:spTgt spid="2097305"/>
                                        </p:tgtEl>
                                        <p:attrNameLst>
                                          <p:attrName>style.rotation</p:attrName>
                                        </p:attrNameLst>
                                      </p:cBhvr>
                                      <p:tavLst>
                                        <p:tav tm="0">
                                          <p:val>
                                            <p:fltVal val="-45.0"/>
                                          </p:val>
                                        </p:tav>
                                        <p:tav tm="69900">
                                          <p:val>
                                            <p:fltVal val="45.0"/>
                                          </p:val>
                                        </p:tav>
                                        <p:tav tm="100000">
                                          <p:val>
                                            <p:fltVal val="0.0"/>
                                          </p:val>
                                        </p:tav>
                                      </p:tavLst>
                                    </p:anim>
                                    <p:anim calcmode="lin" valueType="num">
                                      <p:cBhvr>
                                        <p:cTn dur="455" fill="hold" id="9">
                                          <p:stCondLst>
                                            <p:cond delay="0"/>
                                          </p:stCondLst>
                                        </p:cTn>
                                        <p:tgtEl>
                                          <p:spTgt spid="2097305"/>
                                        </p:tgtEl>
                                        <p:attrNameLst>
                                          <p:attrName>ppt_y</p:attrName>
                                        </p:attrNameLst>
                                      </p:cBhvr>
                                      <p:tavLst>
                                        <p:tav tm="0">
                                          <p:val>
                                            <p:strVal val="#ppt_y-1"/>
                                          </p:val>
                                        </p:tav>
                                        <p:tav tm="100000">
                                          <p:val>
                                            <p:strVal val="#ppt_y-(0.354*#ppt_w-0.172*#ppt_h)"/>
                                          </p:val>
                                        </p:tav>
                                      </p:tavLst>
                                    </p:anim>
                                    <p:anim calcmode="lin" valueType="num">
                                      <p:cBhvr>
                                        <p:cTn accel="0" autoRev="1" decel="50000" dur="156" fill="hold" id="10">
                                          <p:stCondLst>
                                            <p:cond delay="455"/>
                                          </p:stCondLst>
                                        </p:cTn>
                                        <p:tgtEl>
                                          <p:spTgt spid="2097305"/>
                                        </p:tgtEl>
                                        <p:attrNameLst>
                                          <p:attrName>ppt_y</p:attrName>
                                        </p:attrNameLst>
                                      </p:cBhvr>
                                      <p:tavLst>
                                        <p:tav tm="0">
                                          <p:val>
                                            <p:strVal val="#ppt_y-(0.354*#ppt_w-0.172*#ppt_h)"/>
                                          </p:val>
                                        </p:tav>
                                        <p:tav tm="100000">
                                          <p:val>
                                            <p:strVal val="#ppt_y-(0.354*#ppt_w-0.172*#ppt_h)-#ppt_h/2"/>
                                          </p:val>
                                        </p:tav>
                                      </p:tavLst>
                                    </p:anim>
                                    <p:anim calcmode="lin" valueType="num">
                                      <p:cBhvr>
                                        <p:cTn dur="136" fill="hold" id="11">
                                          <p:stCondLst>
                                            <p:cond delay="864"/>
                                          </p:stCondLst>
                                        </p:cTn>
                                        <p:tgtEl>
                                          <p:spTgt spid="2097305"/>
                                        </p:tgtEl>
                                        <p:attrNameLst>
                                          <p:attrName>ppt_y</p:attrName>
                                        </p:attrNameLst>
                                      </p:cBhvr>
                                      <p:tavLst>
                                        <p:tav tm="0">
                                          <p:val>
                                            <p:strVal val="#ppt_y-(0.354*#ppt_w-0.172*#ppt_h)"/>
                                          </p:val>
                                        </p:tav>
                                        <p:tav tm="100000">
                                          <p:val>
                                            <p:strVal val="#ppt_y"/>
                                          </p:val>
                                        </p:tav>
                                      </p:tavLst>
                                    </p:anim>
                                  </p:childTnLst>
                                </p:cTn>
                              </p:par>
                            </p:childTnLst>
                          </p:cTn>
                        </p:par>
                      </p:childTnLst>
                    </p:cTn>
                  </p:par>
                  <p:par>
                    <p:cTn fill="hold" id="12" nodeType="clickPar">
                      <p:stCondLst>
                        <p:cond delay="indefinite"/>
                      </p:stCondLst>
                      <p:childTnLst>
                        <p:par>
                          <p:cTn fill="hold" id="13" nodeType="withGroup">
                            <p:stCondLst>
                              <p:cond delay="0"/>
                            </p:stCondLst>
                            <p:childTnLst>
                              <p:par>
                                <p:cTn accel="100000" fill="hold" grpId="0" id="14" nodeType="clickEffect" presetClass="entr" presetID="54" presetSubtype="0">
                                  <p:stCondLst>
                                    <p:cond delay="0"/>
                                  </p:stCondLst>
                                  <p:childTnLst>
                                    <p:set>
                                      <p:cBhvr>
                                        <p:cTn dur="1" fill="hold" id="15">
                                          <p:stCondLst>
                                            <p:cond delay="0"/>
                                          </p:stCondLst>
                                        </p:cTn>
                                        <p:tgtEl>
                                          <p:spTgt spid="1049205"/>
                                        </p:tgtEl>
                                        <p:attrNameLst>
                                          <p:attrName>style.visibility</p:attrName>
                                        </p:attrNameLst>
                                      </p:cBhvr>
                                      <p:to>
                                        <p:strVal val="visible"/>
                                      </p:to>
                                    </p:set>
                                    <p:anim calcmode="lin" valueType="num">
                                      <p:cBhvr>
                                        <p:cTn dur="500" fill="hold" id="16"/>
                                        <p:tgtEl>
                                          <p:spTgt spid="1049205"/>
                                        </p:tgtEl>
                                        <p:attrNameLst>
                                          <p:attrName>ppt_w</p:attrName>
                                        </p:attrNameLst>
                                      </p:cBhvr>
                                      <p:tavLst>
                                        <p:tav tm="0">
                                          <p:val>
                                            <p:strVal val="#ppt_w*0.05"/>
                                          </p:val>
                                        </p:tav>
                                        <p:tav tm="100000">
                                          <p:val>
                                            <p:strVal val="#ppt_w"/>
                                          </p:val>
                                        </p:tav>
                                      </p:tavLst>
                                    </p:anim>
                                    <p:anim calcmode="lin" valueType="num">
                                      <p:cBhvr>
                                        <p:cTn dur="500" fill="hold" id="17"/>
                                        <p:tgtEl>
                                          <p:spTgt spid="1049205"/>
                                        </p:tgtEl>
                                        <p:attrNameLst>
                                          <p:attrName>ppt_h</p:attrName>
                                        </p:attrNameLst>
                                      </p:cBhvr>
                                      <p:tavLst>
                                        <p:tav tm="0">
                                          <p:val>
                                            <p:strVal val="#ppt_h"/>
                                          </p:val>
                                        </p:tav>
                                        <p:tav tm="100000">
                                          <p:val>
                                            <p:strVal val="#ppt_h"/>
                                          </p:val>
                                        </p:tav>
                                      </p:tavLst>
                                    </p:anim>
                                    <p:anim calcmode="lin" valueType="num">
                                      <p:cBhvr>
                                        <p:cTn dur="500" fill="hold" id="18"/>
                                        <p:tgtEl>
                                          <p:spTgt spid="1049205"/>
                                        </p:tgtEl>
                                        <p:attrNameLst>
                                          <p:attrName>ppt_x</p:attrName>
                                        </p:attrNameLst>
                                      </p:cBhvr>
                                      <p:tavLst>
                                        <p:tav tm="0">
                                          <p:val>
                                            <p:strVal val="#ppt_x-.2"/>
                                          </p:val>
                                        </p:tav>
                                        <p:tav tm="100000">
                                          <p:val>
                                            <p:strVal val="#ppt_x"/>
                                          </p:val>
                                        </p:tav>
                                      </p:tavLst>
                                    </p:anim>
                                    <p:anim calcmode="lin" valueType="num">
                                      <p:cBhvr>
                                        <p:cTn dur="500" fill="hold" id="19"/>
                                        <p:tgtEl>
                                          <p:spTgt spid="1049205"/>
                                        </p:tgtEl>
                                        <p:attrNameLst>
                                          <p:attrName>ppt_y</p:attrName>
                                        </p:attrNameLst>
                                      </p:cBhvr>
                                      <p:tavLst>
                                        <p:tav tm="0">
                                          <p:val>
                                            <p:strVal val="#ppt_y"/>
                                          </p:val>
                                        </p:tav>
                                        <p:tav tm="100000">
                                          <p:val>
                                            <p:strVal val="#ppt_y"/>
                                          </p:val>
                                        </p:tav>
                                      </p:tavLst>
                                    </p:anim>
                                    <p:animEffect transition="in" filter="fade">
                                      <p:cBhvr>
                                        <p:cTn dur="500" id="20"/>
                                        <p:tgtEl>
                                          <p:spTgt spid="1049205"/>
                                        </p:tgtEl>
                                      </p:cBhvr>
                                    </p:animEffect>
                                  </p:childTnLst>
                                </p:cTn>
                              </p:par>
                              <p:par>
                                <p:cTn accel="100000" fill="hold" grpId="0" id="21" nodeType="withEffect" presetClass="entr" presetID="54" presetSubtype="0">
                                  <p:stCondLst>
                                    <p:cond delay="0"/>
                                  </p:stCondLst>
                                  <p:childTnLst>
                                    <p:set>
                                      <p:cBhvr>
                                        <p:cTn dur="1" fill="hold" id="22">
                                          <p:stCondLst>
                                            <p:cond delay="0"/>
                                          </p:stCondLst>
                                        </p:cTn>
                                        <p:tgtEl>
                                          <p:spTgt spid="1049209"/>
                                        </p:tgtEl>
                                        <p:attrNameLst>
                                          <p:attrName>style.visibility</p:attrName>
                                        </p:attrNameLst>
                                      </p:cBhvr>
                                      <p:to>
                                        <p:strVal val="visible"/>
                                      </p:to>
                                    </p:set>
                                    <p:anim calcmode="lin" valueType="num">
                                      <p:cBhvr>
                                        <p:cTn dur="500" fill="hold" id="23"/>
                                        <p:tgtEl>
                                          <p:spTgt spid="1049209"/>
                                        </p:tgtEl>
                                        <p:attrNameLst>
                                          <p:attrName>ppt_w</p:attrName>
                                        </p:attrNameLst>
                                      </p:cBhvr>
                                      <p:tavLst>
                                        <p:tav tm="0">
                                          <p:val>
                                            <p:strVal val="#ppt_w*0.05"/>
                                          </p:val>
                                        </p:tav>
                                        <p:tav tm="100000">
                                          <p:val>
                                            <p:strVal val="#ppt_w"/>
                                          </p:val>
                                        </p:tav>
                                      </p:tavLst>
                                    </p:anim>
                                    <p:anim calcmode="lin" valueType="num">
                                      <p:cBhvr>
                                        <p:cTn dur="500" fill="hold" id="24"/>
                                        <p:tgtEl>
                                          <p:spTgt spid="1049209"/>
                                        </p:tgtEl>
                                        <p:attrNameLst>
                                          <p:attrName>ppt_h</p:attrName>
                                        </p:attrNameLst>
                                      </p:cBhvr>
                                      <p:tavLst>
                                        <p:tav tm="0">
                                          <p:val>
                                            <p:strVal val="#ppt_h"/>
                                          </p:val>
                                        </p:tav>
                                        <p:tav tm="100000">
                                          <p:val>
                                            <p:strVal val="#ppt_h"/>
                                          </p:val>
                                        </p:tav>
                                      </p:tavLst>
                                    </p:anim>
                                    <p:anim calcmode="lin" valueType="num">
                                      <p:cBhvr>
                                        <p:cTn dur="500" fill="hold" id="25"/>
                                        <p:tgtEl>
                                          <p:spTgt spid="1049209"/>
                                        </p:tgtEl>
                                        <p:attrNameLst>
                                          <p:attrName>ppt_x</p:attrName>
                                        </p:attrNameLst>
                                      </p:cBhvr>
                                      <p:tavLst>
                                        <p:tav tm="0">
                                          <p:val>
                                            <p:strVal val="#ppt_x-.2"/>
                                          </p:val>
                                        </p:tav>
                                        <p:tav tm="100000">
                                          <p:val>
                                            <p:strVal val="#ppt_x"/>
                                          </p:val>
                                        </p:tav>
                                      </p:tavLst>
                                    </p:anim>
                                    <p:anim calcmode="lin" valueType="num">
                                      <p:cBhvr>
                                        <p:cTn dur="500" fill="hold" id="26"/>
                                        <p:tgtEl>
                                          <p:spTgt spid="1049209"/>
                                        </p:tgtEl>
                                        <p:attrNameLst>
                                          <p:attrName>ppt_y</p:attrName>
                                        </p:attrNameLst>
                                      </p:cBhvr>
                                      <p:tavLst>
                                        <p:tav tm="0">
                                          <p:val>
                                            <p:strVal val="#ppt_y"/>
                                          </p:val>
                                        </p:tav>
                                        <p:tav tm="100000">
                                          <p:val>
                                            <p:strVal val="#ppt_y"/>
                                          </p:val>
                                        </p:tav>
                                      </p:tavLst>
                                    </p:anim>
                                    <p:animEffect transition="in" filter="fade">
                                      <p:cBhvr>
                                        <p:cTn dur="500" id="27"/>
                                        <p:tgtEl>
                                          <p:spTgt spid="1049209"/>
                                        </p:tgtEl>
                                      </p:cBhvr>
                                    </p:animEffect>
                                  </p:childTnLst>
                                </p:cTn>
                              </p:par>
                              <p:par>
                                <p:cTn accel="100000" fill="hold" grpId="0" id="28" nodeType="withEffect" presetClass="entr" presetID="54" presetSubtype="0">
                                  <p:stCondLst>
                                    <p:cond delay="0"/>
                                  </p:stCondLst>
                                  <p:childTnLst>
                                    <p:set>
                                      <p:cBhvr>
                                        <p:cTn dur="1" fill="hold" id="29">
                                          <p:stCondLst>
                                            <p:cond delay="0"/>
                                          </p:stCondLst>
                                        </p:cTn>
                                        <p:tgtEl>
                                          <p:spTgt spid="1049211"/>
                                        </p:tgtEl>
                                        <p:attrNameLst>
                                          <p:attrName>style.visibility</p:attrName>
                                        </p:attrNameLst>
                                      </p:cBhvr>
                                      <p:to>
                                        <p:strVal val="visible"/>
                                      </p:to>
                                    </p:set>
                                    <p:anim calcmode="lin" valueType="num">
                                      <p:cBhvr>
                                        <p:cTn dur="500" fill="hold" id="30"/>
                                        <p:tgtEl>
                                          <p:spTgt spid="1049211"/>
                                        </p:tgtEl>
                                        <p:attrNameLst>
                                          <p:attrName>ppt_w</p:attrName>
                                        </p:attrNameLst>
                                      </p:cBhvr>
                                      <p:tavLst>
                                        <p:tav tm="0">
                                          <p:val>
                                            <p:strVal val="#ppt_w*0.05"/>
                                          </p:val>
                                        </p:tav>
                                        <p:tav tm="100000">
                                          <p:val>
                                            <p:strVal val="#ppt_w"/>
                                          </p:val>
                                        </p:tav>
                                      </p:tavLst>
                                    </p:anim>
                                    <p:anim calcmode="lin" valueType="num">
                                      <p:cBhvr>
                                        <p:cTn dur="500" fill="hold" id="31"/>
                                        <p:tgtEl>
                                          <p:spTgt spid="1049211"/>
                                        </p:tgtEl>
                                        <p:attrNameLst>
                                          <p:attrName>ppt_h</p:attrName>
                                        </p:attrNameLst>
                                      </p:cBhvr>
                                      <p:tavLst>
                                        <p:tav tm="0">
                                          <p:val>
                                            <p:strVal val="#ppt_h"/>
                                          </p:val>
                                        </p:tav>
                                        <p:tav tm="100000">
                                          <p:val>
                                            <p:strVal val="#ppt_h"/>
                                          </p:val>
                                        </p:tav>
                                      </p:tavLst>
                                    </p:anim>
                                    <p:anim calcmode="lin" valueType="num">
                                      <p:cBhvr>
                                        <p:cTn dur="500" fill="hold" id="32"/>
                                        <p:tgtEl>
                                          <p:spTgt spid="1049211"/>
                                        </p:tgtEl>
                                        <p:attrNameLst>
                                          <p:attrName>ppt_x</p:attrName>
                                        </p:attrNameLst>
                                      </p:cBhvr>
                                      <p:tavLst>
                                        <p:tav tm="0">
                                          <p:val>
                                            <p:strVal val="#ppt_x-.2"/>
                                          </p:val>
                                        </p:tav>
                                        <p:tav tm="100000">
                                          <p:val>
                                            <p:strVal val="#ppt_x"/>
                                          </p:val>
                                        </p:tav>
                                      </p:tavLst>
                                    </p:anim>
                                    <p:anim calcmode="lin" valueType="num">
                                      <p:cBhvr>
                                        <p:cTn dur="500" fill="hold" id="33"/>
                                        <p:tgtEl>
                                          <p:spTgt spid="1049211"/>
                                        </p:tgtEl>
                                        <p:attrNameLst>
                                          <p:attrName>ppt_y</p:attrName>
                                        </p:attrNameLst>
                                      </p:cBhvr>
                                      <p:tavLst>
                                        <p:tav tm="0">
                                          <p:val>
                                            <p:strVal val="#ppt_y"/>
                                          </p:val>
                                        </p:tav>
                                        <p:tav tm="100000">
                                          <p:val>
                                            <p:strVal val="#ppt_y"/>
                                          </p:val>
                                        </p:tav>
                                      </p:tavLst>
                                    </p:anim>
                                    <p:animEffect transition="in" filter="fade">
                                      <p:cBhvr>
                                        <p:cTn dur="500" id="34"/>
                                        <p:tgtEl>
                                          <p:spTgt spid="1049211"/>
                                        </p:tgtEl>
                                      </p:cBhvr>
                                    </p:animEffect>
                                  </p:childTnLst>
                                </p:cTn>
                              </p:par>
                            </p:childTnLst>
                          </p:cTn>
                        </p:par>
                      </p:childTnLst>
                    </p:cTn>
                  </p:par>
                  <p:par>
                    <p:cTn fill="hold" id="35" nodeType="clickPar">
                      <p:stCondLst>
                        <p:cond delay="indefinite"/>
                      </p:stCondLst>
                      <p:childTnLst>
                        <p:par>
                          <p:cTn fill="hold" id="36" nodeType="withGroup">
                            <p:stCondLst>
                              <p:cond delay="0"/>
                            </p:stCondLst>
                            <p:childTnLst>
                              <p:par>
                                <p:cTn fill="hold" grpId="2" id="37" nodeType="clickEffect" presetClass="entr" presetID="35" presetSubtype="0">
                                  <p:stCondLst>
                                    <p:cond delay="0"/>
                                  </p:stCondLst>
                                  <p:childTnLst>
                                    <p:set>
                                      <p:cBhvr>
                                        <p:cTn dur="1" fill="hold" id="38">
                                          <p:stCondLst>
                                            <p:cond delay="0"/>
                                          </p:stCondLst>
                                        </p:cTn>
                                        <p:tgtEl>
                                          <p:spTgt spid="1049205"/>
                                        </p:tgtEl>
                                        <p:attrNameLst>
                                          <p:attrName>style.visibility</p:attrName>
                                        </p:attrNameLst>
                                      </p:cBhvr>
                                      <p:to>
                                        <p:strVal val="visible"/>
                                      </p:to>
                                    </p:set>
                                    <p:animEffect transition="in" filter="fade">
                                      <p:cBhvr>
                                        <p:cTn dur="2000" id="39"/>
                                        <p:tgtEl>
                                          <p:spTgt spid="1049205"/>
                                        </p:tgtEl>
                                      </p:cBhvr>
                                    </p:animEffect>
                                    <p:anim calcmode="lin" valueType="num">
                                      <p:cBhvr>
                                        <p:cTn dur="2000" fill="hold" id="40"/>
                                        <p:tgtEl>
                                          <p:spTgt spid="1049205"/>
                                        </p:tgtEl>
                                        <p:attrNameLst>
                                          <p:attrName>style.rotation</p:attrName>
                                        </p:attrNameLst>
                                      </p:cBhvr>
                                      <p:tavLst>
                                        <p:tav tm="0">
                                          <p:val>
                                            <p:fltVal val="720.0"/>
                                          </p:val>
                                        </p:tav>
                                        <p:tav tm="100000">
                                          <p:val>
                                            <p:fltVal val="0.0"/>
                                          </p:val>
                                        </p:tav>
                                      </p:tavLst>
                                    </p:anim>
                                    <p:anim calcmode="lin" valueType="num">
                                      <p:cBhvr>
                                        <p:cTn dur="2000" fill="hold" id="41"/>
                                        <p:tgtEl>
                                          <p:spTgt spid="1049205"/>
                                        </p:tgtEl>
                                        <p:attrNameLst>
                                          <p:attrName>ppt_h</p:attrName>
                                        </p:attrNameLst>
                                      </p:cBhvr>
                                      <p:tavLst>
                                        <p:tav tm="0">
                                          <p:val>
                                            <p:fltVal val="0.0"/>
                                          </p:val>
                                        </p:tav>
                                        <p:tav tm="100000">
                                          <p:val>
                                            <p:strVal val="#ppt_h"/>
                                          </p:val>
                                        </p:tav>
                                      </p:tavLst>
                                    </p:anim>
                                    <p:anim calcmode="lin" valueType="num">
                                      <p:cBhvr>
                                        <p:cTn dur="2000" fill="hold" id="42"/>
                                        <p:tgtEl>
                                          <p:spTgt spid="1049205"/>
                                        </p:tgtEl>
                                        <p:attrNameLst>
                                          <p:attrName>ppt_w</p:attrName>
                                        </p:attrNameLst>
                                      </p:cBhvr>
                                      <p:tavLst>
                                        <p:tav tm="0">
                                          <p:val>
                                            <p:fltVal val="0.0"/>
                                          </p:val>
                                        </p:tav>
                                        <p:tav tm="100000">
                                          <p:val>
                                            <p:strVal val="#ppt_w"/>
                                          </p:val>
                                        </p:tav>
                                      </p:tavLst>
                                    </p:anim>
                                  </p:childTnLst>
                                </p:cTn>
                              </p:par>
                              <p:par>
                                <p:cTn fill="hold" grpId="1" id="43" nodeType="withEffect" presetClass="entr" presetID="35" presetSubtype="0">
                                  <p:stCondLst>
                                    <p:cond delay="0"/>
                                  </p:stCondLst>
                                  <p:childTnLst>
                                    <p:set>
                                      <p:cBhvr>
                                        <p:cTn dur="1" fill="hold" id="44">
                                          <p:stCondLst>
                                            <p:cond delay="0"/>
                                          </p:stCondLst>
                                        </p:cTn>
                                        <p:tgtEl>
                                          <p:spTgt spid="1049206"/>
                                        </p:tgtEl>
                                        <p:attrNameLst>
                                          <p:attrName>style.visibility</p:attrName>
                                        </p:attrNameLst>
                                      </p:cBhvr>
                                      <p:to>
                                        <p:strVal val="visible"/>
                                      </p:to>
                                    </p:set>
                                    <p:animEffect transition="in" filter="fade">
                                      <p:cBhvr>
                                        <p:cTn dur="2000" id="45"/>
                                        <p:tgtEl>
                                          <p:spTgt spid="1049206"/>
                                        </p:tgtEl>
                                      </p:cBhvr>
                                    </p:animEffect>
                                    <p:anim calcmode="lin" valueType="num">
                                      <p:cBhvr>
                                        <p:cTn dur="2000" fill="hold" id="46"/>
                                        <p:tgtEl>
                                          <p:spTgt spid="1049206"/>
                                        </p:tgtEl>
                                        <p:attrNameLst>
                                          <p:attrName>style.rotation</p:attrName>
                                        </p:attrNameLst>
                                      </p:cBhvr>
                                      <p:tavLst>
                                        <p:tav tm="0">
                                          <p:val>
                                            <p:fltVal val="720.0"/>
                                          </p:val>
                                        </p:tav>
                                        <p:tav tm="100000">
                                          <p:val>
                                            <p:fltVal val="0.0"/>
                                          </p:val>
                                        </p:tav>
                                      </p:tavLst>
                                    </p:anim>
                                    <p:anim calcmode="lin" valueType="num">
                                      <p:cBhvr>
                                        <p:cTn dur="2000" fill="hold" id="47"/>
                                        <p:tgtEl>
                                          <p:spTgt spid="1049206"/>
                                        </p:tgtEl>
                                        <p:attrNameLst>
                                          <p:attrName>ppt_h</p:attrName>
                                        </p:attrNameLst>
                                      </p:cBhvr>
                                      <p:tavLst>
                                        <p:tav tm="0">
                                          <p:val>
                                            <p:fltVal val="0.0"/>
                                          </p:val>
                                        </p:tav>
                                        <p:tav tm="100000">
                                          <p:val>
                                            <p:strVal val="#ppt_h"/>
                                          </p:val>
                                        </p:tav>
                                      </p:tavLst>
                                    </p:anim>
                                    <p:anim calcmode="lin" valueType="num">
                                      <p:cBhvr>
                                        <p:cTn dur="2000" fill="hold" id="48"/>
                                        <p:tgtEl>
                                          <p:spTgt spid="1049206"/>
                                        </p:tgtEl>
                                        <p:attrNameLst>
                                          <p:attrName>ppt_w</p:attrName>
                                        </p:attrNameLst>
                                      </p:cBhvr>
                                      <p:tavLst>
                                        <p:tav tm="0">
                                          <p:val>
                                            <p:fltVal val="0.0"/>
                                          </p:val>
                                        </p:tav>
                                        <p:tav tm="100000">
                                          <p:val>
                                            <p:strVal val="#ppt_w"/>
                                          </p:val>
                                        </p:tav>
                                      </p:tavLst>
                                    </p:anim>
                                  </p:childTnLst>
                                </p:cTn>
                              </p:par>
                              <p:par>
                                <p:cTn fill="hold" grpId="1" id="49" nodeType="withEffect" presetClass="entr" presetID="35" presetSubtype="0">
                                  <p:stCondLst>
                                    <p:cond delay="0"/>
                                  </p:stCondLst>
                                  <p:childTnLst>
                                    <p:set>
                                      <p:cBhvr>
                                        <p:cTn dur="1" fill="hold" id="50">
                                          <p:stCondLst>
                                            <p:cond delay="0"/>
                                          </p:stCondLst>
                                        </p:cTn>
                                        <p:tgtEl>
                                          <p:spTgt spid="1049207"/>
                                        </p:tgtEl>
                                        <p:attrNameLst>
                                          <p:attrName>style.visibility</p:attrName>
                                        </p:attrNameLst>
                                      </p:cBhvr>
                                      <p:to>
                                        <p:strVal val="visible"/>
                                      </p:to>
                                    </p:set>
                                    <p:animEffect transition="in" filter="fade">
                                      <p:cBhvr>
                                        <p:cTn dur="2000" id="51"/>
                                        <p:tgtEl>
                                          <p:spTgt spid="1049207"/>
                                        </p:tgtEl>
                                      </p:cBhvr>
                                    </p:animEffect>
                                    <p:anim calcmode="lin" valueType="num">
                                      <p:cBhvr>
                                        <p:cTn dur="2000" fill="hold" id="52"/>
                                        <p:tgtEl>
                                          <p:spTgt spid="1049207"/>
                                        </p:tgtEl>
                                        <p:attrNameLst>
                                          <p:attrName>style.rotation</p:attrName>
                                        </p:attrNameLst>
                                      </p:cBhvr>
                                      <p:tavLst>
                                        <p:tav tm="0">
                                          <p:val>
                                            <p:fltVal val="720.0"/>
                                          </p:val>
                                        </p:tav>
                                        <p:tav tm="100000">
                                          <p:val>
                                            <p:fltVal val="0.0"/>
                                          </p:val>
                                        </p:tav>
                                      </p:tavLst>
                                    </p:anim>
                                    <p:anim calcmode="lin" valueType="num">
                                      <p:cBhvr>
                                        <p:cTn dur="2000" fill="hold" id="53"/>
                                        <p:tgtEl>
                                          <p:spTgt spid="1049207"/>
                                        </p:tgtEl>
                                        <p:attrNameLst>
                                          <p:attrName>ppt_h</p:attrName>
                                        </p:attrNameLst>
                                      </p:cBhvr>
                                      <p:tavLst>
                                        <p:tav tm="0">
                                          <p:val>
                                            <p:fltVal val="0.0"/>
                                          </p:val>
                                        </p:tav>
                                        <p:tav tm="100000">
                                          <p:val>
                                            <p:strVal val="#ppt_h"/>
                                          </p:val>
                                        </p:tav>
                                      </p:tavLst>
                                    </p:anim>
                                    <p:anim calcmode="lin" valueType="num">
                                      <p:cBhvr>
                                        <p:cTn dur="2000" fill="hold" id="54"/>
                                        <p:tgtEl>
                                          <p:spTgt spid="1049207"/>
                                        </p:tgtEl>
                                        <p:attrNameLst>
                                          <p:attrName>ppt_w</p:attrName>
                                        </p:attrNameLst>
                                      </p:cBhvr>
                                      <p:tavLst>
                                        <p:tav tm="0">
                                          <p:val>
                                            <p:fltVal val="0.0"/>
                                          </p:val>
                                        </p:tav>
                                        <p:tav tm="100000">
                                          <p:val>
                                            <p:strVal val="#ppt_w"/>
                                          </p:val>
                                        </p:tav>
                                      </p:tavLst>
                                    </p:anim>
                                  </p:childTnLst>
                                </p:cTn>
                              </p:par>
                              <p:par>
                                <p:cTn fill="hold" grpId="1" id="55" nodeType="withEffect" presetClass="entr" presetID="35" presetSubtype="0">
                                  <p:stCondLst>
                                    <p:cond delay="0"/>
                                  </p:stCondLst>
                                  <p:childTnLst>
                                    <p:set>
                                      <p:cBhvr>
                                        <p:cTn dur="1" fill="hold" id="56">
                                          <p:stCondLst>
                                            <p:cond delay="0"/>
                                          </p:stCondLst>
                                        </p:cTn>
                                        <p:tgtEl>
                                          <p:spTgt spid="1049208"/>
                                        </p:tgtEl>
                                        <p:attrNameLst>
                                          <p:attrName>style.visibility</p:attrName>
                                        </p:attrNameLst>
                                      </p:cBhvr>
                                      <p:to>
                                        <p:strVal val="visible"/>
                                      </p:to>
                                    </p:set>
                                    <p:animEffect transition="in" filter="fade">
                                      <p:cBhvr>
                                        <p:cTn dur="2000" id="57"/>
                                        <p:tgtEl>
                                          <p:spTgt spid="1049208"/>
                                        </p:tgtEl>
                                      </p:cBhvr>
                                    </p:animEffect>
                                    <p:anim calcmode="lin" valueType="num">
                                      <p:cBhvr>
                                        <p:cTn dur="2000" fill="hold" id="58"/>
                                        <p:tgtEl>
                                          <p:spTgt spid="1049208"/>
                                        </p:tgtEl>
                                        <p:attrNameLst>
                                          <p:attrName>style.rotation</p:attrName>
                                        </p:attrNameLst>
                                      </p:cBhvr>
                                      <p:tavLst>
                                        <p:tav tm="0">
                                          <p:val>
                                            <p:fltVal val="720.0"/>
                                          </p:val>
                                        </p:tav>
                                        <p:tav tm="100000">
                                          <p:val>
                                            <p:fltVal val="0.0"/>
                                          </p:val>
                                        </p:tav>
                                      </p:tavLst>
                                    </p:anim>
                                    <p:anim calcmode="lin" valueType="num">
                                      <p:cBhvr>
                                        <p:cTn dur="2000" fill="hold" id="59"/>
                                        <p:tgtEl>
                                          <p:spTgt spid="1049208"/>
                                        </p:tgtEl>
                                        <p:attrNameLst>
                                          <p:attrName>ppt_h</p:attrName>
                                        </p:attrNameLst>
                                      </p:cBhvr>
                                      <p:tavLst>
                                        <p:tav tm="0">
                                          <p:val>
                                            <p:fltVal val="0.0"/>
                                          </p:val>
                                        </p:tav>
                                        <p:tav tm="100000">
                                          <p:val>
                                            <p:strVal val="#ppt_h"/>
                                          </p:val>
                                        </p:tav>
                                      </p:tavLst>
                                    </p:anim>
                                    <p:anim calcmode="lin" valueType="num">
                                      <p:cBhvr>
                                        <p:cTn dur="2000" fill="hold" id="60"/>
                                        <p:tgtEl>
                                          <p:spTgt spid="1049208"/>
                                        </p:tgtEl>
                                        <p:attrNameLst>
                                          <p:attrName>ppt_w</p:attrName>
                                        </p:attrNameLst>
                                      </p:cBhvr>
                                      <p:tavLst>
                                        <p:tav tm="0">
                                          <p:val>
                                            <p:fltVal val="0.0"/>
                                          </p:val>
                                        </p:tav>
                                        <p:tav tm="100000">
                                          <p:val>
                                            <p:strVal val="#ppt_w"/>
                                          </p:val>
                                        </p:tav>
                                      </p:tavLst>
                                    </p:anim>
                                  </p:childTnLst>
                                </p:cTn>
                              </p:par>
                              <p:par>
                                <p:cTn fill="hold" grpId="2" id="61" nodeType="withEffect" presetClass="entr" presetID="35" presetSubtype="0">
                                  <p:stCondLst>
                                    <p:cond delay="0"/>
                                  </p:stCondLst>
                                  <p:childTnLst>
                                    <p:set>
                                      <p:cBhvr>
                                        <p:cTn dur="1" fill="hold" id="62">
                                          <p:stCondLst>
                                            <p:cond delay="0"/>
                                          </p:stCondLst>
                                        </p:cTn>
                                        <p:tgtEl>
                                          <p:spTgt spid="1049209"/>
                                        </p:tgtEl>
                                        <p:attrNameLst>
                                          <p:attrName>style.visibility</p:attrName>
                                        </p:attrNameLst>
                                      </p:cBhvr>
                                      <p:to>
                                        <p:strVal val="visible"/>
                                      </p:to>
                                    </p:set>
                                    <p:animEffect transition="in" filter="fade">
                                      <p:cBhvr>
                                        <p:cTn dur="2000" id="63"/>
                                        <p:tgtEl>
                                          <p:spTgt spid="1049209"/>
                                        </p:tgtEl>
                                      </p:cBhvr>
                                    </p:animEffect>
                                    <p:anim calcmode="lin" valueType="num">
                                      <p:cBhvr>
                                        <p:cTn dur="2000" fill="hold" id="64"/>
                                        <p:tgtEl>
                                          <p:spTgt spid="1049209"/>
                                        </p:tgtEl>
                                        <p:attrNameLst>
                                          <p:attrName>style.rotation</p:attrName>
                                        </p:attrNameLst>
                                      </p:cBhvr>
                                      <p:tavLst>
                                        <p:tav tm="0">
                                          <p:val>
                                            <p:fltVal val="720.0"/>
                                          </p:val>
                                        </p:tav>
                                        <p:tav tm="100000">
                                          <p:val>
                                            <p:fltVal val="0.0"/>
                                          </p:val>
                                        </p:tav>
                                      </p:tavLst>
                                    </p:anim>
                                    <p:anim calcmode="lin" valueType="num">
                                      <p:cBhvr>
                                        <p:cTn dur="2000" fill="hold" id="65"/>
                                        <p:tgtEl>
                                          <p:spTgt spid="1049209"/>
                                        </p:tgtEl>
                                        <p:attrNameLst>
                                          <p:attrName>ppt_h</p:attrName>
                                        </p:attrNameLst>
                                      </p:cBhvr>
                                      <p:tavLst>
                                        <p:tav tm="0">
                                          <p:val>
                                            <p:fltVal val="0.0"/>
                                          </p:val>
                                        </p:tav>
                                        <p:tav tm="100000">
                                          <p:val>
                                            <p:strVal val="#ppt_h"/>
                                          </p:val>
                                        </p:tav>
                                      </p:tavLst>
                                    </p:anim>
                                    <p:anim calcmode="lin" valueType="num">
                                      <p:cBhvr>
                                        <p:cTn dur="2000" fill="hold" id="66"/>
                                        <p:tgtEl>
                                          <p:spTgt spid="1049209"/>
                                        </p:tgtEl>
                                        <p:attrNameLst>
                                          <p:attrName>ppt_w</p:attrName>
                                        </p:attrNameLst>
                                      </p:cBhvr>
                                      <p:tavLst>
                                        <p:tav tm="0">
                                          <p:val>
                                            <p:fltVal val="0.0"/>
                                          </p:val>
                                        </p:tav>
                                        <p:tav tm="100000">
                                          <p:val>
                                            <p:strVal val="#ppt_w"/>
                                          </p:val>
                                        </p:tav>
                                      </p:tavLst>
                                    </p:anim>
                                  </p:childTnLst>
                                </p:cTn>
                              </p:par>
                              <p:par>
                                <p:cTn fill="hold" grpId="1" id="67" nodeType="withEffect" presetClass="entr" presetID="35" presetSubtype="0">
                                  <p:stCondLst>
                                    <p:cond delay="0"/>
                                  </p:stCondLst>
                                  <p:childTnLst>
                                    <p:set>
                                      <p:cBhvr>
                                        <p:cTn dur="1" fill="hold" id="68">
                                          <p:stCondLst>
                                            <p:cond delay="0"/>
                                          </p:stCondLst>
                                        </p:cTn>
                                        <p:tgtEl>
                                          <p:spTgt spid="1049210"/>
                                        </p:tgtEl>
                                        <p:attrNameLst>
                                          <p:attrName>style.visibility</p:attrName>
                                        </p:attrNameLst>
                                      </p:cBhvr>
                                      <p:to>
                                        <p:strVal val="visible"/>
                                      </p:to>
                                    </p:set>
                                    <p:animEffect transition="in" filter="fade">
                                      <p:cBhvr>
                                        <p:cTn dur="2000" id="69"/>
                                        <p:tgtEl>
                                          <p:spTgt spid="1049210"/>
                                        </p:tgtEl>
                                      </p:cBhvr>
                                    </p:animEffect>
                                    <p:anim calcmode="lin" valueType="num">
                                      <p:cBhvr>
                                        <p:cTn dur="2000" fill="hold" id="70"/>
                                        <p:tgtEl>
                                          <p:spTgt spid="1049210"/>
                                        </p:tgtEl>
                                        <p:attrNameLst>
                                          <p:attrName>style.rotation</p:attrName>
                                        </p:attrNameLst>
                                      </p:cBhvr>
                                      <p:tavLst>
                                        <p:tav tm="0">
                                          <p:val>
                                            <p:fltVal val="720.0"/>
                                          </p:val>
                                        </p:tav>
                                        <p:tav tm="100000">
                                          <p:val>
                                            <p:fltVal val="0.0"/>
                                          </p:val>
                                        </p:tav>
                                      </p:tavLst>
                                    </p:anim>
                                    <p:anim calcmode="lin" valueType="num">
                                      <p:cBhvr>
                                        <p:cTn dur="2000" fill="hold" id="71"/>
                                        <p:tgtEl>
                                          <p:spTgt spid="1049210"/>
                                        </p:tgtEl>
                                        <p:attrNameLst>
                                          <p:attrName>ppt_h</p:attrName>
                                        </p:attrNameLst>
                                      </p:cBhvr>
                                      <p:tavLst>
                                        <p:tav tm="0">
                                          <p:val>
                                            <p:fltVal val="0.0"/>
                                          </p:val>
                                        </p:tav>
                                        <p:tav tm="100000">
                                          <p:val>
                                            <p:strVal val="#ppt_h"/>
                                          </p:val>
                                        </p:tav>
                                      </p:tavLst>
                                    </p:anim>
                                    <p:anim calcmode="lin" valueType="num">
                                      <p:cBhvr>
                                        <p:cTn dur="2000" fill="hold" id="72"/>
                                        <p:tgtEl>
                                          <p:spTgt spid="1049210"/>
                                        </p:tgtEl>
                                        <p:attrNameLst>
                                          <p:attrName>ppt_w</p:attrName>
                                        </p:attrNameLst>
                                      </p:cBhvr>
                                      <p:tavLst>
                                        <p:tav tm="0">
                                          <p:val>
                                            <p:fltVal val="0.0"/>
                                          </p:val>
                                        </p:tav>
                                        <p:tav tm="100000">
                                          <p:val>
                                            <p:strVal val="#ppt_w"/>
                                          </p:val>
                                        </p:tav>
                                      </p:tavLst>
                                    </p:anim>
                                  </p:childTnLst>
                                </p:cTn>
                              </p:par>
                              <p:par>
                                <p:cTn fill="hold" grpId="2" id="73" nodeType="withEffect" presetClass="entr" presetID="35" presetSubtype="0">
                                  <p:stCondLst>
                                    <p:cond delay="0"/>
                                  </p:stCondLst>
                                  <p:childTnLst>
                                    <p:set>
                                      <p:cBhvr>
                                        <p:cTn dur="1" fill="hold" id="74">
                                          <p:stCondLst>
                                            <p:cond delay="0"/>
                                          </p:stCondLst>
                                        </p:cTn>
                                        <p:tgtEl>
                                          <p:spTgt spid="1049211"/>
                                        </p:tgtEl>
                                        <p:attrNameLst>
                                          <p:attrName>style.visibility</p:attrName>
                                        </p:attrNameLst>
                                      </p:cBhvr>
                                      <p:to>
                                        <p:strVal val="visible"/>
                                      </p:to>
                                    </p:set>
                                    <p:animEffect transition="in" filter="fade">
                                      <p:cBhvr>
                                        <p:cTn dur="2000" id="75"/>
                                        <p:tgtEl>
                                          <p:spTgt spid="1049211"/>
                                        </p:tgtEl>
                                      </p:cBhvr>
                                    </p:animEffect>
                                    <p:anim calcmode="lin" valueType="num">
                                      <p:cBhvr>
                                        <p:cTn dur="2000" fill="hold" id="76"/>
                                        <p:tgtEl>
                                          <p:spTgt spid="1049211"/>
                                        </p:tgtEl>
                                        <p:attrNameLst>
                                          <p:attrName>style.rotation</p:attrName>
                                        </p:attrNameLst>
                                      </p:cBhvr>
                                      <p:tavLst>
                                        <p:tav tm="0">
                                          <p:val>
                                            <p:fltVal val="720.0"/>
                                          </p:val>
                                        </p:tav>
                                        <p:tav tm="100000">
                                          <p:val>
                                            <p:fltVal val="0.0"/>
                                          </p:val>
                                        </p:tav>
                                      </p:tavLst>
                                    </p:anim>
                                    <p:anim calcmode="lin" valueType="num">
                                      <p:cBhvr>
                                        <p:cTn dur="2000" fill="hold" id="77"/>
                                        <p:tgtEl>
                                          <p:spTgt spid="1049211"/>
                                        </p:tgtEl>
                                        <p:attrNameLst>
                                          <p:attrName>ppt_h</p:attrName>
                                        </p:attrNameLst>
                                      </p:cBhvr>
                                      <p:tavLst>
                                        <p:tav tm="0">
                                          <p:val>
                                            <p:fltVal val="0.0"/>
                                          </p:val>
                                        </p:tav>
                                        <p:tav tm="100000">
                                          <p:val>
                                            <p:strVal val="#ppt_h"/>
                                          </p:val>
                                        </p:tav>
                                      </p:tavLst>
                                    </p:anim>
                                    <p:anim calcmode="lin" valueType="num">
                                      <p:cBhvr>
                                        <p:cTn dur="2000" fill="hold" id="78"/>
                                        <p:tgtEl>
                                          <p:spTgt spid="1049211"/>
                                        </p:tgtEl>
                                        <p:attrNameLst>
                                          <p:attrName>ppt_w</p:attrName>
                                        </p:attrNameLst>
                                      </p:cBhvr>
                                      <p:tavLst>
                                        <p:tav tm="0">
                                          <p:val>
                                            <p:fltVal val="0.0"/>
                                          </p:val>
                                        </p:tav>
                                        <p:tav tm="100000">
                                          <p:val>
                                            <p:strVal val="#ppt_w"/>
                                          </p:val>
                                        </p:tav>
                                      </p:tavLst>
                                    </p:anim>
                                  </p:childTnLst>
                                </p:cTn>
                              </p:par>
                              <p:par>
                                <p:cTn fill="hold" grpId="1" id="79" nodeType="withEffect" presetClass="entr" presetID="35" presetSubtype="0">
                                  <p:stCondLst>
                                    <p:cond delay="0"/>
                                  </p:stCondLst>
                                  <p:childTnLst>
                                    <p:set>
                                      <p:cBhvr>
                                        <p:cTn dur="1" fill="hold" id="80">
                                          <p:stCondLst>
                                            <p:cond delay="0"/>
                                          </p:stCondLst>
                                        </p:cTn>
                                        <p:tgtEl>
                                          <p:spTgt spid="1049212"/>
                                        </p:tgtEl>
                                        <p:attrNameLst>
                                          <p:attrName>style.visibility</p:attrName>
                                        </p:attrNameLst>
                                      </p:cBhvr>
                                      <p:to>
                                        <p:strVal val="visible"/>
                                      </p:to>
                                    </p:set>
                                    <p:animEffect transition="in" filter="fade">
                                      <p:cBhvr>
                                        <p:cTn dur="2000" id="81"/>
                                        <p:tgtEl>
                                          <p:spTgt spid="1049212"/>
                                        </p:tgtEl>
                                      </p:cBhvr>
                                    </p:animEffect>
                                    <p:anim calcmode="lin" valueType="num">
                                      <p:cBhvr>
                                        <p:cTn dur="2000" fill="hold" id="82"/>
                                        <p:tgtEl>
                                          <p:spTgt spid="1049212"/>
                                        </p:tgtEl>
                                        <p:attrNameLst>
                                          <p:attrName>style.rotation</p:attrName>
                                        </p:attrNameLst>
                                      </p:cBhvr>
                                      <p:tavLst>
                                        <p:tav tm="0">
                                          <p:val>
                                            <p:fltVal val="720.0"/>
                                          </p:val>
                                        </p:tav>
                                        <p:tav tm="100000">
                                          <p:val>
                                            <p:fltVal val="0.0"/>
                                          </p:val>
                                        </p:tav>
                                      </p:tavLst>
                                    </p:anim>
                                    <p:anim calcmode="lin" valueType="num">
                                      <p:cBhvr>
                                        <p:cTn dur="2000" fill="hold" id="83"/>
                                        <p:tgtEl>
                                          <p:spTgt spid="1049212"/>
                                        </p:tgtEl>
                                        <p:attrNameLst>
                                          <p:attrName>ppt_h</p:attrName>
                                        </p:attrNameLst>
                                      </p:cBhvr>
                                      <p:tavLst>
                                        <p:tav tm="0">
                                          <p:val>
                                            <p:fltVal val="0.0"/>
                                          </p:val>
                                        </p:tav>
                                        <p:tav tm="100000">
                                          <p:val>
                                            <p:strVal val="#ppt_h"/>
                                          </p:val>
                                        </p:tav>
                                      </p:tavLst>
                                    </p:anim>
                                    <p:anim calcmode="lin" valueType="num">
                                      <p:cBhvr>
                                        <p:cTn dur="2000" fill="hold" id="84"/>
                                        <p:tgtEl>
                                          <p:spTgt spid="1049212"/>
                                        </p:tgtEl>
                                        <p:attrNameLst>
                                          <p:attrName>ppt_w</p:attrName>
                                        </p:attrNameLst>
                                      </p:cBhvr>
                                      <p:tavLst>
                                        <p:tav tm="0">
                                          <p:val>
                                            <p:fltVal val="0.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05" grpId="0" uiExpand="0" build="whole" animBg="1"/>
      <p:bldP spid="1049205" grpId="1" uiExpand="0" build="whole" animBg="1"/>
      <p:bldP spid="1049205" grpId="2" uiExpand="0" build="whole" animBg="1"/>
      <p:bldP spid="1049206" grpId="0" uiExpand="0" build="whole"/>
      <p:bldP spid="1049206" grpId="1" uiExpand="0" build="whole"/>
      <p:bldP spid="1049207" grpId="0" uiExpand="0" build="whole" animBg="1"/>
      <p:bldP spid="1049207" grpId="1" uiExpand="0" build="whole" animBg="1"/>
      <p:bldP spid="1049208" grpId="0" uiExpand="0" build="whole"/>
      <p:bldP spid="1049208" grpId="1" uiExpand="0" build="whole"/>
      <p:bldP spid="1049209" grpId="0" uiExpand="0" build="whole" animBg="1"/>
      <p:bldP spid="1049209" grpId="1" uiExpand="0" build="whole" animBg="1"/>
      <p:bldP spid="1049209" grpId="2" uiExpand="0" build="whole" animBg="1"/>
      <p:bldP spid="1049210" grpId="0" uiExpand="0" build="whole"/>
      <p:bldP spid="1049210" grpId="1" uiExpand="0" build="whole"/>
      <p:bldP spid="1049211" grpId="0" uiExpand="0" build="whole" animBg="1"/>
      <p:bldP spid="1049211" grpId="1" uiExpand="0" build="whole" animBg="1"/>
      <p:bldP spid="1049211" grpId="2" uiExpand="0" build="whole" animBg="1"/>
      <p:bldP spid="1049212" grpId="0" uiExpand="0" build="whole"/>
      <p:bldP spid="1049212" grpId="1" uiExpand="0" build="whole"/>
    </p:bldLst>
  </p:timing>
</p:sld>
</file>

<file path=ppt/slides/slide38.xml><?xml version="1.0" encoding="utf-8"?>
<p:sld xmlns:a="http://schemas.openxmlformats.org/drawingml/2006/main" xmlns:r="http://schemas.openxmlformats.org/officeDocument/2006/relationships" xmlns:p="http://schemas.openxmlformats.org/presentationml/2006/main" showMasterSp="1">
  <p:cSld>
    <p:spTree>
      <p:nvGrpSpPr>
        <p:cNvPr id="290" name=""/>
        <p:cNvGrpSpPr/>
        <p:nvPr/>
      </p:nvGrpSpPr>
      <p:grpSpPr>
        <a:xfrm rot="0">
          <a:off x="0" y="0"/>
          <a:ext cx="0" cy="0"/>
          <a:chOff x="0" y="0"/>
          <a:chExt cx="0" cy="0"/>
        </a:xfrm>
      </p:grpSpPr>
      <p:sp>
        <p:nvSpPr>
          <p:cNvPr id="1049213" name=""/>
          <p:cNvSpPr txBox="1"/>
          <p:nvPr/>
        </p:nvSpPr>
        <p:spPr>
          <a:xfrm rot="0">
            <a:off x="457200" y="1676400"/>
            <a:ext cx="4191000" cy="497839"/>
          </a:xfrm>
          <a:prstGeom prst="rect"/>
          <a:gradFill rotWithShape="1">
            <a:gsLst>
              <a:gs pos="0">
                <a:srgbClr val="008000">
                  <a:alpha val="100000"/>
                </a:srgbClr>
              </a:gs>
              <a:gs pos="100000">
                <a:srgbClr val="003B00">
                  <a:alpha val="100000"/>
                </a:srgbClr>
              </a:gs>
            </a:gsLst>
            <a:lin ang="5400000" scaled="1"/>
          </a:gradFill>
          <a:ln w="9525" cap="flat" cmpd="sng">
            <a:solidFill>
              <a:srgbClr val="FF6600">
                <a:alpha val="100000"/>
              </a:srgbClr>
            </a:solidFill>
            <a:prstDash val="solid"/>
            <a:round/>
          </a:ln>
          <a:effectLst>
            <a:outerShdw algn="ctr" dir="13500000" dist="107763" kx="0" sx="100000" sy="100000">
              <a:srgbClr val="808080">
                <a:alpha val="50000"/>
              </a:srgbClr>
            </a:outerShdw>
          </a:effectLst>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spcBef>
                <a:spcPct val="50000"/>
              </a:spcBef>
            </a:pPr>
            <a:r>
              <a:rPr altLang="en-US" b="1" sz="2400" lang="zh-CN">
                <a:solidFill>
                  <a:schemeClr val="lt1"/>
                </a:solidFill>
                <a:effectLst>
                  <a:outerShdw algn="tl" blurRad="38100" dir="2700000" dist="38100">
                    <a:srgbClr val="C0C0C0"/>
                  </a:outerShdw>
                </a:effectLst>
                <a:ea typeface="楷体_GB2312" pitchFamily="49" charset="-122"/>
              </a:rPr>
              <a:t>五查疏散标志，标遮挡损坏</a:t>
            </a:r>
          </a:p>
        </p:txBody>
      </p:sp>
      <p:sp>
        <p:nvSpPr>
          <p:cNvPr id="1049214" name=""/>
          <p:cNvSpPr txBox="1"/>
          <p:nvPr/>
        </p:nvSpPr>
        <p:spPr>
          <a:xfrm rot="0">
            <a:off x="457200" y="2209800"/>
            <a:ext cx="8305800" cy="4343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spcBef>
                <a:spcPct val="50000"/>
              </a:spcBef>
            </a:pPr>
            <a:r>
              <a:rPr altLang="zh-CN" b="1" sz="2000" lang="en-US">
                <a:solidFill>
                  <a:srgbClr val="6600FF"/>
                </a:solidFill>
                <a:ea typeface="仿宋_GB2312" pitchFamily="0" charset="-122"/>
              </a:rPr>
              <a:t>        </a:t>
            </a:r>
            <a:r>
              <a:rPr altLang="en-US" b="1" sz="2000" lang="zh-CN">
                <a:solidFill>
                  <a:srgbClr val="6600FF"/>
                </a:solidFill>
                <a:ea typeface="仿宋_GB2312" pitchFamily="0" charset="-122"/>
              </a:rPr>
              <a:t>疏散标志配备齐全，指示方向正确，不得损坏、遮挡。</a:t>
            </a:r>
          </a:p>
        </p:txBody>
      </p:sp>
      <p:sp>
        <p:nvSpPr>
          <p:cNvPr id="1049215" name=""/>
          <p:cNvSpPr txBox="1"/>
          <p:nvPr/>
        </p:nvSpPr>
        <p:spPr>
          <a:xfrm rot="0">
            <a:off x="457200" y="2667000"/>
            <a:ext cx="4191000" cy="497839"/>
          </a:xfrm>
          <a:prstGeom prst="rect"/>
          <a:gradFill rotWithShape="1">
            <a:gsLst>
              <a:gs pos="0">
                <a:srgbClr val="008000">
                  <a:alpha val="100000"/>
                </a:srgbClr>
              </a:gs>
              <a:gs pos="100000">
                <a:srgbClr val="003B00">
                  <a:alpha val="100000"/>
                </a:srgbClr>
              </a:gs>
            </a:gsLst>
            <a:lin ang="5400000" scaled="1"/>
          </a:gradFill>
          <a:ln w="9525" cap="flat" cmpd="sng">
            <a:solidFill>
              <a:srgbClr val="FF6600">
                <a:alpha val="100000"/>
              </a:srgbClr>
            </a:solidFill>
            <a:prstDash val="solid"/>
            <a:round/>
          </a:ln>
          <a:effectLst>
            <a:outerShdw algn="ctr" dir="13500000" dist="107763" kx="0" sx="100000" sy="100000">
              <a:srgbClr val="808080">
                <a:alpha val="50000"/>
              </a:srgbClr>
            </a:outerShdw>
          </a:effectLst>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spcBef>
                <a:spcPct val="50000"/>
              </a:spcBef>
            </a:pPr>
            <a:r>
              <a:rPr altLang="en-US" b="1" sz="2400" lang="zh-CN">
                <a:solidFill>
                  <a:schemeClr val="lt1"/>
                </a:solidFill>
                <a:effectLst>
                  <a:outerShdw algn="tl" blurRad="38100" dir="2700000" dist="38100">
                    <a:srgbClr val="C0C0C0"/>
                  </a:outerShdw>
                </a:effectLst>
                <a:ea typeface="楷体_GB2312" pitchFamily="49" charset="-122"/>
              </a:rPr>
              <a:t>六查电气线路，禁私拉乱接</a:t>
            </a:r>
          </a:p>
        </p:txBody>
      </p:sp>
      <p:sp>
        <p:nvSpPr>
          <p:cNvPr id="1049216" name=""/>
          <p:cNvSpPr txBox="1"/>
          <p:nvPr/>
        </p:nvSpPr>
        <p:spPr>
          <a:xfrm rot="0">
            <a:off x="381000" y="3124200"/>
            <a:ext cx="8305800" cy="7772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spcBef>
                <a:spcPct val="50000"/>
              </a:spcBef>
            </a:pPr>
            <a:r>
              <a:rPr altLang="zh-CN" b="1" sz="2000" lang="en-US">
                <a:solidFill>
                  <a:srgbClr val="6600FF"/>
                </a:solidFill>
                <a:ea typeface="仿宋_GB2312" pitchFamily="0" charset="-122"/>
              </a:rPr>
              <a:t>        </a:t>
            </a:r>
            <a:r>
              <a:rPr altLang="en-US" b="1" sz="2000" lang="zh-CN">
                <a:solidFill>
                  <a:srgbClr val="6600FF"/>
                </a:solidFill>
                <a:ea typeface="仿宋_GB2312" pitchFamily="0" charset="-122"/>
              </a:rPr>
              <a:t>电气线路应当由取得岗位资格的电工按照规定安装、敷设，严禁私拉乱接。</a:t>
            </a:r>
          </a:p>
        </p:txBody>
      </p:sp>
      <p:sp>
        <p:nvSpPr>
          <p:cNvPr id="1049217" name=""/>
          <p:cNvSpPr txBox="1"/>
          <p:nvPr/>
        </p:nvSpPr>
        <p:spPr>
          <a:xfrm rot="0">
            <a:off x="457200" y="3886200"/>
            <a:ext cx="4191000" cy="497839"/>
          </a:xfrm>
          <a:prstGeom prst="rect"/>
          <a:gradFill rotWithShape="1">
            <a:gsLst>
              <a:gs pos="0">
                <a:srgbClr val="008000">
                  <a:alpha val="100000"/>
                </a:srgbClr>
              </a:gs>
              <a:gs pos="100000">
                <a:srgbClr val="003B00">
                  <a:alpha val="100000"/>
                </a:srgbClr>
              </a:gs>
            </a:gsLst>
            <a:lin ang="5400000" scaled="1"/>
          </a:gradFill>
          <a:ln w="9525" cap="flat" cmpd="sng">
            <a:solidFill>
              <a:srgbClr val="FF6600">
                <a:alpha val="100000"/>
              </a:srgbClr>
            </a:solidFill>
            <a:prstDash val="solid"/>
            <a:round/>
          </a:ln>
          <a:effectLst>
            <a:outerShdw algn="ctr" dir="13500000" dist="107763" kx="0" sx="100000" sy="100000">
              <a:srgbClr val="808080">
                <a:alpha val="50000"/>
              </a:srgbClr>
            </a:outerShdw>
          </a:effectLst>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spcBef>
                <a:spcPct val="50000"/>
              </a:spcBef>
            </a:pPr>
            <a:r>
              <a:rPr altLang="en-US" b="1" sz="2400" lang="zh-CN">
                <a:solidFill>
                  <a:schemeClr val="lt1"/>
                </a:solidFill>
                <a:effectLst>
                  <a:outerShdw algn="tl" blurRad="38100" dir="2700000" dist="38100">
                    <a:srgbClr val="C0C0C0"/>
                  </a:outerShdw>
                </a:effectLst>
                <a:ea typeface="楷体_GB2312" pitchFamily="49" charset="-122"/>
              </a:rPr>
              <a:t>七查制度落实，禁违章作业</a:t>
            </a:r>
          </a:p>
        </p:txBody>
      </p:sp>
      <p:sp>
        <p:nvSpPr>
          <p:cNvPr id="1049218" name=""/>
          <p:cNvSpPr txBox="1"/>
          <p:nvPr/>
        </p:nvSpPr>
        <p:spPr>
          <a:xfrm rot="0">
            <a:off x="457200" y="4876800"/>
            <a:ext cx="4191000" cy="497839"/>
          </a:xfrm>
          <a:prstGeom prst="rect"/>
          <a:gradFill rotWithShape="1">
            <a:gsLst>
              <a:gs pos="0">
                <a:srgbClr val="008000">
                  <a:alpha val="100000"/>
                </a:srgbClr>
              </a:gs>
              <a:gs pos="100000">
                <a:srgbClr val="003B00">
                  <a:alpha val="100000"/>
                </a:srgbClr>
              </a:gs>
            </a:gsLst>
            <a:lin ang="5400000" scaled="1"/>
          </a:gradFill>
          <a:ln w="9525" cap="flat" cmpd="sng">
            <a:solidFill>
              <a:srgbClr val="FF6600">
                <a:alpha val="100000"/>
              </a:srgbClr>
            </a:solidFill>
            <a:prstDash val="solid"/>
            <a:round/>
          </a:ln>
          <a:effectLst>
            <a:outerShdw algn="ctr" dir="13500000" dist="107763" kx="0" sx="100000" sy="100000">
              <a:srgbClr val="808080">
                <a:alpha val="50000"/>
              </a:srgbClr>
            </a:outerShdw>
          </a:effectLst>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spcBef>
                <a:spcPct val="50000"/>
              </a:spcBef>
            </a:pPr>
            <a:r>
              <a:rPr altLang="en-US" b="1" sz="2400" lang="zh-CN">
                <a:solidFill>
                  <a:schemeClr val="lt1"/>
                </a:solidFill>
                <a:effectLst>
                  <a:outerShdw algn="tl" blurRad="38100" dir="2700000" dist="38100">
                    <a:srgbClr val="C0C0C0"/>
                  </a:outerShdw>
                </a:effectLst>
                <a:ea typeface="楷体_GB2312" pitchFamily="49" charset="-122"/>
              </a:rPr>
              <a:t>八查员工宿舍，禁三合一体</a:t>
            </a:r>
          </a:p>
        </p:txBody>
      </p:sp>
      <p:sp>
        <p:nvSpPr>
          <p:cNvPr id="1049219" name=""/>
          <p:cNvSpPr txBox="1"/>
          <p:nvPr/>
        </p:nvSpPr>
        <p:spPr>
          <a:xfrm rot="0">
            <a:off x="457200" y="4419600"/>
            <a:ext cx="8686800" cy="4343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spcBef>
                <a:spcPct val="50000"/>
              </a:spcBef>
            </a:pPr>
            <a:r>
              <a:rPr altLang="zh-CN" b="1" sz="2000" lang="en-US">
                <a:solidFill>
                  <a:srgbClr val="6600FF"/>
                </a:solidFill>
                <a:ea typeface="仿宋_GB2312" pitchFamily="0" charset="-122"/>
              </a:rPr>
              <a:t>        </a:t>
            </a:r>
            <a:r>
              <a:rPr altLang="en-US" b="1" sz="2000" lang="zh-CN">
                <a:solidFill>
                  <a:srgbClr val="6600FF"/>
                </a:solidFill>
                <a:ea typeface="仿宋_GB2312" pitchFamily="0" charset="-122"/>
              </a:rPr>
              <a:t>企业员工应严格按照规章制度、操作规程进行作业，严禁违章作业。</a:t>
            </a:r>
          </a:p>
        </p:txBody>
      </p:sp>
      <p:sp>
        <p:nvSpPr>
          <p:cNvPr id="1049220" name=""/>
          <p:cNvSpPr txBox="1"/>
          <p:nvPr/>
        </p:nvSpPr>
        <p:spPr>
          <a:xfrm rot="0">
            <a:off x="381000" y="5419725"/>
            <a:ext cx="8686800" cy="43434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spcBef>
                <a:spcPct val="50000"/>
              </a:spcBef>
            </a:pPr>
            <a:r>
              <a:rPr altLang="zh-CN" b="1" sz="2000" lang="en-US">
                <a:solidFill>
                  <a:srgbClr val="6600FF"/>
                </a:solidFill>
                <a:ea typeface="仿宋_GB2312" pitchFamily="0" charset="-122"/>
              </a:rPr>
              <a:t>        </a:t>
            </a:r>
            <a:r>
              <a:rPr altLang="en-US" b="1" sz="2000" lang="zh-CN">
                <a:solidFill>
                  <a:srgbClr val="6600FF"/>
                </a:solidFill>
                <a:ea typeface="仿宋_GB2312" pitchFamily="0" charset="-122"/>
              </a:rPr>
              <a:t>在设有车间或者仓库的建筑内严禁设置员工宿舍。</a:t>
            </a:r>
          </a:p>
        </p:txBody>
      </p:sp>
    </p:spTree>
    <p:custDataLst>
      <p:tags r:id="rId1"/>
    </p:custDataLst>
  </p:cSld>
  <p:clrMapOvr>
    <a:masterClrMapping/>
  </p:clrMapOvr>
  <p:transition spd="med" advClick="1">
    <p:randomBar dir="horz"/>
  </p:transition>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Type="clickEffect" presetClass="entr" presetID="19" presetSubtype="10">
                                  <p:stCondLst>
                                    <p:cond delay="0"/>
                                  </p:stCondLst>
                                  <p:childTnLst>
                                    <p:set>
                                      <p:cBhvr>
                                        <p:cTn dur="1" fill="hold" id="6">
                                          <p:stCondLst>
                                            <p:cond delay="0"/>
                                          </p:stCondLst>
                                        </p:cTn>
                                        <p:tgtEl>
                                          <p:spTgt spid="1049213"/>
                                        </p:tgtEl>
                                        <p:attrNameLst>
                                          <p:attrName>style.visibility</p:attrName>
                                        </p:attrNameLst>
                                      </p:cBhvr>
                                      <p:to>
                                        <p:strVal val="visible"/>
                                      </p:to>
                                    </p:set>
                                    <p:anim calcmode="lin" valueType="num">
                                      <p:cBhvr>
                                        <p:cTn dur="5000" fill="hold" id="7"/>
                                        <p:tgtEl>
                                          <p:spTgt spid="1049213"/>
                                        </p:tgtEl>
                                        <p:attrNameLst>
                                          <p:attrName>ppt_w</p:attrName>
                                        </p:attrNameLst>
                                      </p:cBhvr>
                                      <p:tavLst>
                                        <p:tav fmla="#ppt_w*sin(2.5*pi*$)" tm="0">
                                          <p:val>
                                            <p:fltVal val="0.0"/>
                                          </p:val>
                                        </p:tav>
                                        <p:tav tm="100000">
                                          <p:val>
                                            <p:fltVal val="1.0"/>
                                          </p:val>
                                        </p:tav>
                                      </p:tavLst>
                                    </p:anim>
                                    <p:anim calcmode="lin" valueType="num">
                                      <p:cBhvr>
                                        <p:cTn dur="5000" fill="hold" id="8"/>
                                        <p:tgtEl>
                                          <p:spTgt spid="1049213"/>
                                        </p:tgtEl>
                                        <p:attrNameLst>
                                          <p:attrName>ppt_h</p:attrName>
                                        </p:attrNameLst>
                                      </p:cBhvr>
                                      <p:tavLst>
                                        <p:tav tm="0">
                                          <p:val>
                                            <p:strVal val="#ppt_h"/>
                                          </p:val>
                                        </p:tav>
                                        <p:tav tm="100000">
                                          <p:val>
                                            <p:strVal val="#ppt_h"/>
                                          </p:val>
                                        </p:tav>
                                      </p:tavLst>
                                    </p:anim>
                                  </p:childTnLst>
                                </p:cTn>
                              </p:par>
                              <p:par>
                                <p:cTn fill="hold" grpId="0" id="9" nodeType="withEffect" presetClass="entr" presetID="19" presetSubtype="10">
                                  <p:stCondLst>
                                    <p:cond delay="0"/>
                                  </p:stCondLst>
                                  <p:childTnLst>
                                    <p:set>
                                      <p:cBhvr>
                                        <p:cTn dur="1" fill="hold" id="10">
                                          <p:stCondLst>
                                            <p:cond delay="0"/>
                                          </p:stCondLst>
                                        </p:cTn>
                                        <p:tgtEl>
                                          <p:spTgt spid="1049215"/>
                                        </p:tgtEl>
                                        <p:attrNameLst>
                                          <p:attrName>style.visibility</p:attrName>
                                        </p:attrNameLst>
                                      </p:cBhvr>
                                      <p:to>
                                        <p:strVal val="visible"/>
                                      </p:to>
                                    </p:set>
                                    <p:anim calcmode="lin" valueType="num">
                                      <p:cBhvr>
                                        <p:cTn dur="5000" fill="hold" id="11"/>
                                        <p:tgtEl>
                                          <p:spTgt spid="1049215"/>
                                        </p:tgtEl>
                                        <p:attrNameLst>
                                          <p:attrName>ppt_w</p:attrName>
                                        </p:attrNameLst>
                                      </p:cBhvr>
                                      <p:tavLst>
                                        <p:tav fmla="#ppt_w*sin(2.5*pi*$)" tm="0">
                                          <p:val>
                                            <p:fltVal val="0.0"/>
                                          </p:val>
                                        </p:tav>
                                        <p:tav tm="100000">
                                          <p:val>
                                            <p:fltVal val="1.0"/>
                                          </p:val>
                                        </p:tav>
                                      </p:tavLst>
                                    </p:anim>
                                    <p:anim calcmode="lin" valueType="num">
                                      <p:cBhvr>
                                        <p:cTn dur="5000" fill="hold" id="12"/>
                                        <p:tgtEl>
                                          <p:spTgt spid="1049215"/>
                                        </p:tgtEl>
                                        <p:attrNameLst>
                                          <p:attrName>ppt_h</p:attrName>
                                        </p:attrNameLst>
                                      </p:cBhvr>
                                      <p:tavLst>
                                        <p:tav tm="0">
                                          <p:val>
                                            <p:strVal val="#ppt_h"/>
                                          </p:val>
                                        </p:tav>
                                        <p:tav tm="100000">
                                          <p:val>
                                            <p:strVal val="#ppt_h"/>
                                          </p:val>
                                        </p:tav>
                                      </p:tavLst>
                                    </p:anim>
                                  </p:childTnLst>
                                </p:cTn>
                              </p:par>
                              <p:par>
                                <p:cTn fill="hold" grpId="0" id="13" nodeType="withEffect" presetClass="entr" presetID="19" presetSubtype="10">
                                  <p:stCondLst>
                                    <p:cond delay="0"/>
                                  </p:stCondLst>
                                  <p:childTnLst>
                                    <p:set>
                                      <p:cBhvr>
                                        <p:cTn dur="1" fill="hold" id="14">
                                          <p:stCondLst>
                                            <p:cond delay="0"/>
                                          </p:stCondLst>
                                        </p:cTn>
                                        <p:tgtEl>
                                          <p:spTgt spid="1049217"/>
                                        </p:tgtEl>
                                        <p:attrNameLst>
                                          <p:attrName>style.visibility</p:attrName>
                                        </p:attrNameLst>
                                      </p:cBhvr>
                                      <p:to>
                                        <p:strVal val="visible"/>
                                      </p:to>
                                    </p:set>
                                    <p:anim calcmode="lin" valueType="num">
                                      <p:cBhvr>
                                        <p:cTn dur="5000" fill="hold" id="15"/>
                                        <p:tgtEl>
                                          <p:spTgt spid="1049217"/>
                                        </p:tgtEl>
                                        <p:attrNameLst>
                                          <p:attrName>ppt_w</p:attrName>
                                        </p:attrNameLst>
                                      </p:cBhvr>
                                      <p:tavLst>
                                        <p:tav fmla="#ppt_w*sin(2.5*pi*$)" tm="0">
                                          <p:val>
                                            <p:fltVal val="0.0"/>
                                          </p:val>
                                        </p:tav>
                                        <p:tav tm="100000">
                                          <p:val>
                                            <p:fltVal val="1.0"/>
                                          </p:val>
                                        </p:tav>
                                      </p:tavLst>
                                    </p:anim>
                                    <p:anim calcmode="lin" valueType="num">
                                      <p:cBhvr>
                                        <p:cTn dur="5000" fill="hold" id="16"/>
                                        <p:tgtEl>
                                          <p:spTgt spid="1049217"/>
                                        </p:tgtEl>
                                        <p:attrNameLst>
                                          <p:attrName>ppt_h</p:attrName>
                                        </p:attrNameLst>
                                      </p:cBhvr>
                                      <p:tavLst>
                                        <p:tav tm="0">
                                          <p:val>
                                            <p:strVal val="#ppt_h"/>
                                          </p:val>
                                        </p:tav>
                                        <p:tav tm="100000">
                                          <p:val>
                                            <p:strVal val="#ppt_h"/>
                                          </p:val>
                                        </p:tav>
                                      </p:tavLst>
                                    </p:anim>
                                  </p:childTnLst>
                                </p:cTn>
                              </p:par>
                              <p:par>
                                <p:cTn fill="hold" grpId="0" id="17" nodeType="withEffect" presetClass="entr" presetID="19" presetSubtype="10">
                                  <p:stCondLst>
                                    <p:cond delay="0"/>
                                  </p:stCondLst>
                                  <p:childTnLst>
                                    <p:set>
                                      <p:cBhvr>
                                        <p:cTn dur="1" fill="hold" id="18">
                                          <p:stCondLst>
                                            <p:cond delay="0"/>
                                          </p:stCondLst>
                                        </p:cTn>
                                        <p:tgtEl>
                                          <p:spTgt spid="1049218"/>
                                        </p:tgtEl>
                                        <p:attrNameLst>
                                          <p:attrName>style.visibility</p:attrName>
                                        </p:attrNameLst>
                                      </p:cBhvr>
                                      <p:to>
                                        <p:strVal val="visible"/>
                                      </p:to>
                                    </p:set>
                                    <p:anim calcmode="lin" valueType="num">
                                      <p:cBhvr>
                                        <p:cTn dur="5000" fill="hold" id="19"/>
                                        <p:tgtEl>
                                          <p:spTgt spid="1049218"/>
                                        </p:tgtEl>
                                        <p:attrNameLst>
                                          <p:attrName>ppt_w</p:attrName>
                                        </p:attrNameLst>
                                      </p:cBhvr>
                                      <p:tavLst>
                                        <p:tav fmla="#ppt_w*sin(2.5*pi*$)" tm="0">
                                          <p:val>
                                            <p:fltVal val="0.0"/>
                                          </p:val>
                                        </p:tav>
                                        <p:tav tm="100000">
                                          <p:val>
                                            <p:fltVal val="1.0"/>
                                          </p:val>
                                        </p:tav>
                                      </p:tavLst>
                                    </p:anim>
                                    <p:anim calcmode="lin" valueType="num">
                                      <p:cBhvr>
                                        <p:cTn dur="5000" fill="hold" id="20"/>
                                        <p:tgtEl>
                                          <p:spTgt spid="1049218"/>
                                        </p:tgtEl>
                                        <p:attrNameLst>
                                          <p:attrName>ppt_h</p:attrName>
                                        </p:attrNameLst>
                                      </p:cBhvr>
                                      <p:tavLst>
                                        <p:tav tm="0">
                                          <p:val>
                                            <p:strVal val="#ppt_h"/>
                                          </p:val>
                                        </p:tav>
                                        <p:tav tm="100000">
                                          <p:val>
                                            <p:strVal val="#ppt_h"/>
                                          </p:val>
                                        </p:tav>
                                      </p:tavLst>
                                    </p:anim>
                                  </p:childTnLst>
                                </p:cTn>
                              </p:par>
                            </p:childTnLst>
                          </p:cTn>
                        </p:par>
                      </p:childTnLst>
                    </p:cTn>
                  </p:par>
                  <p:par>
                    <p:cTn fill="hold" id="21" nodeType="clickPar">
                      <p:stCondLst>
                        <p:cond delay="indefinite"/>
                      </p:stCondLst>
                      <p:childTnLst>
                        <p:par>
                          <p:cTn fill="hold" id="22" nodeType="withGroup">
                            <p:stCondLst>
                              <p:cond delay="0"/>
                            </p:stCondLst>
                            <p:childTnLst>
                              <p:par>
                                <p:cTn accel="50000" fill="hold" grpId="0" id="23" nodeType="clickEffect" presetClass="entr" presetID="38" presetSubtype="0">
                                  <p:stCondLst>
                                    <p:cond delay="0"/>
                                  </p:stCondLst>
                                  <p:iterate type="lt">
                                    <p:tmPct val="50000"/>
                                  </p:iterate>
                                  <p:childTnLst>
                                    <p:set>
                                      <p:cBhvr>
                                        <p:cTn dur="1" fill="hold" id="24">
                                          <p:stCondLst>
                                            <p:cond delay="0"/>
                                          </p:stCondLst>
                                        </p:cTn>
                                        <p:tgtEl>
                                          <p:spTgt spid="1049214"/>
                                        </p:tgtEl>
                                        <p:attrNameLst>
                                          <p:attrName>style.visibility</p:attrName>
                                        </p:attrNameLst>
                                      </p:cBhvr>
                                      <p:to>
                                        <p:strVal val="visible"/>
                                      </p:to>
                                    </p:set>
                                    <p:set>
                                      <p:cBhvr>
                                        <p:cTn dur="455" fill="hold" id="25">
                                          <p:stCondLst>
                                            <p:cond delay="0"/>
                                          </p:stCondLst>
                                        </p:cTn>
                                        <p:tgtEl>
                                          <p:spTgt spid="1049214"/>
                                        </p:tgtEl>
                                        <p:attrNameLst>
                                          <p:attrName>style.rotation</p:attrName>
                                        </p:attrNameLst>
                                      </p:cBhvr>
                                      <p:to>
                                        <p:strVal val="-45.0"/>
                                      </p:to>
                                    </p:set>
                                    <p:anim calcmode="lin" valueType="num">
                                      <p:cBhvr>
                                        <p:cTn dur="455" fill="hold" id="26">
                                          <p:stCondLst>
                                            <p:cond delay="455"/>
                                          </p:stCondLst>
                                        </p:cTn>
                                        <p:tgtEl>
                                          <p:spTgt spid="1049214"/>
                                        </p:tgtEl>
                                        <p:attrNameLst>
                                          <p:attrName>style.rotation</p:attrName>
                                        </p:attrNameLst>
                                      </p:cBhvr>
                                      <p:tavLst>
                                        <p:tav tm="0">
                                          <p:val>
                                            <p:fltVal val="-45.0"/>
                                          </p:val>
                                        </p:tav>
                                        <p:tav tm="69900">
                                          <p:val>
                                            <p:fltVal val="45.0"/>
                                          </p:val>
                                        </p:tav>
                                        <p:tav tm="100000">
                                          <p:val>
                                            <p:fltVal val="0.0"/>
                                          </p:val>
                                        </p:tav>
                                      </p:tavLst>
                                    </p:anim>
                                    <p:anim calcmode="lin" valueType="num">
                                      <p:cBhvr>
                                        <p:cTn dur="455" fill="hold" id="27">
                                          <p:stCondLst>
                                            <p:cond delay="0"/>
                                          </p:stCondLst>
                                        </p:cTn>
                                        <p:tgtEl>
                                          <p:spTgt spid="1049214"/>
                                        </p:tgtEl>
                                        <p:attrNameLst>
                                          <p:attrName>ppt_y</p:attrName>
                                        </p:attrNameLst>
                                      </p:cBhvr>
                                      <p:tavLst>
                                        <p:tav tm="0">
                                          <p:val>
                                            <p:strVal val="#ppt_y-1"/>
                                          </p:val>
                                        </p:tav>
                                        <p:tav tm="100000">
                                          <p:val>
                                            <p:strVal val="#ppt_y-(0.354*#ppt_w-0.172*#ppt_h)"/>
                                          </p:val>
                                        </p:tav>
                                      </p:tavLst>
                                    </p:anim>
                                    <p:anim calcmode="lin" valueType="num">
                                      <p:cBhvr>
                                        <p:cTn accel="0" autoRev="1" decel="50000" dur="156" fill="hold" id="28">
                                          <p:stCondLst>
                                            <p:cond delay="455"/>
                                          </p:stCondLst>
                                        </p:cTn>
                                        <p:tgtEl>
                                          <p:spTgt spid="1049214"/>
                                        </p:tgtEl>
                                        <p:attrNameLst>
                                          <p:attrName>ppt_y</p:attrName>
                                        </p:attrNameLst>
                                      </p:cBhvr>
                                      <p:tavLst>
                                        <p:tav tm="0">
                                          <p:val>
                                            <p:strVal val="#ppt_y-(0.354*#ppt_w-0.172*#ppt_h)"/>
                                          </p:val>
                                        </p:tav>
                                        <p:tav tm="100000">
                                          <p:val>
                                            <p:strVal val="#ppt_y-(0.354*#ppt_w-0.172*#ppt_h)-#ppt_h/2"/>
                                          </p:val>
                                        </p:tav>
                                      </p:tavLst>
                                    </p:anim>
                                    <p:anim calcmode="lin" valueType="num">
                                      <p:cBhvr>
                                        <p:cTn dur="136" fill="hold" id="29">
                                          <p:stCondLst>
                                            <p:cond delay="864"/>
                                          </p:stCondLst>
                                        </p:cTn>
                                        <p:tgtEl>
                                          <p:spTgt spid="1049214"/>
                                        </p:tgtEl>
                                        <p:attrNameLst>
                                          <p:attrName>ppt_y</p:attrName>
                                        </p:attrNameLst>
                                      </p:cBhvr>
                                      <p:tavLst>
                                        <p:tav tm="0">
                                          <p:val>
                                            <p:strVal val="#ppt_y-(0.354*#ppt_w-0.172*#ppt_h)"/>
                                          </p:val>
                                        </p:tav>
                                        <p:tav tm="100000">
                                          <p:val>
                                            <p:strVal val="#ppt_y"/>
                                          </p:val>
                                        </p:tav>
                                      </p:tavLst>
                                    </p:anim>
                                  </p:childTnLst>
                                </p:cTn>
                              </p:par>
                            </p:childTnLst>
                          </p:cTn>
                        </p:par>
                      </p:childTnLst>
                    </p:cTn>
                  </p:par>
                  <p:par>
                    <p:cTn fill="hold" id="30" nodeType="clickPar">
                      <p:stCondLst>
                        <p:cond delay="indefinite"/>
                      </p:stCondLst>
                      <p:childTnLst>
                        <p:par>
                          <p:cTn fill="hold" id="31" nodeType="withGroup">
                            <p:stCondLst>
                              <p:cond delay="0"/>
                            </p:stCondLst>
                            <p:childTnLst>
                              <p:par>
                                <p:cTn fill="hold" grpId="0" id="32" nodeType="clickEffect" presetClass="entr" presetID="29" presetSubtype="0">
                                  <p:stCondLst>
                                    <p:cond delay="0"/>
                                  </p:stCondLst>
                                  <p:childTnLst>
                                    <p:set>
                                      <p:cBhvr>
                                        <p:cTn dur="1" fill="hold" id="33">
                                          <p:stCondLst>
                                            <p:cond delay="0"/>
                                          </p:stCondLst>
                                        </p:cTn>
                                        <p:tgtEl>
                                          <p:spTgt spid="1049216"/>
                                        </p:tgtEl>
                                        <p:attrNameLst>
                                          <p:attrName>style.visibility</p:attrName>
                                        </p:attrNameLst>
                                      </p:cBhvr>
                                      <p:to>
                                        <p:strVal val="visible"/>
                                      </p:to>
                                    </p:set>
                                    <p:anim calcmode="lin" valueType="num">
                                      <p:cBhvr>
                                        <p:cTn dur="1000" fill="hold" id="34"/>
                                        <p:tgtEl>
                                          <p:spTgt spid="1049216"/>
                                        </p:tgtEl>
                                        <p:attrNameLst>
                                          <p:attrName>ppt_x</p:attrName>
                                        </p:attrNameLst>
                                      </p:cBhvr>
                                      <p:tavLst>
                                        <p:tav tm="0">
                                          <p:val>
                                            <p:strVal val="#ppt_x-.2"/>
                                          </p:val>
                                        </p:tav>
                                        <p:tav tm="100000">
                                          <p:val>
                                            <p:strVal val="#ppt_x"/>
                                          </p:val>
                                        </p:tav>
                                      </p:tavLst>
                                    </p:anim>
                                    <p:anim calcmode="lin" valueType="num">
                                      <p:cBhvr>
                                        <p:cTn dur="1000" fill="hold" id="35"/>
                                        <p:tgtEl>
                                          <p:spTgt spid="1049216"/>
                                        </p:tgtEl>
                                        <p:attrNameLst>
                                          <p:attrName>ppt_y</p:attrName>
                                        </p:attrNameLst>
                                      </p:cBhvr>
                                      <p:tavLst>
                                        <p:tav tm="0">
                                          <p:val>
                                            <p:strVal val="#ppt_y"/>
                                          </p:val>
                                        </p:tav>
                                        <p:tav tm="100000">
                                          <p:val>
                                            <p:strVal val="#ppt_y"/>
                                          </p:val>
                                        </p:tav>
                                      </p:tavLst>
                                    </p:anim>
                                    <p:animEffect transition="in" filter="wipe(right)" prLst="gradientSize: 0.1">
                                      <p:cBhvr>
                                        <p:cTn dur="1000" id="36"/>
                                        <p:tgtEl>
                                          <p:spTgt spid="1049216"/>
                                        </p:tgtEl>
                                      </p:cBhvr>
                                    </p:animEffect>
                                  </p:childTnLst>
                                </p:cTn>
                              </p:par>
                            </p:childTnLst>
                          </p:cTn>
                        </p:par>
                      </p:childTnLst>
                    </p:cTn>
                  </p:par>
                  <p:par>
                    <p:cTn fill="hold" id="37" nodeType="clickPar">
                      <p:stCondLst>
                        <p:cond delay="indefinite"/>
                      </p:stCondLst>
                      <p:childTnLst>
                        <p:par>
                          <p:cTn fill="hold" id="38" nodeType="withGroup">
                            <p:stCondLst>
                              <p:cond delay="0"/>
                            </p:stCondLst>
                            <p:childTnLst>
                              <p:par>
                                <p:cTn fill="hold" grpId="0" id="39" nodeType="clickEffect" presetClass="entr" presetID="35" presetSubtype="0">
                                  <p:stCondLst>
                                    <p:cond delay="0"/>
                                  </p:stCondLst>
                                  <p:childTnLst>
                                    <p:set>
                                      <p:cBhvr>
                                        <p:cTn dur="1" fill="hold" id="40">
                                          <p:stCondLst>
                                            <p:cond delay="0"/>
                                          </p:stCondLst>
                                        </p:cTn>
                                        <p:tgtEl>
                                          <p:spTgt spid="1049219"/>
                                        </p:tgtEl>
                                        <p:attrNameLst>
                                          <p:attrName>style.visibility</p:attrName>
                                        </p:attrNameLst>
                                      </p:cBhvr>
                                      <p:to>
                                        <p:strVal val="visible"/>
                                      </p:to>
                                    </p:set>
                                    <p:animEffect transition="in" filter="fade">
                                      <p:cBhvr>
                                        <p:cTn dur="2000" id="41"/>
                                        <p:tgtEl>
                                          <p:spTgt spid="1049219"/>
                                        </p:tgtEl>
                                      </p:cBhvr>
                                    </p:animEffect>
                                    <p:anim calcmode="lin" valueType="num">
                                      <p:cBhvr>
                                        <p:cTn dur="2000" fill="hold" id="42"/>
                                        <p:tgtEl>
                                          <p:spTgt spid="1049219"/>
                                        </p:tgtEl>
                                        <p:attrNameLst>
                                          <p:attrName>style.rotation</p:attrName>
                                        </p:attrNameLst>
                                      </p:cBhvr>
                                      <p:tavLst>
                                        <p:tav tm="0">
                                          <p:val>
                                            <p:fltVal val="720.0"/>
                                          </p:val>
                                        </p:tav>
                                        <p:tav tm="100000">
                                          <p:val>
                                            <p:fltVal val="0.0"/>
                                          </p:val>
                                        </p:tav>
                                      </p:tavLst>
                                    </p:anim>
                                    <p:anim calcmode="lin" valueType="num">
                                      <p:cBhvr>
                                        <p:cTn dur="2000" fill="hold" id="43"/>
                                        <p:tgtEl>
                                          <p:spTgt spid="1049219"/>
                                        </p:tgtEl>
                                        <p:attrNameLst>
                                          <p:attrName>ppt_h</p:attrName>
                                        </p:attrNameLst>
                                      </p:cBhvr>
                                      <p:tavLst>
                                        <p:tav tm="0">
                                          <p:val>
                                            <p:fltVal val="0.0"/>
                                          </p:val>
                                        </p:tav>
                                        <p:tav tm="100000">
                                          <p:val>
                                            <p:strVal val="#ppt_h"/>
                                          </p:val>
                                        </p:tav>
                                      </p:tavLst>
                                    </p:anim>
                                    <p:anim calcmode="lin" valueType="num">
                                      <p:cBhvr>
                                        <p:cTn dur="2000" fill="hold" id="44"/>
                                        <p:tgtEl>
                                          <p:spTgt spid="1049219"/>
                                        </p:tgtEl>
                                        <p:attrNameLst>
                                          <p:attrName>ppt_w</p:attrName>
                                        </p:attrNameLst>
                                      </p:cBhvr>
                                      <p:tavLst>
                                        <p:tav tm="0">
                                          <p:val>
                                            <p:fltVal val="0.0"/>
                                          </p:val>
                                        </p:tav>
                                        <p:tav tm="100000">
                                          <p:val>
                                            <p:strVal val="#ppt_w"/>
                                          </p:val>
                                        </p:tav>
                                      </p:tavLst>
                                    </p:anim>
                                  </p:childTnLst>
                                </p:cTn>
                              </p:par>
                            </p:childTnLst>
                          </p:cTn>
                        </p:par>
                      </p:childTnLst>
                    </p:cTn>
                  </p:par>
                  <p:par>
                    <p:cTn fill="hold" id="45" nodeType="clickPar">
                      <p:stCondLst>
                        <p:cond delay="indefinite"/>
                      </p:stCondLst>
                      <p:childTnLst>
                        <p:par>
                          <p:cTn fill="hold" id="46" nodeType="withGroup">
                            <p:stCondLst>
                              <p:cond delay="0"/>
                            </p:stCondLst>
                            <p:childTnLst>
                              <p:par>
                                <p:cTn accel="100000" fill="hold" grpId="0" id="47" nodeType="clickEffect" presetClass="entr" presetID="54" presetSubtype="0">
                                  <p:stCondLst>
                                    <p:cond delay="0"/>
                                  </p:stCondLst>
                                  <p:childTnLst>
                                    <p:set>
                                      <p:cBhvr>
                                        <p:cTn dur="1" fill="hold" id="48">
                                          <p:stCondLst>
                                            <p:cond delay="0"/>
                                          </p:stCondLst>
                                        </p:cTn>
                                        <p:tgtEl>
                                          <p:spTgt spid="1049220"/>
                                        </p:tgtEl>
                                        <p:attrNameLst>
                                          <p:attrName>style.visibility</p:attrName>
                                        </p:attrNameLst>
                                      </p:cBhvr>
                                      <p:to>
                                        <p:strVal val="visible"/>
                                      </p:to>
                                    </p:set>
                                    <p:anim calcmode="lin" valueType="num">
                                      <p:cBhvr>
                                        <p:cTn dur="500" fill="hold" id="49"/>
                                        <p:tgtEl>
                                          <p:spTgt spid="1049220"/>
                                        </p:tgtEl>
                                        <p:attrNameLst>
                                          <p:attrName>ppt_w</p:attrName>
                                        </p:attrNameLst>
                                      </p:cBhvr>
                                      <p:tavLst>
                                        <p:tav tm="0">
                                          <p:val>
                                            <p:strVal val="#ppt_w*0.05"/>
                                          </p:val>
                                        </p:tav>
                                        <p:tav tm="100000">
                                          <p:val>
                                            <p:strVal val="#ppt_w"/>
                                          </p:val>
                                        </p:tav>
                                      </p:tavLst>
                                    </p:anim>
                                    <p:anim calcmode="lin" valueType="num">
                                      <p:cBhvr>
                                        <p:cTn dur="500" fill="hold" id="50"/>
                                        <p:tgtEl>
                                          <p:spTgt spid="1049220"/>
                                        </p:tgtEl>
                                        <p:attrNameLst>
                                          <p:attrName>ppt_h</p:attrName>
                                        </p:attrNameLst>
                                      </p:cBhvr>
                                      <p:tavLst>
                                        <p:tav tm="0">
                                          <p:val>
                                            <p:strVal val="#ppt_h"/>
                                          </p:val>
                                        </p:tav>
                                        <p:tav tm="100000">
                                          <p:val>
                                            <p:strVal val="#ppt_h"/>
                                          </p:val>
                                        </p:tav>
                                      </p:tavLst>
                                    </p:anim>
                                    <p:anim calcmode="lin" valueType="num">
                                      <p:cBhvr>
                                        <p:cTn dur="500" fill="hold" id="51"/>
                                        <p:tgtEl>
                                          <p:spTgt spid="1049220"/>
                                        </p:tgtEl>
                                        <p:attrNameLst>
                                          <p:attrName>ppt_x</p:attrName>
                                        </p:attrNameLst>
                                      </p:cBhvr>
                                      <p:tavLst>
                                        <p:tav tm="0">
                                          <p:val>
                                            <p:strVal val="#ppt_x-.2"/>
                                          </p:val>
                                        </p:tav>
                                        <p:tav tm="100000">
                                          <p:val>
                                            <p:strVal val="#ppt_x"/>
                                          </p:val>
                                        </p:tav>
                                      </p:tavLst>
                                    </p:anim>
                                    <p:anim calcmode="lin" valueType="num">
                                      <p:cBhvr>
                                        <p:cTn dur="500" fill="hold" id="52"/>
                                        <p:tgtEl>
                                          <p:spTgt spid="1049220"/>
                                        </p:tgtEl>
                                        <p:attrNameLst>
                                          <p:attrName>ppt_y</p:attrName>
                                        </p:attrNameLst>
                                      </p:cBhvr>
                                      <p:tavLst>
                                        <p:tav tm="0">
                                          <p:val>
                                            <p:strVal val="#ppt_y"/>
                                          </p:val>
                                        </p:tav>
                                        <p:tav tm="100000">
                                          <p:val>
                                            <p:strVal val="#ppt_y"/>
                                          </p:val>
                                        </p:tav>
                                      </p:tavLst>
                                    </p:anim>
                                    <p:animEffect transition="in" filter="fade">
                                      <p:cBhvr>
                                        <p:cTn dur="500" id="53"/>
                                        <p:tgtEl>
                                          <p:spTgt spid="104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13" grpId="0" uiExpand="0" build="whole" animBg="1"/>
      <p:bldP spid="1049214" grpId="0" uiExpand="0" build="whole"/>
      <p:bldP spid="1049215" grpId="0" uiExpand="0" build="whole" animBg="1"/>
      <p:bldP spid="1049216" grpId="0" uiExpand="0" build="whole"/>
      <p:bldP spid="1049217" grpId="0" uiExpand="0" build="whole" animBg="1"/>
      <p:bldP spid="1049218" grpId="0" uiExpand="0" build="whole" animBg="1"/>
      <p:bldP spid="1049219" grpId="0" uiExpand="0" build="whole"/>
      <p:bldP spid="1049220" grpId="0" uiExpand="0" build="whole"/>
    </p:bldLst>
  </p:timing>
</p:sld>
</file>

<file path=ppt/slides/slide39.xml><?xml version="1.0" encoding="utf-8"?>
<p:sld xmlns:a="http://schemas.openxmlformats.org/drawingml/2006/main" xmlns:r="http://schemas.openxmlformats.org/officeDocument/2006/relationships" xmlns:p="http://schemas.openxmlformats.org/presentationml/2006/main" showMasterSp="1">
  <p:cSld>
    <p:spTree>
      <p:nvGrpSpPr>
        <p:cNvPr id="291" name=""/>
        <p:cNvGrpSpPr/>
        <p:nvPr/>
      </p:nvGrpSpPr>
      <p:grpSpPr>
        <a:xfrm rot="0">
          <a:off x="0" y="0"/>
          <a:ext cx="0" cy="0"/>
          <a:chOff x="0" y="0"/>
          <a:chExt cx="0" cy="0"/>
        </a:xfrm>
      </p:grpSpPr>
      <p:sp>
        <p:nvSpPr>
          <p:cNvPr id="1049221" name=""/>
          <p:cNvSpPr/>
          <p:nvPr/>
        </p:nvSpPr>
        <p:spPr>
          <a:xfrm rot="0">
            <a:off x="1835150" y="1844675"/>
            <a:ext cx="5400675" cy="1511300"/>
          </a:xfrm>
          <a:prstGeom prst="rect"/>
        </p:spPr>
        <p:txBody>
          <a:bodyPr anchor="t" bIns="45720" fromWordArt="1" lIns="91440" rIns="91440" tIns="45720" vert="horz" wrap="none">
            <a:prstTxWarp prst="textStop">
              <a:avLst>
                <a:gd fmla="val 22222" name="adj"/>
              </a:avLst>
            </a:prstTxWarp>
          </a:bodyPr>
          <a:p>
            <a:pPr algn="ctr"/>
            <a:r>
              <a:rPr b="0" sz="3600" i="0" kern="10" normalizeH="0" spc="0">
                <a:ln>
                  <a:noFill/>
                </a:ln>
                <a:solidFill>
                  <a:srgbClr val="00B0F0"/>
                </a:solidFill>
                <a:effectLst>
                  <a:outerShdw algn="b" dir="16200000" dist="63500" kx="0" sx="100000" sy="-100000">
                    <a:schemeClr val="dk1">
                      <a:alpha val="50000"/>
                    </a:schemeClr>
                  </a:outerShdw>
                </a:effectLst>
                <a:latin typeface="Arial"/>
                <a:ea typeface="Arial"/>
              </a:rPr>
              <a:t>Thank You !</a:t>
            </a:r>
          </a:p>
        </p:txBody>
      </p:sp>
    </p:spTree>
    <p:custDataLst>
      <p:tags r:id="rId1"/>
    </p:custDataLst>
  </p:cSld>
  <p:clrMapOvr>
    <a:masterClrMapping/>
  </p:clrMapOvr>
  <p:transition spd="med" advClick="1">
    <p:diamond/>
  </p:transition>
  <p:timing>
    <p:tnLst>
      <p:par>
        <p:cTn dur="indefinite" id="1" nodeType="tmRoot">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id="5" nodeType="afterEffect" presetClass="entr" presetID="53" presetSubtype="16">
                                  <p:stCondLst>
                                    <p:cond delay="0"/>
                                  </p:stCondLst>
                                  <p:childTnLst>
                                    <p:set>
                                      <p:cBhvr>
                                        <p:cTn dur="1" fill="hold" id="6">
                                          <p:stCondLst>
                                            <p:cond delay="0"/>
                                          </p:stCondLst>
                                        </p:cTn>
                                        <p:tgtEl>
                                          <p:spTgt spid="1049221"/>
                                        </p:tgtEl>
                                        <p:attrNameLst>
                                          <p:attrName>style.visibility</p:attrName>
                                        </p:attrNameLst>
                                      </p:cBhvr>
                                      <p:to>
                                        <p:strVal val="visible"/>
                                      </p:to>
                                    </p:set>
                                    <p:anim calcmode="lin" valueType="num">
                                      <p:cBhvr>
                                        <p:cTn dur="500" fill="hold" id="7"/>
                                        <p:tgtEl>
                                          <p:spTgt spid="1049221"/>
                                        </p:tgtEl>
                                        <p:attrNameLst>
                                          <p:attrName>ppt_w</p:attrName>
                                        </p:attrNameLst>
                                      </p:cBhvr>
                                      <p:tavLst>
                                        <p:tav tm="0">
                                          <p:val>
                                            <p:fltVal val="0.0"/>
                                          </p:val>
                                        </p:tav>
                                        <p:tav tm="100000">
                                          <p:val>
                                            <p:strVal val="#ppt_w"/>
                                          </p:val>
                                        </p:tav>
                                      </p:tavLst>
                                    </p:anim>
                                    <p:anim calcmode="lin" valueType="num">
                                      <p:cBhvr>
                                        <p:cTn dur="500" fill="hold" id="8"/>
                                        <p:tgtEl>
                                          <p:spTgt spid="1049221"/>
                                        </p:tgtEl>
                                        <p:attrNameLst>
                                          <p:attrName>ppt_h</p:attrName>
                                        </p:attrNameLst>
                                      </p:cBhvr>
                                      <p:tavLst>
                                        <p:tav tm="0">
                                          <p:val>
                                            <p:fltVal val="0.0"/>
                                          </p:val>
                                        </p:tav>
                                        <p:tav tm="100000">
                                          <p:val>
                                            <p:strVal val="#ppt_h"/>
                                          </p:val>
                                        </p:tav>
                                      </p:tavLst>
                                    </p:anim>
                                    <p:animEffect transition="in" filter="fade">
                                      <p:cBhvr>
                                        <p:cTn dur="500" id="9"/>
                                        <p:tgtEl>
                                          <p:spTgt spid="1049221"/>
                                        </p:tgtEl>
                                      </p:cBhvr>
                                    </p:animEffect>
                                  </p:childTnLst>
                                </p:cTn>
                              </p:par>
                            </p:childTnLst>
                          </p:cTn>
                        </p:par>
                      </p:childTnLst>
                    </p:cTn>
                  </p:par>
                  <p:par>
                    <p:cTn fill="hold" id="10" nodeType="clickPar">
                      <p:stCondLst>
                        <p:cond delay="indefinite"/>
                      </p:stCondLst>
                      <p:childTnLst>
                        <p:par>
                          <p:cTn fill="hold" id="11" nodeType="withGroup">
                            <p:stCondLst>
                              <p:cond delay="0"/>
                            </p:stCondLst>
                            <p:childTnLst>
                              <p:par>
                                <p:cTn fill="hold" id="12" nodeType="clickEffect" presetClass="entr" presetID="19" presetSubtype="10">
                                  <p:stCondLst>
                                    <p:cond delay="0"/>
                                  </p:stCondLst>
                                  <p:childTnLst>
                                    <p:set>
                                      <p:cBhvr>
                                        <p:cTn dur="1" fill="hold" id="13">
                                          <p:stCondLst>
                                            <p:cond delay="0"/>
                                          </p:stCondLst>
                                        </p:cTn>
                                        <p:tgtEl>
                                          <p:spTgt spid="1049221"/>
                                        </p:tgtEl>
                                        <p:attrNameLst>
                                          <p:attrName>style.visibility</p:attrName>
                                        </p:attrNameLst>
                                      </p:cBhvr>
                                      <p:to>
                                        <p:strVal val="visible"/>
                                      </p:to>
                                    </p:set>
                                    <p:anim calcmode="lin" valueType="num">
                                      <p:cBhvr>
                                        <p:cTn dur="5000" fill="hold" id="14"/>
                                        <p:tgtEl>
                                          <p:spTgt spid="1049221"/>
                                        </p:tgtEl>
                                        <p:attrNameLst>
                                          <p:attrName>ppt_w</p:attrName>
                                        </p:attrNameLst>
                                      </p:cBhvr>
                                      <p:tavLst>
                                        <p:tav fmla="#ppt_w*sin(2.5*pi*$)" tm="0">
                                          <p:val>
                                            <p:fltVal val="0.0"/>
                                          </p:val>
                                        </p:tav>
                                        <p:tav tm="100000">
                                          <p:val>
                                            <p:fltVal val="1.0"/>
                                          </p:val>
                                        </p:tav>
                                      </p:tavLst>
                                    </p:anim>
                                    <p:anim calcmode="lin" valueType="num">
                                      <p:cBhvr>
                                        <p:cTn dur="5000" fill="hold" id="15"/>
                                        <p:tgtEl>
                                          <p:spTgt spid="10492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1">
  <p:cSld>
    <p:spTree>
      <p:nvGrpSpPr>
        <p:cNvPr id="69" name=""/>
        <p:cNvGrpSpPr/>
        <p:nvPr/>
      </p:nvGrpSpPr>
      <p:grpSpPr>
        <a:xfrm rot="0">
          <a:off x="0" y="0"/>
          <a:ext cx="0" cy="0"/>
          <a:chOff x="0" y="0"/>
          <a:chExt cx="0" cy="0"/>
        </a:xfrm>
      </p:grpSpPr>
      <p:grpSp>
        <p:nvGrpSpPr>
          <p:cNvPr id="70" name=""/>
          <p:cNvGrpSpPr/>
          <p:nvPr/>
        </p:nvGrpSpPr>
        <p:grpSpPr>
          <a:xfrm rot="0">
            <a:off x="7116762" y="4538662"/>
            <a:ext cx="1041400" cy="1039811"/>
            <a:chOff x="1016388" y="754824"/>
            <a:chExt cx="731924" cy="731924"/>
          </a:xfrm>
        </p:grpSpPr>
        <p:grpSp>
          <p:nvGrpSpPr>
            <p:cNvPr id="71" name=""/>
            <p:cNvGrpSpPr/>
            <p:nvPr/>
          </p:nvGrpSpPr>
          <p:grpSpPr>
            <a:xfrm rot="0">
              <a:off x="1016388" y="754824"/>
              <a:ext cx="731924" cy="731924"/>
              <a:chOff x="1704975" y="1095375"/>
              <a:chExt cx="1514475" cy="1514475"/>
            </a:xfrm>
          </p:grpSpPr>
          <p:sp>
            <p:nvSpPr>
              <p:cNvPr id="1048667" name=""/>
              <p:cNvSpPr/>
              <p:nvPr/>
            </p:nvSpPr>
            <p:spPr>
              <a:xfrm rot="0">
                <a:off x="1704975" y="1095375"/>
                <a:ext cx="1514475" cy="1514475"/>
              </a:xfrm>
              <a:prstGeom prst="ellipse"/>
              <a:gradFill rotWithShape="1">
                <a:gsLst>
                  <a:gs pos="0">
                    <a:srgbClr val="5AF300">
                      <a:alpha val="100000"/>
                    </a:srgbClr>
                  </a:gs>
                  <a:gs pos="100000">
                    <a:srgbClr val="208A00">
                      <a:alpha val="100000"/>
                    </a:srgbClr>
                  </a:gs>
                </a:gsLst>
                <a:path path="shape">
                  <a:fillToRect l="50000" t="50000" r="50000" b="50000"/>
                </a:path>
              </a:gradFill>
              <a:ln w="25400" cap="flat" cmpd="sng">
                <a:solidFill>
                  <a:srgbClr val="208A00">
                    <a:alpha val="100000"/>
                  </a:srgbClr>
                </a:solidFill>
                <a:prstDash val="solid"/>
                <a:miter/>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sz="4800" lang="zh-CN">
                  <a:solidFill>
                    <a:srgbClr val="FFFFFF"/>
                  </a:solidFill>
                  <a:ea typeface="黑体" pitchFamily="49" charset="-122"/>
                </a:endParaRPr>
              </a:p>
            </p:txBody>
          </p:sp>
          <p:grpSp>
            <p:nvGrpSpPr>
              <p:cNvPr id="72" name=""/>
              <p:cNvGrpSpPr/>
              <p:nvPr/>
            </p:nvGrpSpPr>
            <p:grpSpPr>
              <a:xfrm rot="0">
                <a:off x="1780790" y="1143930"/>
                <a:ext cx="1365244" cy="1358450"/>
                <a:chOff x="7168896" y="4572000"/>
                <a:chExt cx="938784" cy="932688"/>
              </a:xfrm>
            </p:grpSpPr>
            <p:pic>
              <p:nvPicPr>
                <p:cNvPr id="2097165" name=""/>
                <p:cNvPicPr>
                  <a:picLocks/>
                </p:cNvPicPr>
                <p:nvPr/>
              </p:nvPicPr>
              <p:blipFill>
                <a:blip xmlns:r="http://schemas.openxmlformats.org/officeDocument/2006/relationships" r:embed="rId1"/>
                <a:srcRect l="0" t="0" r="0" b="0"/>
                <a:stretch>
                  <a:fillRect/>
                </a:stretch>
              </p:blipFill>
              <p:spPr>
                <a:xfrm rot="0">
                  <a:off x="7168896" y="4572000"/>
                  <a:ext cx="938784" cy="932688"/>
                </a:xfrm>
                <a:prstGeom prst="rect"/>
                <a:noFill/>
                <a:ln>
                  <a:noFill/>
                </a:ln>
              </p:spPr>
            </p:pic>
            <p:sp>
              <p:nvSpPr>
                <p:cNvPr id="1048668" name=""/>
                <p:cNvSpPr txBox="1"/>
                <p:nvPr/>
              </p:nvSpPr>
              <p:spPr>
                <a:xfrm rot="0">
                  <a:off x="7306316" y="4708933"/>
                  <a:ext cx="662293" cy="66117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sz="4800" lang="zh-CN">
                    <a:solidFill>
                      <a:srgbClr val="FFFFFF"/>
                    </a:solidFill>
                    <a:ea typeface="黑体" pitchFamily="49" charset="-122"/>
                  </a:endParaRPr>
                </a:p>
              </p:txBody>
            </p:sp>
          </p:grpSp>
        </p:grpSp>
        <p:sp>
          <p:nvSpPr>
            <p:cNvPr id="1048669" name=""/>
            <p:cNvSpPr txBox="1"/>
            <p:nvPr/>
          </p:nvSpPr>
          <p:spPr>
            <a:xfrm rot="0">
              <a:off x="1246510" y="1073452"/>
              <a:ext cx="342624" cy="404068"/>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sz="3200" lang="en-US">
                  <a:solidFill>
                    <a:srgbClr val="FFFFFF"/>
                  </a:solidFill>
                  <a:latin typeface="Calibri" pitchFamily="34" charset="0"/>
                  <a:ea typeface="MS PGothic" pitchFamily="34" charset="-128"/>
                </a:rPr>
                <a:t>4</a:t>
              </a:r>
            </a:p>
          </p:txBody>
        </p:sp>
      </p:grpSp>
      <p:grpSp>
        <p:nvGrpSpPr>
          <p:cNvPr id="73" name=""/>
          <p:cNvGrpSpPr/>
          <p:nvPr/>
        </p:nvGrpSpPr>
        <p:grpSpPr>
          <a:xfrm rot="0">
            <a:off x="2989262" y="908050"/>
            <a:ext cx="1041400" cy="1062037"/>
            <a:chOff x="1016388" y="738757"/>
            <a:chExt cx="731924" cy="747991"/>
          </a:xfrm>
        </p:grpSpPr>
        <p:grpSp>
          <p:nvGrpSpPr>
            <p:cNvPr id="74" name=""/>
            <p:cNvGrpSpPr/>
            <p:nvPr/>
          </p:nvGrpSpPr>
          <p:grpSpPr>
            <a:xfrm rot="0">
              <a:off x="1016388" y="754824"/>
              <a:ext cx="731924" cy="731924"/>
              <a:chOff x="1704975" y="1095375"/>
              <a:chExt cx="1514475" cy="1514475"/>
            </a:xfrm>
          </p:grpSpPr>
          <p:sp>
            <p:nvSpPr>
              <p:cNvPr id="1048670" name=""/>
              <p:cNvSpPr/>
              <p:nvPr/>
            </p:nvSpPr>
            <p:spPr>
              <a:xfrm rot="0">
                <a:off x="1704975" y="1094518"/>
                <a:ext cx="1514475" cy="1515332"/>
              </a:xfrm>
              <a:prstGeom prst="ellipse"/>
              <a:gradFill rotWithShape="1">
                <a:gsLst>
                  <a:gs pos="0">
                    <a:srgbClr val="5AF300">
                      <a:alpha val="100000"/>
                    </a:srgbClr>
                  </a:gs>
                  <a:gs pos="100000">
                    <a:srgbClr val="208A00">
                      <a:alpha val="100000"/>
                    </a:srgbClr>
                  </a:gs>
                </a:gsLst>
                <a:path path="shape">
                  <a:fillToRect l="50000" t="50000" r="50000" b="50000"/>
                </a:path>
              </a:gradFill>
              <a:ln w="25400" cap="flat" cmpd="sng">
                <a:solidFill>
                  <a:srgbClr val="208A00">
                    <a:alpha val="100000"/>
                  </a:srgbClr>
                </a:solidFill>
                <a:prstDash val="solid"/>
                <a:miter/>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sz="4800" lang="zh-CN">
                  <a:solidFill>
                    <a:srgbClr val="FFFFFF"/>
                  </a:solidFill>
                  <a:ea typeface="黑体" pitchFamily="49" charset="-122"/>
                </a:endParaRPr>
              </a:p>
            </p:txBody>
          </p:sp>
          <p:grpSp>
            <p:nvGrpSpPr>
              <p:cNvPr id="75" name=""/>
              <p:cNvGrpSpPr/>
              <p:nvPr/>
            </p:nvGrpSpPr>
            <p:grpSpPr>
              <a:xfrm rot="0">
                <a:off x="1781529" y="1142453"/>
                <a:ext cx="1365244" cy="1359217"/>
                <a:chOff x="3041904" y="963168"/>
                <a:chExt cx="938784" cy="932688"/>
              </a:xfrm>
            </p:grpSpPr>
            <p:pic>
              <p:nvPicPr>
                <p:cNvPr id="2097166" name=""/>
                <p:cNvPicPr>
                  <a:picLocks/>
                </p:cNvPicPr>
                <p:nvPr/>
              </p:nvPicPr>
              <p:blipFill>
                <a:blip xmlns:r="http://schemas.openxmlformats.org/officeDocument/2006/relationships" r:embed="rId1"/>
                <a:srcRect l="0" t="0" r="0" b="0"/>
                <a:stretch>
                  <a:fillRect/>
                </a:stretch>
              </p:blipFill>
              <p:spPr>
                <a:xfrm rot="0">
                  <a:off x="3041904" y="963168"/>
                  <a:ext cx="938784" cy="932688"/>
                </a:xfrm>
                <a:prstGeom prst="rect"/>
                <a:noFill/>
                <a:ln>
                  <a:noFill/>
                </a:ln>
              </p:spPr>
            </p:pic>
            <p:sp>
              <p:nvSpPr>
                <p:cNvPr id="1048671" name=""/>
                <p:cNvSpPr txBox="1"/>
                <p:nvPr/>
              </p:nvSpPr>
              <p:spPr>
                <a:xfrm rot="0">
                  <a:off x="3178816" y="1100546"/>
                  <a:ext cx="662293" cy="661171"/>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sz="4800" lang="zh-CN">
                    <a:solidFill>
                      <a:srgbClr val="FFFFFF"/>
                    </a:solidFill>
                    <a:ea typeface="黑体" pitchFamily="49" charset="-122"/>
                  </a:endParaRPr>
                </a:p>
              </p:txBody>
            </p:sp>
          </p:grpSp>
        </p:grpSp>
        <p:sp>
          <p:nvSpPr>
            <p:cNvPr id="1048672" name=""/>
            <p:cNvSpPr txBox="1"/>
            <p:nvPr/>
          </p:nvSpPr>
          <p:spPr>
            <a:xfrm rot="0">
              <a:off x="1246510" y="738757"/>
              <a:ext cx="342624" cy="404296"/>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sz="3200" lang="en-US">
                  <a:solidFill>
                    <a:srgbClr val="FFFFFF"/>
                  </a:solidFill>
                  <a:latin typeface="Calibri" pitchFamily="34" charset="0"/>
                  <a:ea typeface="MS PGothic" pitchFamily="34" charset="-128"/>
                </a:rPr>
                <a:t>2</a:t>
              </a:r>
            </a:p>
          </p:txBody>
        </p:sp>
      </p:grpSp>
      <p:grpSp>
        <p:nvGrpSpPr>
          <p:cNvPr id="76" name=""/>
          <p:cNvGrpSpPr/>
          <p:nvPr/>
        </p:nvGrpSpPr>
        <p:grpSpPr>
          <a:xfrm rot="0">
            <a:off x="1057275" y="957262"/>
            <a:ext cx="1041400" cy="1062037"/>
            <a:chOff x="1016388" y="738757"/>
            <a:chExt cx="731924" cy="747991"/>
          </a:xfrm>
        </p:grpSpPr>
        <p:grpSp>
          <p:nvGrpSpPr>
            <p:cNvPr id="77" name=""/>
            <p:cNvGrpSpPr/>
            <p:nvPr/>
          </p:nvGrpSpPr>
          <p:grpSpPr>
            <a:xfrm rot="0">
              <a:off x="1016388" y="754824"/>
              <a:ext cx="731924" cy="731924"/>
              <a:chOff x="1704975" y="1095375"/>
              <a:chExt cx="1514475" cy="1514475"/>
            </a:xfrm>
          </p:grpSpPr>
          <p:sp>
            <p:nvSpPr>
              <p:cNvPr id="1048673" name=""/>
              <p:cNvSpPr/>
              <p:nvPr/>
            </p:nvSpPr>
            <p:spPr>
              <a:xfrm rot="0">
                <a:off x="1704975" y="1094518"/>
                <a:ext cx="1514475" cy="1515332"/>
              </a:xfrm>
              <a:prstGeom prst="ellipse"/>
              <a:gradFill rotWithShape="1">
                <a:gsLst>
                  <a:gs pos="0">
                    <a:srgbClr val="5AF300">
                      <a:alpha val="100000"/>
                    </a:srgbClr>
                  </a:gs>
                  <a:gs pos="100000">
                    <a:srgbClr val="208A00">
                      <a:alpha val="100000"/>
                    </a:srgbClr>
                  </a:gs>
                </a:gsLst>
                <a:path path="shape">
                  <a:fillToRect l="50000" t="50000" r="50000" b="50000"/>
                </a:path>
              </a:gradFill>
              <a:ln w="25400" cap="flat" cmpd="sng">
                <a:solidFill>
                  <a:srgbClr val="208A00">
                    <a:alpha val="100000"/>
                  </a:srgbClr>
                </a:solidFill>
                <a:prstDash val="solid"/>
                <a:miter/>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sz="4800" lang="zh-CN">
                  <a:solidFill>
                    <a:srgbClr val="FFFFFF"/>
                  </a:solidFill>
                  <a:ea typeface="黑体" pitchFamily="49" charset="-122"/>
                </a:endParaRPr>
              </a:p>
            </p:txBody>
          </p:sp>
          <p:grpSp>
            <p:nvGrpSpPr>
              <p:cNvPr id="78" name=""/>
              <p:cNvGrpSpPr/>
              <p:nvPr/>
            </p:nvGrpSpPr>
            <p:grpSpPr>
              <a:xfrm rot="0">
                <a:off x="1780883" y="1141805"/>
                <a:ext cx="1365244" cy="1368102"/>
                <a:chOff x="1109472" y="1011936"/>
                <a:chExt cx="938784" cy="938784"/>
              </a:xfrm>
            </p:grpSpPr>
            <p:pic>
              <p:nvPicPr>
                <p:cNvPr id="2097167" name=""/>
                <p:cNvPicPr>
                  <a:picLocks/>
                </p:cNvPicPr>
                <p:nvPr/>
              </p:nvPicPr>
              <p:blipFill>
                <a:blip xmlns:r="http://schemas.openxmlformats.org/officeDocument/2006/relationships" r:embed="rId2"/>
                <a:srcRect l="0" t="0" r="0" b="0"/>
                <a:stretch>
                  <a:fillRect/>
                </a:stretch>
              </p:blipFill>
              <p:spPr>
                <a:xfrm rot="0">
                  <a:off x="1109472" y="1011936"/>
                  <a:ext cx="938784" cy="938784"/>
                </a:xfrm>
                <a:prstGeom prst="rect"/>
                <a:noFill/>
                <a:ln>
                  <a:noFill/>
                </a:ln>
              </p:spPr>
            </p:pic>
            <p:sp>
              <p:nvSpPr>
                <p:cNvPr id="1048674" name=""/>
                <p:cNvSpPr txBox="1"/>
                <p:nvPr/>
              </p:nvSpPr>
              <p:spPr>
                <a:xfrm rot="0">
                  <a:off x="1246829" y="1149758"/>
                  <a:ext cx="662293" cy="66117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sz="4800" lang="zh-CN">
                    <a:solidFill>
                      <a:srgbClr val="FFFFFF"/>
                    </a:solidFill>
                    <a:ea typeface="黑体" pitchFamily="49" charset="-122"/>
                  </a:endParaRPr>
                </a:p>
              </p:txBody>
            </p:sp>
          </p:grpSp>
        </p:grpSp>
        <p:sp>
          <p:nvSpPr>
            <p:cNvPr id="1048675" name=""/>
            <p:cNvSpPr txBox="1"/>
            <p:nvPr/>
          </p:nvSpPr>
          <p:spPr>
            <a:xfrm rot="0">
              <a:off x="1246510" y="738757"/>
              <a:ext cx="342624" cy="404296"/>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sz="3200" lang="en-US">
                  <a:solidFill>
                    <a:srgbClr val="FFFFFF"/>
                  </a:solidFill>
                  <a:latin typeface="Calibri" pitchFamily="34" charset="0"/>
                  <a:ea typeface="MS PGothic" pitchFamily="34" charset="-128"/>
                </a:rPr>
                <a:t>1</a:t>
              </a:r>
            </a:p>
          </p:txBody>
        </p:sp>
      </p:grpSp>
      <p:grpSp>
        <p:nvGrpSpPr>
          <p:cNvPr id="79" name=""/>
          <p:cNvGrpSpPr/>
          <p:nvPr/>
        </p:nvGrpSpPr>
        <p:grpSpPr>
          <a:xfrm rot="0">
            <a:off x="457200" y="1543050"/>
            <a:ext cx="2017712" cy="1504950"/>
            <a:chOff x="288" y="972"/>
            <a:chExt cx="1271" cy="948"/>
          </a:xfrm>
        </p:grpSpPr>
        <p:pic>
          <p:nvPicPr>
            <p:cNvPr id="2097168" name=""/>
            <p:cNvPicPr>
              <a:picLocks/>
            </p:cNvPicPr>
            <p:nvPr/>
          </p:nvPicPr>
          <p:blipFill>
            <a:blip xmlns:r="http://schemas.openxmlformats.org/officeDocument/2006/relationships" r:embed="rId3"/>
            <a:srcRect l="0" t="0" r="0" b="0"/>
            <a:stretch>
              <a:fillRect/>
            </a:stretch>
          </p:blipFill>
          <p:spPr>
            <a:xfrm rot="0">
              <a:off x="288" y="972"/>
              <a:ext cx="1271" cy="948"/>
            </a:xfrm>
            <a:prstGeom prst="rect"/>
            <a:noFill/>
            <a:ln>
              <a:noFill/>
            </a:ln>
          </p:spPr>
        </p:pic>
        <p:sp>
          <p:nvSpPr>
            <p:cNvPr id="1048676" name=""/>
            <p:cNvSpPr txBox="1"/>
            <p:nvPr/>
          </p:nvSpPr>
          <p:spPr>
            <a:xfrm rot="0">
              <a:off x="606" y="971"/>
              <a:ext cx="635" cy="474"/>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en-US" b="1" sz="1400" lang="en-US">
                <a:latin typeface="Tahoma" pitchFamily="34" charset="0"/>
                <a:sym typeface="Tahoma" pitchFamily="34" charset="0"/>
              </a:endParaRPr>
            </a:p>
            <a:p>
              <a:pPr algn="ctr" eaLnBrk="1" hangingPunct="1" latinLnBrk="1" lvl="0"/>
              <a:endParaRPr altLang="en-US" b="1" sz="1400" lang="en-US">
                <a:latin typeface="Tahoma" pitchFamily="34" charset="0"/>
                <a:sym typeface="Tahoma" pitchFamily="34" charset="0"/>
              </a:endParaRPr>
            </a:p>
            <a:p>
              <a:pPr algn="ctr" eaLnBrk="1" hangingPunct="1" latinLnBrk="1" lvl="0"/>
              <a:r>
                <a:rPr altLang="en-US" b="1" sz="1600" lang="en-US">
                  <a:latin typeface="Tahoma" pitchFamily="34" charset="0"/>
                  <a:sym typeface="Tahoma" pitchFamily="34" charset="0"/>
                </a:rPr>
                <a:t>懂得岗位火灾危险性</a:t>
              </a:r>
            </a:p>
          </p:txBody>
        </p:sp>
      </p:grpSp>
      <p:grpSp>
        <p:nvGrpSpPr>
          <p:cNvPr id="80" name=""/>
          <p:cNvGrpSpPr/>
          <p:nvPr/>
        </p:nvGrpSpPr>
        <p:grpSpPr>
          <a:xfrm rot="0">
            <a:off x="1004887" y="4641850"/>
            <a:ext cx="1041400" cy="980049"/>
            <a:chOff x="1016388" y="754824"/>
            <a:chExt cx="731924" cy="769204"/>
          </a:xfrm>
        </p:grpSpPr>
        <p:grpSp>
          <p:nvGrpSpPr>
            <p:cNvPr id="81" name=""/>
            <p:cNvGrpSpPr/>
            <p:nvPr/>
          </p:nvGrpSpPr>
          <p:grpSpPr>
            <a:xfrm rot="0">
              <a:off x="1016388" y="754824"/>
              <a:ext cx="731924" cy="731924"/>
              <a:chOff x="1704975" y="1095375"/>
              <a:chExt cx="1514475" cy="1514475"/>
            </a:xfrm>
          </p:grpSpPr>
          <p:sp>
            <p:nvSpPr>
              <p:cNvPr id="1048677" name=""/>
              <p:cNvSpPr/>
              <p:nvPr/>
            </p:nvSpPr>
            <p:spPr>
              <a:xfrm rot="0">
                <a:off x="1704975" y="1095375"/>
                <a:ext cx="1514475" cy="1513356"/>
              </a:xfrm>
              <a:prstGeom prst="ellipse"/>
              <a:gradFill rotWithShape="1">
                <a:gsLst>
                  <a:gs pos="0">
                    <a:srgbClr val="5AF300">
                      <a:alpha val="100000"/>
                    </a:srgbClr>
                  </a:gs>
                  <a:gs pos="100000">
                    <a:srgbClr val="208A00">
                      <a:alpha val="100000"/>
                    </a:srgbClr>
                  </a:gs>
                </a:gsLst>
                <a:path path="shape">
                  <a:fillToRect l="50000" t="50000" r="50000" b="50000"/>
                </a:path>
              </a:gradFill>
              <a:ln w="25400" cap="flat" cmpd="sng">
                <a:solidFill>
                  <a:srgbClr val="208A00">
                    <a:alpha val="100000"/>
                  </a:srgbClr>
                </a:solidFill>
                <a:prstDash val="solid"/>
                <a:miter/>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sz="4800" lang="zh-CN">
                  <a:solidFill>
                    <a:srgbClr val="FFFFFF"/>
                  </a:solidFill>
                  <a:ea typeface="黑体" pitchFamily="49" charset="-122"/>
                </a:endParaRPr>
              </a:p>
            </p:txBody>
          </p:sp>
          <p:grpSp>
            <p:nvGrpSpPr>
              <p:cNvPr id="82" name=""/>
              <p:cNvGrpSpPr/>
              <p:nvPr/>
            </p:nvGrpSpPr>
            <p:grpSpPr>
              <a:xfrm rot="0">
                <a:off x="1777281" y="1140337"/>
                <a:ext cx="1365244" cy="1366196"/>
                <a:chOff x="1054608" y="4669536"/>
                <a:chExt cx="938784" cy="841248"/>
              </a:xfrm>
            </p:grpSpPr>
            <p:pic>
              <p:nvPicPr>
                <p:cNvPr id="2097169" name=""/>
                <p:cNvPicPr>
                  <a:picLocks/>
                </p:cNvPicPr>
                <p:nvPr/>
              </p:nvPicPr>
              <p:blipFill>
                <a:blip xmlns:r="http://schemas.openxmlformats.org/officeDocument/2006/relationships" r:embed="rId4"/>
                <a:srcRect l="0" t="0" r="0" b="0"/>
                <a:stretch>
                  <a:fillRect/>
                </a:stretch>
              </p:blipFill>
              <p:spPr>
                <a:xfrm rot="0">
                  <a:off x="1054608" y="4669536"/>
                  <a:ext cx="938784" cy="841248"/>
                </a:xfrm>
                <a:prstGeom prst="rect"/>
                <a:noFill/>
                <a:ln>
                  <a:noFill/>
                </a:ln>
              </p:spPr>
            </p:pic>
            <p:sp>
              <p:nvSpPr>
                <p:cNvPr id="1048678" name=""/>
                <p:cNvSpPr txBox="1"/>
                <p:nvPr/>
              </p:nvSpPr>
              <p:spPr>
                <a:xfrm rot="0">
                  <a:off x="1194441" y="4793177"/>
                  <a:ext cx="662293" cy="592696"/>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sz="4800" lang="zh-CN">
                    <a:solidFill>
                      <a:srgbClr val="FFFFFF"/>
                    </a:solidFill>
                    <a:ea typeface="黑体" pitchFamily="49" charset="-122"/>
                  </a:endParaRPr>
                </a:p>
              </p:txBody>
            </p:sp>
          </p:grpSp>
        </p:grpSp>
        <p:sp>
          <p:nvSpPr>
            <p:cNvPr id="1048679" name=""/>
            <p:cNvSpPr txBox="1"/>
            <p:nvPr/>
          </p:nvSpPr>
          <p:spPr>
            <a:xfrm rot="0">
              <a:off x="1246676" y="1073485"/>
              <a:ext cx="332044" cy="450543"/>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sz="3200" lang="en-US">
                  <a:solidFill>
                    <a:srgbClr val="FFFFFF"/>
                  </a:solidFill>
                  <a:latin typeface="Calibri" pitchFamily="34" charset="0"/>
                  <a:ea typeface="MS PGothic" pitchFamily="34" charset="-128"/>
                </a:rPr>
                <a:t>1</a:t>
              </a:r>
            </a:p>
          </p:txBody>
        </p:sp>
      </p:grpSp>
      <p:grpSp>
        <p:nvGrpSpPr>
          <p:cNvPr id="83" name=""/>
          <p:cNvGrpSpPr/>
          <p:nvPr/>
        </p:nvGrpSpPr>
        <p:grpSpPr>
          <a:xfrm rot="0">
            <a:off x="457200" y="3157537"/>
            <a:ext cx="2017712" cy="1738312"/>
            <a:chOff x="288" y="1989"/>
            <a:chExt cx="1271" cy="1095"/>
          </a:xfrm>
        </p:grpSpPr>
        <p:pic>
          <p:nvPicPr>
            <p:cNvPr id="2097170" name=""/>
            <p:cNvPicPr>
              <a:picLocks/>
            </p:cNvPicPr>
            <p:nvPr/>
          </p:nvPicPr>
          <p:blipFill>
            <a:blip xmlns:r="http://schemas.openxmlformats.org/officeDocument/2006/relationships" r:embed="rId5"/>
            <a:srcRect l="0" t="0" r="0" b="0"/>
            <a:stretch>
              <a:fillRect/>
            </a:stretch>
          </p:blipFill>
          <p:spPr>
            <a:xfrm rot="0">
              <a:off x="288" y="1989"/>
              <a:ext cx="1271" cy="1095"/>
            </a:xfrm>
            <a:prstGeom prst="rect"/>
            <a:noFill/>
            <a:ln>
              <a:noFill/>
            </a:ln>
          </p:spPr>
        </p:pic>
        <p:sp>
          <p:nvSpPr>
            <p:cNvPr id="1048680" name=""/>
            <p:cNvSpPr txBox="1"/>
            <p:nvPr/>
          </p:nvSpPr>
          <p:spPr>
            <a:xfrm rot="0">
              <a:off x="606" y="2537"/>
              <a:ext cx="635" cy="545"/>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1600" lang="zh-CN">
                  <a:ea typeface="黑体" pitchFamily="49" charset="-122"/>
                  <a:sym typeface="+mn-ea" pitchFamily="0" charset="1"/>
                </a:rPr>
                <a:t>会使用消防器材</a:t>
              </a:r>
            </a:p>
          </p:txBody>
        </p:sp>
      </p:grpSp>
      <p:grpSp>
        <p:nvGrpSpPr>
          <p:cNvPr id="84" name=""/>
          <p:cNvGrpSpPr/>
          <p:nvPr/>
        </p:nvGrpSpPr>
        <p:grpSpPr>
          <a:xfrm rot="0">
            <a:off x="7116762" y="941387"/>
            <a:ext cx="1041400" cy="1062037"/>
            <a:chOff x="1016388" y="738757"/>
            <a:chExt cx="731924" cy="747991"/>
          </a:xfrm>
        </p:grpSpPr>
        <p:grpSp>
          <p:nvGrpSpPr>
            <p:cNvPr id="85" name=""/>
            <p:cNvGrpSpPr/>
            <p:nvPr/>
          </p:nvGrpSpPr>
          <p:grpSpPr>
            <a:xfrm rot="0">
              <a:off x="1016388" y="754824"/>
              <a:ext cx="731924" cy="731924"/>
              <a:chOff x="1704975" y="1095375"/>
              <a:chExt cx="1514475" cy="1514475"/>
            </a:xfrm>
          </p:grpSpPr>
          <p:sp>
            <p:nvSpPr>
              <p:cNvPr id="1048681" name=""/>
              <p:cNvSpPr/>
              <p:nvPr/>
            </p:nvSpPr>
            <p:spPr>
              <a:xfrm rot="0">
                <a:off x="1704975" y="1094518"/>
                <a:ext cx="1514475" cy="1515332"/>
              </a:xfrm>
              <a:prstGeom prst="ellipse"/>
              <a:gradFill rotWithShape="1">
                <a:gsLst>
                  <a:gs pos="0">
                    <a:srgbClr val="5AF300">
                      <a:alpha val="100000"/>
                    </a:srgbClr>
                  </a:gs>
                  <a:gs pos="100000">
                    <a:srgbClr val="208A00">
                      <a:alpha val="100000"/>
                    </a:srgbClr>
                  </a:gs>
                </a:gsLst>
                <a:path path="shape">
                  <a:fillToRect l="50000" t="50000" r="50000" b="50000"/>
                </a:path>
              </a:gradFill>
              <a:ln w="25400" cap="flat" cmpd="sng">
                <a:solidFill>
                  <a:srgbClr val="208A00">
                    <a:alpha val="100000"/>
                  </a:srgbClr>
                </a:solidFill>
                <a:prstDash val="solid"/>
                <a:miter/>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sz="4800" lang="zh-CN">
                  <a:solidFill>
                    <a:srgbClr val="FFFFFF"/>
                  </a:solidFill>
                  <a:ea typeface="黑体" pitchFamily="49" charset="-122"/>
                </a:endParaRPr>
              </a:p>
            </p:txBody>
          </p:sp>
          <p:grpSp>
            <p:nvGrpSpPr>
              <p:cNvPr id="86" name=""/>
              <p:cNvGrpSpPr/>
              <p:nvPr/>
            </p:nvGrpSpPr>
            <p:grpSpPr>
              <a:xfrm rot="0">
                <a:off x="1780790" y="1147172"/>
                <a:ext cx="1365244" cy="1359219"/>
                <a:chOff x="7168896" y="999744"/>
                <a:chExt cx="938784" cy="932688"/>
              </a:xfrm>
            </p:grpSpPr>
            <p:pic>
              <p:nvPicPr>
                <p:cNvPr id="2097171" name=""/>
                <p:cNvPicPr>
                  <a:picLocks/>
                </p:cNvPicPr>
                <p:nvPr/>
              </p:nvPicPr>
              <p:blipFill>
                <a:blip xmlns:r="http://schemas.openxmlformats.org/officeDocument/2006/relationships" r:embed="rId1"/>
                <a:srcRect l="0" t="0" r="0" b="0"/>
                <a:stretch>
                  <a:fillRect/>
                </a:stretch>
              </p:blipFill>
              <p:spPr>
                <a:xfrm rot="0">
                  <a:off x="7168896" y="999744"/>
                  <a:ext cx="938784" cy="932688"/>
                </a:xfrm>
                <a:prstGeom prst="rect"/>
                <a:noFill/>
                <a:ln>
                  <a:noFill/>
                </a:ln>
              </p:spPr>
            </p:pic>
            <p:sp>
              <p:nvSpPr>
                <p:cNvPr id="1048682" name=""/>
                <p:cNvSpPr txBox="1"/>
                <p:nvPr/>
              </p:nvSpPr>
              <p:spPr>
                <a:xfrm rot="0">
                  <a:off x="7306316" y="1133883"/>
                  <a:ext cx="662293" cy="66117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sz="4800" lang="zh-CN">
                    <a:solidFill>
                      <a:srgbClr val="FFFFFF"/>
                    </a:solidFill>
                    <a:ea typeface="黑体" pitchFamily="49" charset="-122"/>
                  </a:endParaRPr>
                </a:p>
              </p:txBody>
            </p:sp>
          </p:grpSp>
        </p:grpSp>
        <p:sp>
          <p:nvSpPr>
            <p:cNvPr id="1048683" name=""/>
            <p:cNvSpPr txBox="1"/>
            <p:nvPr/>
          </p:nvSpPr>
          <p:spPr>
            <a:xfrm rot="0">
              <a:off x="1246510" y="738757"/>
              <a:ext cx="342624" cy="404296"/>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sz="3200" lang="en-US">
                  <a:solidFill>
                    <a:srgbClr val="FFFFFF"/>
                  </a:solidFill>
                  <a:latin typeface="Calibri" pitchFamily="34" charset="0"/>
                  <a:ea typeface="MS PGothic" pitchFamily="34" charset="-128"/>
                </a:rPr>
                <a:t>4</a:t>
              </a:r>
            </a:p>
          </p:txBody>
        </p:sp>
      </p:grpSp>
      <p:grpSp>
        <p:nvGrpSpPr>
          <p:cNvPr id="87" name=""/>
          <p:cNvGrpSpPr/>
          <p:nvPr/>
        </p:nvGrpSpPr>
        <p:grpSpPr>
          <a:xfrm rot="0">
            <a:off x="2474912" y="1543050"/>
            <a:ext cx="2073275" cy="1504950"/>
            <a:chOff x="1559" y="972"/>
            <a:chExt cx="1306" cy="948"/>
          </a:xfrm>
        </p:grpSpPr>
        <p:pic>
          <p:nvPicPr>
            <p:cNvPr id="2097172" name=""/>
            <p:cNvPicPr>
              <a:picLocks/>
            </p:cNvPicPr>
            <p:nvPr/>
          </p:nvPicPr>
          <p:blipFill>
            <a:blip xmlns:r="http://schemas.openxmlformats.org/officeDocument/2006/relationships" r:embed="rId6"/>
            <a:srcRect l="0" t="0" r="0" b="0"/>
            <a:stretch>
              <a:fillRect/>
            </a:stretch>
          </p:blipFill>
          <p:spPr>
            <a:xfrm rot="0">
              <a:off x="1559" y="972"/>
              <a:ext cx="1306" cy="948"/>
            </a:xfrm>
            <a:prstGeom prst="rect"/>
            <a:noFill/>
            <a:ln>
              <a:noFill/>
            </a:ln>
          </p:spPr>
        </p:pic>
        <p:sp>
          <p:nvSpPr>
            <p:cNvPr id="1048684" name=""/>
            <p:cNvSpPr txBox="1"/>
            <p:nvPr/>
          </p:nvSpPr>
          <p:spPr>
            <a:xfrm rot="0">
              <a:off x="1885" y="971"/>
              <a:ext cx="653" cy="474"/>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zh-CN" b="1" sz="1600" lang="en-US">
                  <a:latin typeface="Tahoma" pitchFamily="34" charset="0"/>
                  <a:sym typeface="Tahoma" pitchFamily="34" charset="0"/>
                </a:rPr>
                <a:t>  </a:t>
              </a:r>
            </a:p>
            <a:p>
              <a:pPr algn="ctr" eaLnBrk="1" hangingPunct="1" latinLnBrk="1" lvl="0"/>
              <a:endParaRPr altLang="zh-CN" b="1" sz="1600" lang="en-US">
                <a:latin typeface="Tahoma" pitchFamily="34" charset="0"/>
                <a:sym typeface="Tahoma" pitchFamily="34" charset="0"/>
              </a:endParaRPr>
            </a:p>
            <a:p>
              <a:pPr algn="ctr" eaLnBrk="1" hangingPunct="1" latinLnBrk="1" lvl="0"/>
              <a:r>
                <a:rPr altLang="en-US" b="1" sz="1600" lang="en-US">
                  <a:latin typeface="Tahoma" pitchFamily="34" charset="0"/>
                  <a:sym typeface="Tahoma" pitchFamily="34" charset="0"/>
                </a:rPr>
                <a:t>懂得预防火灾的措施</a:t>
              </a:r>
            </a:p>
          </p:txBody>
        </p:sp>
      </p:grpSp>
      <p:grpSp>
        <p:nvGrpSpPr>
          <p:cNvPr id="88" name=""/>
          <p:cNvGrpSpPr/>
          <p:nvPr/>
        </p:nvGrpSpPr>
        <p:grpSpPr>
          <a:xfrm rot="0">
            <a:off x="2989262" y="4602162"/>
            <a:ext cx="1041400" cy="1005429"/>
            <a:chOff x="1016388" y="754824"/>
            <a:chExt cx="731924" cy="742620"/>
          </a:xfrm>
        </p:grpSpPr>
        <p:grpSp>
          <p:nvGrpSpPr>
            <p:cNvPr id="89" name=""/>
            <p:cNvGrpSpPr/>
            <p:nvPr/>
          </p:nvGrpSpPr>
          <p:grpSpPr>
            <a:xfrm rot="0">
              <a:off x="1016388" y="754824"/>
              <a:ext cx="731924" cy="731924"/>
              <a:chOff x="1704975" y="1095375"/>
              <a:chExt cx="1514475" cy="1514475"/>
            </a:xfrm>
          </p:grpSpPr>
          <p:sp>
            <p:nvSpPr>
              <p:cNvPr id="1048685" name=""/>
              <p:cNvSpPr/>
              <p:nvPr/>
            </p:nvSpPr>
            <p:spPr>
              <a:xfrm rot="0">
                <a:off x="1704975" y="1095375"/>
                <a:ext cx="1514475" cy="1513942"/>
              </a:xfrm>
              <a:prstGeom prst="ellipse"/>
              <a:gradFill rotWithShape="1">
                <a:gsLst>
                  <a:gs pos="0">
                    <a:srgbClr val="5AF300">
                      <a:alpha val="100000"/>
                    </a:srgbClr>
                  </a:gs>
                  <a:gs pos="100000">
                    <a:srgbClr val="208A00">
                      <a:alpha val="100000"/>
                    </a:srgbClr>
                  </a:gs>
                </a:gsLst>
                <a:path path="shape">
                  <a:fillToRect l="50000" t="50000" r="50000" b="50000"/>
                </a:path>
              </a:gradFill>
              <a:ln w="25400" cap="flat" cmpd="sng">
                <a:solidFill>
                  <a:srgbClr val="208A00">
                    <a:alpha val="100000"/>
                  </a:srgbClr>
                </a:solidFill>
                <a:prstDash val="solid"/>
                <a:miter/>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sz="4800" lang="zh-CN">
                  <a:solidFill>
                    <a:srgbClr val="FFFFFF"/>
                  </a:solidFill>
                  <a:ea typeface="黑体" pitchFamily="49" charset="-122"/>
                </a:endParaRPr>
              </a:p>
            </p:txBody>
          </p:sp>
          <p:grpSp>
            <p:nvGrpSpPr>
              <p:cNvPr id="90" name=""/>
              <p:cNvGrpSpPr/>
              <p:nvPr/>
            </p:nvGrpSpPr>
            <p:grpSpPr>
              <a:xfrm rot="0">
                <a:off x="1781529" y="1142442"/>
                <a:ext cx="1365244" cy="1360218"/>
                <a:chOff x="3041904" y="4632960"/>
                <a:chExt cx="938784" cy="890016"/>
              </a:xfrm>
            </p:grpSpPr>
            <p:pic>
              <p:nvPicPr>
                <p:cNvPr id="2097173" name=""/>
                <p:cNvPicPr>
                  <a:picLocks/>
                </p:cNvPicPr>
                <p:nvPr/>
              </p:nvPicPr>
              <p:blipFill>
                <a:blip xmlns:r="http://schemas.openxmlformats.org/officeDocument/2006/relationships" r:embed="rId7"/>
                <a:srcRect l="0" t="0" r="0" b="0"/>
                <a:stretch>
                  <a:fillRect/>
                </a:stretch>
              </p:blipFill>
              <p:spPr>
                <a:xfrm rot="0">
                  <a:off x="3041904" y="4632960"/>
                  <a:ext cx="938784" cy="890016"/>
                </a:xfrm>
                <a:prstGeom prst="rect"/>
                <a:noFill/>
                <a:ln>
                  <a:noFill/>
                </a:ln>
              </p:spPr>
            </p:pic>
            <p:sp>
              <p:nvSpPr>
                <p:cNvPr id="1048686" name=""/>
                <p:cNvSpPr txBox="1"/>
                <p:nvPr/>
              </p:nvSpPr>
              <p:spPr>
                <a:xfrm rot="0">
                  <a:off x="3178816" y="4764336"/>
                  <a:ext cx="662293" cy="629741"/>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sz="4800" lang="zh-CN">
                    <a:solidFill>
                      <a:srgbClr val="FFFFFF"/>
                    </a:solidFill>
                    <a:ea typeface="黑体" pitchFamily="49" charset="-122"/>
                  </a:endParaRPr>
                </a:p>
              </p:txBody>
            </p:sp>
          </p:grpSp>
        </p:grpSp>
        <p:sp>
          <p:nvSpPr>
            <p:cNvPr id="1048687" name=""/>
            <p:cNvSpPr txBox="1"/>
            <p:nvPr/>
          </p:nvSpPr>
          <p:spPr>
            <a:xfrm rot="0">
              <a:off x="1246510" y="1073452"/>
              <a:ext cx="342624" cy="423992"/>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sz="3200" lang="en-US">
                  <a:solidFill>
                    <a:srgbClr val="FFFFFF"/>
                  </a:solidFill>
                  <a:latin typeface="Calibri" pitchFamily="34" charset="0"/>
                  <a:ea typeface="MS PGothic" pitchFamily="34" charset="-128"/>
                </a:rPr>
                <a:t>2</a:t>
              </a:r>
            </a:p>
          </p:txBody>
        </p:sp>
      </p:grpSp>
      <p:grpSp>
        <p:nvGrpSpPr>
          <p:cNvPr id="91" name=""/>
          <p:cNvGrpSpPr/>
          <p:nvPr/>
        </p:nvGrpSpPr>
        <p:grpSpPr>
          <a:xfrm rot="0">
            <a:off x="2474912" y="3157537"/>
            <a:ext cx="2073275" cy="1738312"/>
            <a:chOff x="1559" y="1989"/>
            <a:chExt cx="1306" cy="1095"/>
          </a:xfrm>
        </p:grpSpPr>
        <p:pic>
          <p:nvPicPr>
            <p:cNvPr id="2097174" name=""/>
            <p:cNvPicPr>
              <a:picLocks/>
            </p:cNvPicPr>
            <p:nvPr/>
          </p:nvPicPr>
          <p:blipFill>
            <a:blip xmlns:r="http://schemas.openxmlformats.org/officeDocument/2006/relationships" r:embed="rId8"/>
            <a:srcRect l="0" t="0" r="0" b="0"/>
            <a:stretch>
              <a:fillRect/>
            </a:stretch>
          </p:blipFill>
          <p:spPr>
            <a:xfrm rot="0">
              <a:off x="1559" y="1989"/>
              <a:ext cx="1306" cy="1095"/>
            </a:xfrm>
            <a:prstGeom prst="rect"/>
            <a:noFill/>
            <a:ln>
              <a:noFill/>
            </a:ln>
          </p:spPr>
        </p:pic>
        <p:sp>
          <p:nvSpPr>
            <p:cNvPr id="1048688" name=""/>
            <p:cNvSpPr txBox="1"/>
            <p:nvPr/>
          </p:nvSpPr>
          <p:spPr>
            <a:xfrm rot="0">
              <a:off x="1885" y="2537"/>
              <a:ext cx="653" cy="545"/>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1600" lang="zh-CN">
                  <a:ea typeface="黑体" pitchFamily="49" charset="-122"/>
                  <a:sym typeface="+mn-ea" pitchFamily="0" charset="1"/>
                </a:rPr>
                <a:t>会报火警</a:t>
              </a:r>
            </a:p>
          </p:txBody>
        </p:sp>
      </p:grpSp>
      <p:grpSp>
        <p:nvGrpSpPr>
          <p:cNvPr id="92" name=""/>
          <p:cNvGrpSpPr/>
          <p:nvPr/>
        </p:nvGrpSpPr>
        <p:grpSpPr>
          <a:xfrm rot="0">
            <a:off x="5018087" y="952500"/>
            <a:ext cx="1041400" cy="1062037"/>
            <a:chOff x="1016388" y="738757"/>
            <a:chExt cx="731924" cy="747991"/>
          </a:xfrm>
        </p:grpSpPr>
        <p:sp>
          <p:nvSpPr>
            <p:cNvPr id="1048689" name=""/>
            <p:cNvSpPr/>
            <p:nvPr/>
          </p:nvSpPr>
          <p:spPr>
            <a:xfrm rot="0">
              <a:off x="1016388" y="754410"/>
              <a:ext cx="731924" cy="732338"/>
            </a:xfrm>
            <a:prstGeom prst="ellipse"/>
            <a:gradFill rotWithShape="1">
              <a:gsLst>
                <a:gs pos="0">
                  <a:srgbClr val="5AF300">
                    <a:alpha val="100000"/>
                  </a:srgbClr>
                </a:gs>
                <a:gs pos="100000">
                  <a:srgbClr val="208A00">
                    <a:alpha val="100000"/>
                  </a:srgbClr>
                </a:gs>
              </a:gsLst>
              <a:path path="shape">
                <a:fillToRect l="50000" t="50000" r="50000" b="50000"/>
              </a:path>
            </a:gradFill>
            <a:ln w="25400" cap="flat" cmpd="sng">
              <a:solidFill>
                <a:srgbClr val="00B050">
                  <a:alpha val="100000"/>
                </a:srgbClr>
              </a:solidFill>
              <a:prstDash val="solid"/>
              <a:miter/>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sz="4800" lang="zh-CN">
                <a:solidFill>
                  <a:srgbClr val="FFFFFF"/>
                </a:solidFill>
                <a:ea typeface="黑体" pitchFamily="49" charset="-122"/>
              </a:endParaRPr>
            </a:p>
          </p:txBody>
        </p:sp>
        <p:sp>
          <p:nvSpPr>
            <p:cNvPr id="1048690" name=""/>
            <p:cNvSpPr txBox="1"/>
            <p:nvPr/>
          </p:nvSpPr>
          <p:spPr>
            <a:xfrm rot="0">
              <a:off x="1246510" y="738757"/>
              <a:ext cx="342624" cy="404296"/>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sz="3200" lang="en-US">
                  <a:solidFill>
                    <a:srgbClr val="FFFFFF"/>
                  </a:solidFill>
                  <a:latin typeface="Calibri" pitchFamily="34" charset="0"/>
                  <a:ea typeface="MS PGothic" pitchFamily="34" charset="-128"/>
                </a:rPr>
                <a:t>3</a:t>
              </a:r>
            </a:p>
          </p:txBody>
        </p:sp>
      </p:grpSp>
      <p:grpSp>
        <p:nvGrpSpPr>
          <p:cNvPr id="93" name=""/>
          <p:cNvGrpSpPr/>
          <p:nvPr/>
        </p:nvGrpSpPr>
        <p:grpSpPr>
          <a:xfrm rot="0">
            <a:off x="4968875" y="4641850"/>
            <a:ext cx="1041400" cy="933449"/>
            <a:chOff x="1016388" y="754824"/>
            <a:chExt cx="731924" cy="731924"/>
          </a:xfrm>
        </p:grpSpPr>
        <p:grpSp>
          <p:nvGrpSpPr>
            <p:cNvPr id="94" name=""/>
            <p:cNvGrpSpPr/>
            <p:nvPr/>
          </p:nvGrpSpPr>
          <p:grpSpPr>
            <a:xfrm rot="0">
              <a:off x="1016388" y="754824"/>
              <a:ext cx="731924" cy="731924"/>
              <a:chOff x="1704975" y="1095375"/>
              <a:chExt cx="1514475" cy="1514475"/>
            </a:xfrm>
          </p:grpSpPr>
          <p:sp>
            <p:nvSpPr>
              <p:cNvPr id="1048691" name=""/>
              <p:cNvSpPr/>
              <p:nvPr/>
            </p:nvSpPr>
            <p:spPr>
              <a:xfrm rot="0">
                <a:off x="1704975" y="1095375"/>
                <a:ext cx="1514475" cy="1514475"/>
              </a:xfrm>
              <a:prstGeom prst="ellipse"/>
              <a:gradFill rotWithShape="1">
                <a:gsLst>
                  <a:gs pos="0">
                    <a:srgbClr val="5AF300">
                      <a:alpha val="100000"/>
                    </a:srgbClr>
                  </a:gs>
                  <a:gs pos="100000">
                    <a:srgbClr val="208A00">
                      <a:alpha val="100000"/>
                    </a:srgbClr>
                  </a:gs>
                </a:gsLst>
                <a:path path="shape">
                  <a:fillToRect l="50000" t="50000" r="50000" b="50000"/>
                </a:path>
              </a:gradFill>
              <a:ln w="25400" cap="flat" cmpd="sng">
                <a:solidFill>
                  <a:srgbClr val="208A00">
                    <a:alpha val="100000"/>
                  </a:srgbClr>
                </a:solidFill>
                <a:prstDash val="solid"/>
                <a:miter/>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sz="4800" lang="zh-CN">
                  <a:solidFill>
                    <a:srgbClr val="FFFFFF"/>
                  </a:solidFill>
                  <a:ea typeface="黑体" pitchFamily="49" charset="-122"/>
                </a:endParaRPr>
              </a:p>
            </p:txBody>
          </p:sp>
          <p:grpSp>
            <p:nvGrpSpPr>
              <p:cNvPr id="95" name=""/>
              <p:cNvGrpSpPr/>
              <p:nvPr/>
            </p:nvGrpSpPr>
            <p:grpSpPr>
              <a:xfrm rot="0">
                <a:off x="1783839" y="1140294"/>
                <a:ext cx="1356379" cy="1364882"/>
                <a:chOff x="5023104" y="4669536"/>
                <a:chExt cx="932688" cy="841248"/>
              </a:xfrm>
            </p:grpSpPr>
            <p:pic>
              <p:nvPicPr>
                <p:cNvPr id="2097175" name=""/>
                <p:cNvPicPr>
                  <a:picLocks/>
                </p:cNvPicPr>
                <p:nvPr/>
              </p:nvPicPr>
              <p:blipFill>
                <a:blip xmlns:r="http://schemas.openxmlformats.org/officeDocument/2006/relationships" r:embed="rId9"/>
                <a:srcRect l="0" t="0" r="0" b="0"/>
                <a:stretch>
                  <a:fillRect/>
                </a:stretch>
              </p:blipFill>
              <p:spPr>
                <a:xfrm rot="0">
                  <a:off x="5023104" y="4669536"/>
                  <a:ext cx="932688" cy="841248"/>
                </a:xfrm>
                <a:prstGeom prst="rect"/>
                <a:noFill/>
                <a:ln>
                  <a:noFill/>
                </a:ln>
              </p:spPr>
            </p:pic>
            <p:sp>
              <p:nvSpPr>
                <p:cNvPr id="1048692" name=""/>
                <p:cNvSpPr txBox="1"/>
                <p:nvPr/>
              </p:nvSpPr>
              <p:spPr>
                <a:xfrm rot="0">
                  <a:off x="5158429" y="4793409"/>
                  <a:ext cx="662293" cy="593820"/>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zh-CN" sz="4800" lang="zh-CN">
                    <a:solidFill>
                      <a:srgbClr val="FFFFFF"/>
                    </a:solidFill>
                    <a:ea typeface="黑体" pitchFamily="49" charset="-122"/>
                  </a:endParaRPr>
                </a:p>
              </p:txBody>
            </p:sp>
          </p:grpSp>
        </p:grpSp>
        <p:sp>
          <p:nvSpPr>
            <p:cNvPr id="1048693" name=""/>
            <p:cNvSpPr txBox="1"/>
            <p:nvPr/>
          </p:nvSpPr>
          <p:spPr>
            <a:xfrm rot="0">
              <a:off x="1246064" y="1029138"/>
              <a:ext cx="342624" cy="450110"/>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r>
                <a:rPr altLang="en-US" sz="3200" lang="en-US">
                  <a:solidFill>
                    <a:srgbClr val="FFFFFF"/>
                  </a:solidFill>
                  <a:latin typeface="Calibri" pitchFamily="34" charset="0"/>
                  <a:ea typeface="MS PGothic" pitchFamily="34" charset="-128"/>
                </a:rPr>
                <a:t>3</a:t>
              </a:r>
            </a:p>
          </p:txBody>
        </p:sp>
      </p:grpSp>
      <p:grpSp>
        <p:nvGrpSpPr>
          <p:cNvPr id="96" name=""/>
          <p:cNvGrpSpPr/>
          <p:nvPr/>
        </p:nvGrpSpPr>
        <p:grpSpPr>
          <a:xfrm rot="0">
            <a:off x="4548187" y="1543050"/>
            <a:ext cx="2133600" cy="1504950"/>
            <a:chOff x="2865" y="972"/>
            <a:chExt cx="1344" cy="948"/>
          </a:xfrm>
        </p:grpSpPr>
        <p:pic>
          <p:nvPicPr>
            <p:cNvPr id="2097176" name=""/>
            <p:cNvPicPr>
              <a:picLocks/>
            </p:cNvPicPr>
            <p:nvPr/>
          </p:nvPicPr>
          <p:blipFill>
            <a:blip xmlns:r="http://schemas.openxmlformats.org/officeDocument/2006/relationships" r:embed="rId10"/>
            <a:srcRect l="0" t="0" r="0" b="0"/>
            <a:stretch>
              <a:fillRect/>
            </a:stretch>
          </p:blipFill>
          <p:spPr>
            <a:xfrm rot="0">
              <a:off x="2865" y="972"/>
              <a:ext cx="1344" cy="948"/>
            </a:xfrm>
            <a:prstGeom prst="rect"/>
            <a:noFill/>
            <a:ln>
              <a:noFill/>
            </a:ln>
          </p:spPr>
        </p:pic>
        <p:sp>
          <p:nvSpPr>
            <p:cNvPr id="1048694" name=""/>
            <p:cNvSpPr txBox="1"/>
            <p:nvPr/>
          </p:nvSpPr>
          <p:spPr>
            <a:xfrm rot="0">
              <a:off x="3201" y="972"/>
              <a:ext cx="671" cy="473"/>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en-US" b="1" sz="1600" lang="en-US">
                <a:latin typeface="Tahoma" pitchFamily="34" charset="0"/>
                <a:sym typeface="Tahoma" pitchFamily="34" charset="0"/>
              </a:endParaRPr>
            </a:p>
            <a:p>
              <a:pPr algn="ctr" eaLnBrk="1" hangingPunct="1" latinLnBrk="1" lvl="0"/>
              <a:endParaRPr altLang="en-US" b="1" sz="1600" lang="en-US">
                <a:latin typeface="Tahoma" pitchFamily="34" charset="0"/>
                <a:sym typeface="Tahoma" pitchFamily="34" charset="0"/>
              </a:endParaRPr>
            </a:p>
            <a:p>
              <a:pPr algn="ctr" eaLnBrk="1" hangingPunct="1" latinLnBrk="1" lvl="0"/>
              <a:r>
                <a:rPr altLang="en-US" b="1" sz="1600" lang="en-US">
                  <a:latin typeface="Tahoma" pitchFamily="34" charset="0"/>
                  <a:sym typeface="Tahoma" pitchFamily="34" charset="0"/>
                </a:rPr>
                <a:t>懂得扑救火灾的方法</a:t>
              </a:r>
            </a:p>
          </p:txBody>
        </p:sp>
      </p:grpSp>
      <p:grpSp>
        <p:nvGrpSpPr>
          <p:cNvPr id="97" name=""/>
          <p:cNvGrpSpPr/>
          <p:nvPr/>
        </p:nvGrpSpPr>
        <p:grpSpPr>
          <a:xfrm rot="0">
            <a:off x="6681787" y="1543050"/>
            <a:ext cx="2133600" cy="1504950"/>
            <a:chOff x="4209" y="972"/>
            <a:chExt cx="1344" cy="948"/>
          </a:xfrm>
        </p:grpSpPr>
        <p:pic>
          <p:nvPicPr>
            <p:cNvPr id="2097177" name=""/>
            <p:cNvPicPr>
              <a:picLocks/>
            </p:cNvPicPr>
            <p:nvPr/>
          </p:nvPicPr>
          <p:blipFill>
            <a:blip xmlns:r="http://schemas.openxmlformats.org/officeDocument/2006/relationships" r:embed="rId10"/>
            <a:srcRect l="0" t="0" r="0" b="0"/>
            <a:stretch>
              <a:fillRect/>
            </a:stretch>
          </p:blipFill>
          <p:spPr>
            <a:xfrm rot="0">
              <a:off x="4209" y="972"/>
              <a:ext cx="1344" cy="948"/>
            </a:xfrm>
            <a:prstGeom prst="rect"/>
            <a:noFill/>
            <a:ln>
              <a:noFill/>
            </a:ln>
          </p:spPr>
        </p:pic>
        <p:sp>
          <p:nvSpPr>
            <p:cNvPr id="1048695" name=""/>
            <p:cNvSpPr txBox="1"/>
            <p:nvPr/>
          </p:nvSpPr>
          <p:spPr>
            <a:xfrm rot="0">
              <a:off x="4543" y="972"/>
              <a:ext cx="672" cy="473"/>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en-US" b="1" sz="1600" lang="en-US">
                <a:latin typeface="Tahoma" pitchFamily="34" charset="0"/>
                <a:sym typeface="Tahoma" pitchFamily="34" charset="0"/>
              </a:endParaRPr>
            </a:p>
            <a:p>
              <a:pPr algn="ctr" eaLnBrk="1" hangingPunct="1" latinLnBrk="1" lvl="0"/>
              <a:r>
                <a:rPr altLang="en-US" b="1" sz="1600" lang="en-US">
                  <a:latin typeface="Tahoma" pitchFamily="34" charset="0"/>
                  <a:sym typeface="Tahoma" pitchFamily="34" charset="0"/>
                </a:rPr>
                <a:t>懂得逃生的方法</a:t>
              </a:r>
            </a:p>
          </p:txBody>
        </p:sp>
      </p:grpSp>
      <p:grpSp>
        <p:nvGrpSpPr>
          <p:cNvPr id="98" name=""/>
          <p:cNvGrpSpPr/>
          <p:nvPr/>
        </p:nvGrpSpPr>
        <p:grpSpPr>
          <a:xfrm rot="0">
            <a:off x="4548187" y="3157537"/>
            <a:ext cx="2133600" cy="1738312"/>
            <a:chOff x="2865" y="1989"/>
            <a:chExt cx="1344" cy="1095"/>
          </a:xfrm>
        </p:grpSpPr>
        <p:pic>
          <p:nvPicPr>
            <p:cNvPr id="2097178" name=""/>
            <p:cNvPicPr>
              <a:picLocks/>
            </p:cNvPicPr>
            <p:nvPr/>
          </p:nvPicPr>
          <p:blipFill>
            <a:blip xmlns:r="http://schemas.openxmlformats.org/officeDocument/2006/relationships" r:embed="rId11"/>
            <a:srcRect l="0" t="0" r="0" b="0"/>
            <a:stretch>
              <a:fillRect/>
            </a:stretch>
          </p:blipFill>
          <p:spPr>
            <a:xfrm rot="0">
              <a:off x="2865" y="1989"/>
              <a:ext cx="1344" cy="1095"/>
            </a:xfrm>
            <a:prstGeom prst="rect"/>
            <a:noFill/>
            <a:ln>
              <a:noFill/>
            </a:ln>
          </p:spPr>
        </p:pic>
        <p:sp>
          <p:nvSpPr>
            <p:cNvPr id="1048696" name=""/>
            <p:cNvSpPr txBox="1"/>
            <p:nvPr/>
          </p:nvSpPr>
          <p:spPr>
            <a:xfrm rot="0">
              <a:off x="3200" y="2537"/>
              <a:ext cx="672" cy="546"/>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1600" lang="zh-CN">
                  <a:ea typeface="黑体" pitchFamily="49" charset="-122"/>
                  <a:sym typeface="+mn-ea" pitchFamily="0" charset="1"/>
                </a:rPr>
                <a:t>会扑救初起</a:t>
              </a:r>
              <a:r>
                <a:rPr altLang="zh-CN" b="1" sz="1400" lang="zh-CN">
                  <a:ea typeface="黑体" pitchFamily="49" charset="-122"/>
                  <a:sym typeface="+mn-ea" pitchFamily="0" charset="1"/>
                </a:rPr>
                <a:t>（5-7</a:t>
              </a:r>
              <a:r>
                <a:rPr altLang="en-US" b="1" sz="1400" lang="zh-CN">
                  <a:ea typeface="黑体" pitchFamily="49" charset="-122"/>
                  <a:sym typeface="+mn-ea" pitchFamily="0" charset="1"/>
                </a:rPr>
                <a:t>分钟）</a:t>
              </a:r>
              <a:r>
                <a:rPr altLang="en-US" b="1" sz="1600" lang="zh-CN">
                  <a:ea typeface="黑体" pitchFamily="49" charset="-122"/>
                  <a:sym typeface="+mn-ea" pitchFamily="0" charset="1"/>
                </a:rPr>
                <a:t>火灾</a:t>
              </a:r>
            </a:p>
            <a:p>
              <a:pPr algn="ctr" eaLnBrk="1" hangingPunct="1" latinLnBrk="1" lvl="0"/>
              <a:endParaRPr altLang="en-US" b="1" sz="1400" lang="zh-CN">
                <a:ea typeface="黑体" pitchFamily="49" charset="-122"/>
                <a:sym typeface="+mn-ea" pitchFamily="0" charset="1"/>
              </a:endParaRPr>
            </a:p>
          </p:txBody>
        </p:sp>
      </p:grpSp>
      <p:grpSp>
        <p:nvGrpSpPr>
          <p:cNvPr id="99" name=""/>
          <p:cNvGrpSpPr/>
          <p:nvPr/>
        </p:nvGrpSpPr>
        <p:grpSpPr>
          <a:xfrm rot="0">
            <a:off x="6681787" y="3163887"/>
            <a:ext cx="2133600" cy="1731962"/>
            <a:chOff x="4209" y="1993"/>
            <a:chExt cx="1344" cy="1091"/>
          </a:xfrm>
        </p:grpSpPr>
        <p:pic>
          <p:nvPicPr>
            <p:cNvPr id="2097179" name=""/>
            <p:cNvPicPr>
              <a:picLocks/>
            </p:cNvPicPr>
            <p:nvPr/>
          </p:nvPicPr>
          <p:blipFill>
            <a:blip xmlns:r="http://schemas.openxmlformats.org/officeDocument/2006/relationships" r:embed="rId12"/>
            <a:srcRect l="0" t="0" r="0" b="0"/>
            <a:stretch>
              <a:fillRect/>
            </a:stretch>
          </p:blipFill>
          <p:spPr>
            <a:xfrm rot="0">
              <a:off x="4209" y="1993"/>
              <a:ext cx="1344" cy="1091"/>
            </a:xfrm>
            <a:prstGeom prst="rect"/>
            <a:noFill/>
            <a:ln>
              <a:noFill/>
            </a:ln>
          </p:spPr>
        </p:pic>
        <p:sp>
          <p:nvSpPr>
            <p:cNvPr id="1048697" name=""/>
            <p:cNvSpPr txBox="1"/>
            <p:nvPr/>
          </p:nvSpPr>
          <p:spPr>
            <a:xfrm rot="0">
              <a:off x="4544" y="2537"/>
              <a:ext cx="671" cy="546"/>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en-US" b="1" sz="1600" lang="zh-CN">
                  <a:ea typeface="黑体" pitchFamily="49" charset="-122"/>
                  <a:sym typeface="+mn-ea" pitchFamily="0" charset="1"/>
                </a:rPr>
                <a:t>会组织疏散逃生</a:t>
              </a:r>
            </a:p>
          </p:txBody>
        </p:sp>
      </p:grpSp>
      <p:cxnSp>
        <p:nvCxnSpPr>
          <p:cNvPr id="3145730" name=""/>
          <p:cNvCxnSpPr>
            <a:cxnSpLocks/>
          </p:cNvCxnSpPr>
          <p:nvPr/>
        </p:nvCxnSpPr>
        <p:spPr>
          <a:xfrm rot="0">
            <a:off x="76200" y="3124200"/>
            <a:ext cx="8458200" cy="0"/>
          </a:xfrm>
          <a:prstGeom prst="line"/>
          <a:noFill/>
          <a:ln w="19050" cap="flat" cmpd="sng">
            <a:solidFill>
              <a:schemeClr val="accent2">
                <a:alpha val="100000"/>
              </a:schemeClr>
            </a:solidFill>
            <a:prstDash val="solid"/>
            <a:miter/>
          </a:ln>
        </p:spPr>
      </p:cxnSp>
      <p:sp>
        <p:nvSpPr>
          <p:cNvPr id="1048698" name=""/>
          <p:cNvSpPr/>
          <p:nvPr/>
        </p:nvSpPr>
        <p:spPr>
          <a:xfrm rot="0">
            <a:off x="3622675" y="284162"/>
            <a:ext cx="1814512" cy="473075"/>
          </a:xfrm>
          <a:prstGeom prst="bevel"/>
          <a:gradFill rotWithShape="1">
            <a:gsLst>
              <a:gs pos="0">
                <a:srgbClr val="33CCFF">
                  <a:alpha val="100000"/>
                </a:srgbClr>
              </a:gs>
              <a:gs pos="100000">
                <a:srgbClr val="175E75">
                  <a:alpha val="100000"/>
                </a:srgbClr>
              </a:gs>
            </a:gsLst>
            <a:lin ang="540000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vl="0"/>
            <a:r>
              <a:rPr altLang="ko-KR" b="1" sz="2000" lang="zh-CN">
                <a:solidFill>
                  <a:srgbClr val="89641A"/>
                </a:solidFill>
                <a:effectLst>
                  <a:outerShdw algn="tl" blurRad="38100" dir="2700000" dist="38100">
                    <a:srgbClr val="C0C0C0"/>
                  </a:outerShdw>
                </a:effectLst>
                <a:latin typeface="HY헤드라인M" pitchFamily="18" charset="-127"/>
                <a:ea typeface="黑体" pitchFamily="49" charset="-122"/>
              </a:rPr>
              <a:t>四懂</a:t>
            </a:r>
          </a:p>
        </p:txBody>
      </p:sp>
      <p:sp>
        <p:nvSpPr>
          <p:cNvPr id="1048699" name=""/>
          <p:cNvSpPr/>
          <p:nvPr/>
        </p:nvSpPr>
        <p:spPr>
          <a:xfrm rot="0">
            <a:off x="3665537" y="6043612"/>
            <a:ext cx="1814512" cy="474662"/>
          </a:xfrm>
          <a:prstGeom prst="bevel"/>
          <a:gradFill rotWithShape="1">
            <a:gsLst>
              <a:gs pos="0">
                <a:srgbClr val="33CCFF">
                  <a:alpha val="100000"/>
                </a:srgbClr>
              </a:gs>
              <a:gs pos="100000">
                <a:srgbClr val="175E75">
                  <a:alpha val="100000"/>
                </a:srgbClr>
              </a:gs>
            </a:gsLst>
            <a:lin ang="5400000" scaled="1"/>
          </a:gra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vl="0"/>
            <a:r>
              <a:rPr altLang="ko-KR" b="1" sz="2000" lang="zh-CN">
                <a:solidFill>
                  <a:srgbClr val="89641A"/>
                </a:solidFill>
                <a:effectLst>
                  <a:outerShdw algn="tl" blurRad="38100" dir="2700000" dist="38100">
                    <a:srgbClr val="C0C0C0"/>
                  </a:outerShdw>
                </a:effectLst>
                <a:latin typeface="HY헤드라인M" pitchFamily="18" charset="-127"/>
                <a:ea typeface="黑体" pitchFamily="49" charset="-122"/>
              </a:rPr>
              <a:t>四会</a:t>
            </a:r>
          </a:p>
        </p:txBody>
      </p:sp>
    </p:spTree>
    <p:custDataLst>
      <p:tags r:id="rId13"/>
    </p:custDataLst>
  </p:cSld>
  <p:clrMapOvr>
    <a:masterClrMapping/>
  </p:clrMapOvr>
  <p:transition spd="med" advClick="1">
    <p:cover dir="ld"/>
  </p:transition>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accel="100000" fill="hold" id="5" nodeType="clickEffect" presetClass="entr" presetID="54" presetSubtype="0">
                                  <p:stCondLst>
                                    <p:cond delay="0"/>
                                  </p:stCondLst>
                                  <p:childTnLst>
                                    <p:set>
                                      <p:cBhvr>
                                        <p:cTn dur="1" fill="hold" id="6">
                                          <p:stCondLst>
                                            <p:cond delay="0"/>
                                          </p:stCondLst>
                                        </p:cTn>
                                        <p:tgtEl>
                                          <p:spTgt spid="73"/>
                                        </p:tgtEl>
                                        <p:attrNameLst>
                                          <p:attrName>style.visibility</p:attrName>
                                        </p:attrNameLst>
                                      </p:cBhvr>
                                      <p:to>
                                        <p:strVal val="visible"/>
                                      </p:to>
                                    </p:set>
                                    <p:anim calcmode="lin" valueType="num">
                                      <p:cBhvr>
                                        <p:cTn dur="500" fill="hold" id="7"/>
                                        <p:tgtEl>
                                          <p:spTgt spid="73"/>
                                        </p:tgtEl>
                                        <p:attrNameLst>
                                          <p:attrName>ppt_w</p:attrName>
                                        </p:attrNameLst>
                                      </p:cBhvr>
                                      <p:tavLst>
                                        <p:tav tm="0">
                                          <p:val>
                                            <p:strVal val="#ppt_w*0.05"/>
                                          </p:val>
                                        </p:tav>
                                        <p:tav tm="100000">
                                          <p:val>
                                            <p:strVal val="#ppt_w"/>
                                          </p:val>
                                        </p:tav>
                                      </p:tavLst>
                                    </p:anim>
                                    <p:anim calcmode="lin" valueType="num">
                                      <p:cBhvr>
                                        <p:cTn dur="500" fill="hold" id="8"/>
                                        <p:tgtEl>
                                          <p:spTgt spid="73"/>
                                        </p:tgtEl>
                                        <p:attrNameLst>
                                          <p:attrName>ppt_h</p:attrName>
                                        </p:attrNameLst>
                                      </p:cBhvr>
                                      <p:tavLst>
                                        <p:tav tm="0">
                                          <p:val>
                                            <p:strVal val="#ppt_h"/>
                                          </p:val>
                                        </p:tav>
                                        <p:tav tm="100000">
                                          <p:val>
                                            <p:strVal val="#ppt_h"/>
                                          </p:val>
                                        </p:tav>
                                      </p:tavLst>
                                    </p:anim>
                                    <p:anim calcmode="lin" valueType="num">
                                      <p:cBhvr>
                                        <p:cTn dur="500" fill="hold" id="9"/>
                                        <p:tgtEl>
                                          <p:spTgt spid="73"/>
                                        </p:tgtEl>
                                        <p:attrNameLst>
                                          <p:attrName>ppt_x</p:attrName>
                                        </p:attrNameLst>
                                      </p:cBhvr>
                                      <p:tavLst>
                                        <p:tav tm="0">
                                          <p:val>
                                            <p:strVal val="#ppt_x-.2"/>
                                          </p:val>
                                        </p:tav>
                                        <p:tav tm="100000">
                                          <p:val>
                                            <p:strVal val="#ppt_x"/>
                                          </p:val>
                                        </p:tav>
                                      </p:tavLst>
                                    </p:anim>
                                    <p:anim calcmode="lin" valueType="num">
                                      <p:cBhvr>
                                        <p:cTn dur="500" fill="hold" id="10"/>
                                        <p:tgtEl>
                                          <p:spTgt spid="73"/>
                                        </p:tgtEl>
                                        <p:attrNameLst>
                                          <p:attrName>ppt_y</p:attrName>
                                        </p:attrNameLst>
                                      </p:cBhvr>
                                      <p:tavLst>
                                        <p:tav tm="0">
                                          <p:val>
                                            <p:strVal val="#ppt_y"/>
                                          </p:val>
                                        </p:tav>
                                        <p:tav tm="100000">
                                          <p:val>
                                            <p:strVal val="#ppt_y"/>
                                          </p:val>
                                        </p:tav>
                                      </p:tavLst>
                                    </p:anim>
                                    <p:animEffect transition="in" filter="fade">
                                      <p:cBhvr>
                                        <p:cTn dur="500" id="11"/>
                                        <p:tgtEl>
                                          <p:spTgt spid="73"/>
                                        </p:tgtEl>
                                      </p:cBhvr>
                                    </p:animEffect>
                                  </p:childTnLst>
                                </p:cTn>
                              </p:par>
                              <p:par>
                                <p:cTn accel="100000" fill="hold" id="12" nodeType="withEffect" presetClass="entr" presetID="54" presetSubtype="0">
                                  <p:stCondLst>
                                    <p:cond delay="0"/>
                                  </p:stCondLst>
                                  <p:childTnLst>
                                    <p:set>
                                      <p:cBhvr>
                                        <p:cTn dur="1" fill="hold" id="13">
                                          <p:stCondLst>
                                            <p:cond delay="0"/>
                                          </p:stCondLst>
                                        </p:cTn>
                                        <p:tgtEl>
                                          <p:spTgt spid="76"/>
                                        </p:tgtEl>
                                        <p:attrNameLst>
                                          <p:attrName>style.visibility</p:attrName>
                                        </p:attrNameLst>
                                      </p:cBhvr>
                                      <p:to>
                                        <p:strVal val="visible"/>
                                      </p:to>
                                    </p:set>
                                    <p:anim calcmode="lin" valueType="num">
                                      <p:cBhvr>
                                        <p:cTn dur="500" fill="hold" id="14"/>
                                        <p:tgtEl>
                                          <p:spTgt spid="76"/>
                                        </p:tgtEl>
                                        <p:attrNameLst>
                                          <p:attrName>ppt_w</p:attrName>
                                        </p:attrNameLst>
                                      </p:cBhvr>
                                      <p:tavLst>
                                        <p:tav tm="0">
                                          <p:val>
                                            <p:strVal val="#ppt_w*0.05"/>
                                          </p:val>
                                        </p:tav>
                                        <p:tav tm="100000">
                                          <p:val>
                                            <p:strVal val="#ppt_w"/>
                                          </p:val>
                                        </p:tav>
                                      </p:tavLst>
                                    </p:anim>
                                    <p:anim calcmode="lin" valueType="num">
                                      <p:cBhvr>
                                        <p:cTn dur="500" fill="hold" id="15"/>
                                        <p:tgtEl>
                                          <p:spTgt spid="76"/>
                                        </p:tgtEl>
                                        <p:attrNameLst>
                                          <p:attrName>ppt_h</p:attrName>
                                        </p:attrNameLst>
                                      </p:cBhvr>
                                      <p:tavLst>
                                        <p:tav tm="0">
                                          <p:val>
                                            <p:strVal val="#ppt_h"/>
                                          </p:val>
                                        </p:tav>
                                        <p:tav tm="100000">
                                          <p:val>
                                            <p:strVal val="#ppt_h"/>
                                          </p:val>
                                        </p:tav>
                                      </p:tavLst>
                                    </p:anim>
                                    <p:anim calcmode="lin" valueType="num">
                                      <p:cBhvr>
                                        <p:cTn dur="500" fill="hold" id="16"/>
                                        <p:tgtEl>
                                          <p:spTgt spid="76"/>
                                        </p:tgtEl>
                                        <p:attrNameLst>
                                          <p:attrName>ppt_x</p:attrName>
                                        </p:attrNameLst>
                                      </p:cBhvr>
                                      <p:tavLst>
                                        <p:tav tm="0">
                                          <p:val>
                                            <p:strVal val="#ppt_x-.2"/>
                                          </p:val>
                                        </p:tav>
                                        <p:tav tm="100000">
                                          <p:val>
                                            <p:strVal val="#ppt_x"/>
                                          </p:val>
                                        </p:tav>
                                      </p:tavLst>
                                    </p:anim>
                                    <p:anim calcmode="lin" valueType="num">
                                      <p:cBhvr>
                                        <p:cTn dur="500" fill="hold" id="17"/>
                                        <p:tgtEl>
                                          <p:spTgt spid="76"/>
                                        </p:tgtEl>
                                        <p:attrNameLst>
                                          <p:attrName>ppt_y</p:attrName>
                                        </p:attrNameLst>
                                      </p:cBhvr>
                                      <p:tavLst>
                                        <p:tav tm="0">
                                          <p:val>
                                            <p:strVal val="#ppt_y"/>
                                          </p:val>
                                        </p:tav>
                                        <p:tav tm="100000">
                                          <p:val>
                                            <p:strVal val="#ppt_y"/>
                                          </p:val>
                                        </p:tav>
                                      </p:tavLst>
                                    </p:anim>
                                    <p:animEffect transition="in" filter="fade">
                                      <p:cBhvr>
                                        <p:cTn dur="500" id="18"/>
                                        <p:tgtEl>
                                          <p:spTgt spid="76"/>
                                        </p:tgtEl>
                                      </p:cBhvr>
                                    </p:animEffect>
                                  </p:childTnLst>
                                </p:cTn>
                              </p:par>
                              <p:par>
                                <p:cTn accel="100000" fill="hold" id="19" nodeType="withEffect" presetClass="entr" presetID="54" presetSubtype="0">
                                  <p:stCondLst>
                                    <p:cond delay="0"/>
                                  </p:stCondLst>
                                  <p:childTnLst>
                                    <p:set>
                                      <p:cBhvr>
                                        <p:cTn dur="1" fill="hold" id="20">
                                          <p:stCondLst>
                                            <p:cond delay="0"/>
                                          </p:stCondLst>
                                        </p:cTn>
                                        <p:tgtEl>
                                          <p:spTgt spid="84"/>
                                        </p:tgtEl>
                                        <p:attrNameLst>
                                          <p:attrName>style.visibility</p:attrName>
                                        </p:attrNameLst>
                                      </p:cBhvr>
                                      <p:to>
                                        <p:strVal val="visible"/>
                                      </p:to>
                                    </p:set>
                                    <p:anim calcmode="lin" valueType="num">
                                      <p:cBhvr>
                                        <p:cTn dur="500" fill="hold" id="21"/>
                                        <p:tgtEl>
                                          <p:spTgt spid="84"/>
                                        </p:tgtEl>
                                        <p:attrNameLst>
                                          <p:attrName>ppt_w</p:attrName>
                                        </p:attrNameLst>
                                      </p:cBhvr>
                                      <p:tavLst>
                                        <p:tav tm="0">
                                          <p:val>
                                            <p:strVal val="#ppt_w*0.05"/>
                                          </p:val>
                                        </p:tav>
                                        <p:tav tm="100000">
                                          <p:val>
                                            <p:strVal val="#ppt_w"/>
                                          </p:val>
                                        </p:tav>
                                      </p:tavLst>
                                    </p:anim>
                                    <p:anim calcmode="lin" valueType="num">
                                      <p:cBhvr>
                                        <p:cTn dur="500" fill="hold" id="22"/>
                                        <p:tgtEl>
                                          <p:spTgt spid="84"/>
                                        </p:tgtEl>
                                        <p:attrNameLst>
                                          <p:attrName>ppt_h</p:attrName>
                                        </p:attrNameLst>
                                      </p:cBhvr>
                                      <p:tavLst>
                                        <p:tav tm="0">
                                          <p:val>
                                            <p:strVal val="#ppt_h"/>
                                          </p:val>
                                        </p:tav>
                                        <p:tav tm="100000">
                                          <p:val>
                                            <p:strVal val="#ppt_h"/>
                                          </p:val>
                                        </p:tav>
                                      </p:tavLst>
                                    </p:anim>
                                    <p:anim calcmode="lin" valueType="num">
                                      <p:cBhvr>
                                        <p:cTn dur="500" fill="hold" id="23"/>
                                        <p:tgtEl>
                                          <p:spTgt spid="84"/>
                                        </p:tgtEl>
                                        <p:attrNameLst>
                                          <p:attrName>ppt_x</p:attrName>
                                        </p:attrNameLst>
                                      </p:cBhvr>
                                      <p:tavLst>
                                        <p:tav tm="0">
                                          <p:val>
                                            <p:strVal val="#ppt_x-.2"/>
                                          </p:val>
                                        </p:tav>
                                        <p:tav tm="100000">
                                          <p:val>
                                            <p:strVal val="#ppt_x"/>
                                          </p:val>
                                        </p:tav>
                                      </p:tavLst>
                                    </p:anim>
                                    <p:anim calcmode="lin" valueType="num">
                                      <p:cBhvr>
                                        <p:cTn dur="500" fill="hold" id="24"/>
                                        <p:tgtEl>
                                          <p:spTgt spid="84"/>
                                        </p:tgtEl>
                                        <p:attrNameLst>
                                          <p:attrName>ppt_y</p:attrName>
                                        </p:attrNameLst>
                                      </p:cBhvr>
                                      <p:tavLst>
                                        <p:tav tm="0">
                                          <p:val>
                                            <p:strVal val="#ppt_y"/>
                                          </p:val>
                                        </p:tav>
                                        <p:tav tm="100000">
                                          <p:val>
                                            <p:strVal val="#ppt_y"/>
                                          </p:val>
                                        </p:tav>
                                      </p:tavLst>
                                    </p:anim>
                                    <p:animEffect transition="in" filter="fade">
                                      <p:cBhvr>
                                        <p:cTn dur="500" id="25"/>
                                        <p:tgtEl>
                                          <p:spTgt spid="84"/>
                                        </p:tgtEl>
                                      </p:cBhvr>
                                    </p:animEffect>
                                  </p:childTnLst>
                                </p:cTn>
                              </p:par>
                              <p:par>
                                <p:cTn accel="100000" fill="hold" id="26" nodeType="withEffect" presetClass="entr" presetID="54" presetSubtype="0">
                                  <p:stCondLst>
                                    <p:cond delay="0"/>
                                  </p:stCondLst>
                                  <p:childTnLst>
                                    <p:set>
                                      <p:cBhvr>
                                        <p:cTn dur="1" fill="hold" id="27">
                                          <p:stCondLst>
                                            <p:cond delay="0"/>
                                          </p:stCondLst>
                                        </p:cTn>
                                        <p:tgtEl>
                                          <p:spTgt spid="92"/>
                                        </p:tgtEl>
                                        <p:attrNameLst>
                                          <p:attrName>style.visibility</p:attrName>
                                        </p:attrNameLst>
                                      </p:cBhvr>
                                      <p:to>
                                        <p:strVal val="visible"/>
                                      </p:to>
                                    </p:set>
                                    <p:anim calcmode="lin" valueType="num">
                                      <p:cBhvr>
                                        <p:cTn dur="500" fill="hold" id="28"/>
                                        <p:tgtEl>
                                          <p:spTgt spid="92"/>
                                        </p:tgtEl>
                                        <p:attrNameLst>
                                          <p:attrName>ppt_w</p:attrName>
                                        </p:attrNameLst>
                                      </p:cBhvr>
                                      <p:tavLst>
                                        <p:tav tm="0">
                                          <p:val>
                                            <p:strVal val="#ppt_w*0.05"/>
                                          </p:val>
                                        </p:tav>
                                        <p:tav tm="100000">
                                          <p:val>
                                            <p:strVal val="#ppt_w"/>
                                          </p:val>
                                        </p:tav>
                                      </p:tavLst>
                                    </p:anim>
                                    <p:anim calcmode="lin" valueType="num">
                                      <p:cBhvr>
                                        <p:cTn dur="500" fill="hold" id="29"/>
                                        <p:tgtEl>
                                          <p:spTgt spid="92"/>
                                        </p:tgtEl>
                                        <p:attrNameLst>
                                          <p:attrName>ppt_h</p:attrName>
                                        </p:attrNameLst>
                                      </p:cBhvr>
                                      <p:tavLst>
                                        <p:tav tm="0">
                                          <p:val>
                                            <p:strVal val="#ppt_h"/>
                                          </p:val>
                                        </p:tav>
                                        <p:tav tm="100000">
                                          <p:val>
                                            <p:strVal val="#ppt_h"/>
                                          </p:val>
                                        </p:tav>
                                      </p:tavLst>
                                    </p:anim>
                                    <p:anim calcmode="lin" valueType="num">
                                      <p:cBhvr>
                                        <p:cTn dur="500" fill="hold" id="30"/>
                                        <p:tgtEl>
                                          <p:spTgt spid="92"/>
                                        </p:tgtEl>
                                        <p:attrNameLst>
                                          <p:attrName>ppt_x</p:attrName>
                                        </p:attrNameLst>
                                      </p:cBhvr>
                                      <p:tavLst>
                                        <p:tav tm="0">
                                          <p:val>
                                            <p:strVal val="#ppt_x-.2"/>
                                          </p:val>
                                        </p:tav>
                                        <p:tav tm="100000">
                                          <p:val>
                                            <p:strVal val="#ppt_x"/>
                                          </p:val>
                                        </p:tav>
                                      </p:tavLst>
                                    </p:anim>
                                    <p:anim calcmode="lin" valueType="num">
                                      <p:cBhvr>
                                        <p:cTn dur="500" fill="hold" id="31"/>
                                        <p:tgtEl>
                                          <p:spTgt spid="92"/>
                                        </p:tgtEl>
                                        <p:attrNameLst>
                                          <p:attrName>ppt_y</p:attrName>
                                        </p:attrNameLst>
                                      </p:cBhvr>
                                      <p:tavLst>
                                        <p:tav tm="0">
                                          <p:val>
                                            <p:strVal val="#ppt_y"/>
                                          </p:val>
                                        </p:tav>
                                        <p:tav tm="100000">
                                          <p:val>
                                            <p:strVal val="#ppt_y"/>
                                          </p:val>
                                        </p:tav>
                                      </p:tavLst>
                                    </p:anim>
                                    <p:animEffect transition="in" filter="fade">
                                      <p:cBhvr>
                                        <p:cTn dur="500" id="32"/>
                                        <p:tgtEl>
                                          <p:spTgt spid="92"/>
                                        </p:tgtEl>
                                      </p:cBhvr>
                                    </p:animEffect>
                                  </p:childTnLst>
                                </p:cTn>
                              </p:par>
                            </p:childTnLst>
                          </p:cTn>
                        </p:par>
                      </p:childTnLst>
                    </p:cTn>
                  </p:par>
                  <p:par>
                    <p:cTn fill="hold" id="33" nodeType="clickPar">
                      <p:stCondLst>
                        <p:cond delay="indefinite"/>
                      </p:stCondLst>
                      <p:childTnLst>
                        <p:par>
                          <p:cTn fill="hold" id="34" nodeType="withGroup">
                            <p:stCondLst>
                              <p:cond delay="0"/>
                            </p:stCondLst>
                            <p:childTnLst>
                              <p:par>
                                <p:cTn fill="hold" id="35" nodeType="clickEffect" presetClass="entr" presetID="52" presetSubtype="0">
                                  <p:stCondLst>
                                    <p:cond delay="0"/>
                                  </p:stCondLst>
                                  <p:childTnLst>
                                    <p:set>
                                      <p:cBhvr>
                                        <p:cTn dur="1" fill="hold" id="36">
                                          <p:stCondLst>
                                            <p:cond delay="0"/>
                                          </p:stCondLst>
                                        </p:cTn>
                                        <p:tgtEl>
                                          <p:spTgt spid="70"/>
                                        </p:tgtEl>
                                        <p:attrNameLst>
                                          <p:attrName>style.visibility</p:attrName>
                                        </p:attrNameLst>
                                      </p:cBhvr>
                                      <p:to>
                                        <p:strVal val="visible"/>
                                      </p:to>
                                    </p:set>
                                    <p:animScale>
                                      <p:cBhvr>
                                        <p:cTn accel="0" decel="50000" dur="1000" fill="hold" id="37">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pathEditMode="relative">
                                      <p:cBhvr>
                                        <p:cTn accel="0" decel="50000" dur="1000" fill="hold" id="38">
                                          <p:stCondLst>
                                            <p:cond delay="0"/>
                                          </p:stCondLst>
                                        </p:cTn>
                                        <p:tgtEl>
                                          <p:spTgt spid="70"/>
                                        </p:tgtEl>
                                        <p:attrNameLst>
                                          <p:attrName>ppt_x,ppt_y</p:attrName>
                                        </p:attrNameLst>
                                      </p:cBhvr>
                                    </p:animMotion>
                                    <p:animEffect transition="in" filter="fade">
                                      <p:cBhvr>
                                        <p:cTn dur="1000" id="39"/>
                                        <p:tgtEl>
                                          <p:spTgt spid="70"/>
                                        </p:tgtEl>
                                      </p:cBhvr>
                                    </p:animEffect>
                                  </p:childTnLst>
                                </p:cTn>
                              </p:par>
                              <p:par>
                                <p:cTn fill="hold" id="40" nodeType="withEffect" presetClass="entr" presetID="52" presetSubtype="0">
                                  <p:stCondLst>
                                    <p:cond delay="0"/>
                                  </p:stCondLst>
                                  <p:childTnLst>
                                    <p:set>
                                      <p:cBhvr>
                                        <p:cTn dur="1" fill="hold" id="41">
                                          <p:stCondLst>
                                            <p:cond delay="0"/>
                                          </p:stCondLst>
                                        </p:cTn>
                                        <p:tgtEl>
                                          <p:spTgt spid="80"/>
                                        </p:tgtEl>
                                        <p:attrNameLst>
                                          <p:attrName>style.visibility</p:attrName>
                                        </p:attrNameLst>
                                      </p:cBhvr>
                                      <p:to>
                                        <p:strVal val="visible"/>
                                      </p:to>
                                    </p:set>
                                    <p:animScale>
                                      <p:cBhvr>
                                        <p:cTn accel="0" decel="50000" dur="1000" fill="hold" id="42">
                                          <p:stCondLst>
                                            <p:cond delay="0"/>
                                          </p:stCondLst>
                                        </p:cTn>
                                        <p:tgtEl>
                                          <p:spTgt spid="80"/>
                                        </p:tgtEl>
                                      </p:cBhvr>
                                      <p:from x="250000" y="250000"/>
                                      <p:to x="100000" y="100000"/>
                                    </p:animScale>
                                    <p:animMotion origin="layout" path="M -0.46736 0.92887 C -0.37517 0.88508  -0.02552 0.75279  0.0908 0.66613  C  0.20747 0.57948  0.21649 0.50394  0.23177 0.40825  C 0.24705 0.31256 0.22118 0.15964   0.18264 0.09152  C 0.1441 0.02341  0.03802 0.0  0.0 0.0" pathEditMode="relative">
                                      <p:cBhvr>
                                        <p:cTn accel="0" decel="50000" dur="1000" fill="hold" id="43">
                                          <p:stCondLst>
                                            <p:cond delay="0"/>
                                          </p:stCondLst>
                                        </p:cTn>
                                        <p:tgtEl>
                                          <p:spTgt spid="80"/>
                                        </p:tgtEl>
                                        <p:attrNameLst>
                                          <p:attrName>ppt_x,ppt_y</p:attrName>
                                        </p:attrNameLst>
                                      </p:cBhvr>
                                    </p:animMotion>
                                    <p:animEffect transition="in" filter="fade">
                                      <p:cBhvr>
                                        <p:cTn dur="1000" id="44"/>
                                        <p:tgtEl>
                                          <p:spTgt spid="80"/>
                                        </p:tgtEl>
                                      </p:cBhvr>
                                    </p:animEffect>
                                  </p:childTnLst>
                                </p:cTn>
                              </p:par>
                              <p:par>
                                <p:cTn fill="hold" id="45" nodeType="withEffect" presetClass="entr" presetID="52" presetSubtype="0">
                                  <p:stCondLst>
                                    <p:cond delay="0"/>
                                  </p:stCondLst>
                                  <p:childTnLst>
                                    <p:set>
                                      <p:cBhvr>
                                        <p:cTn dur="1" fill="hold" id="46">
                                          <p:stCondLst>
                                            <p:cond delay="0"/>
                                          </p:stCondLst>
                                        </p:cTn>
                                        <p:tgtEl>
                                          <p:spTgt spid="88"/>
                                        </p:tgtEl>
                                        <p:attrNameLst>
                                          <p:attrName>style.visibility</p:attrName>
                                        </p:attrNameLst>
                                      </p:cBhvr>
                                      <p:to>
                                        <p:strVal val="visible"/>
                                      </p:to>
                                    </p:set>
                                    <p:animScale>
                                      <p:cBhvr>
                                        <p:cTn accel="0" decel="50000" dur="1000" fill="hold" id="47">
                                          <p:stCondLst>
                                            <p:cond delay="0"/>
                                          </p:stCondLst>
                                        </p:cTn>
                                        <p:tgtEl>
                                          <p:spTgt spid="88"/>
                                        </p:tgtEl>
                                      </p:cBhvr>
                                      <p:from x="250000" y="250000"/>
                                      <p:to x="100000" y="100000"/>
                                    </p:animScale>
                                    <p:animMotion origin="layout" path="M -0.46736 0.92887 C -0.37517 0.88508  -0.02552 0.75279  0.0908 0.66613  C  0.20747 0.57948  0.21649 0.50394  0.23177 0.40825  C 0.24705 0.31256 0.22118 0.15964   0.18264 0.09152  C 0.1441 0.02341  0.03802 0.0  0.0 0.0" pathEditMode="relative">
                                      <p:cBhvr>
                                        <p:cTn accel="0" decel="50000" dur="1000" fill="hold" id="48">
                                          <p:stCondLst>
                                            <p:cond delay="0"/>
                                          </p:stCondLst>
                                        </p:cTn>
                                        <p:tgtEl>
                                          <p:spTgt spid="88"/>
                                        </p:tgtEl>
                                        <p:attrNameLst>
                                          <p:attrName>ppt_x,ppt_y</p:attrName>
                                        </p:attrNameLst>
                                      </p:cBhvr>
                                    </p:animMotion>
                                    <p:animEffect transition="in" filter="fade">
                                      <p:cBhvr>
                                        <p:cTn dur="1000" id="49"/>
                                        <p:tgtEl>
                                          <p:spTgt spid="88"/>
                                        </p:tgtEl>
                                      </p:cBhvr>
                                    </p:animEffect>
                                  </p:childTnLst>
                                </p:cTn>
                              </p:par>
                              <p:par>
                                <p:cTn fill="hold" id="50" nodeType="withEffect" presetClass="entr" presetID="52" presetSubtype="0">
                                  <p:stCondLst>
                                    <p:cond delay="0"/>
                                  </p:stCondLst>
                                  <p:childTnLst>
                                    <p:set>
                                      <p:cBhvr>
                                        <p:cTn dur="1" fill="hold" id="51">
                                          <p:stCondLst>
                                            <p:cond delay="0"/>
                                          </p:stCondLst>
                                        </p:cTn>
                                        <p:tgtEl>
                                          <p:spTgt spid="93"/>
                                        </p:tgtEl>
                                        <p:attrNameLst>
                                          <p:attrName>style.visibility</p:attrName>
                                        </p:attrNameLst>
                                      </p:cBhvr>
                                      <p:to>
                                        <p:strVal val="visible"/>
                                      </p:to>
                                    </p:set>
                                    <p:animScale>
                                      <p:cBhvr>
                                        <p:cTn accel="0" decel="50000" dur="1000" fill="hold" id="52">
                                          <p:stCondLst>
                                            <p:cond delay="0"/>
                                          </p:stCondLst>
                                        </p:cTn>
                                        <p:tgtEl>
                                          <p:spTgt spid="93"/>
                                        </p:tgtEl>
                                      </p:cBhvr>
                                      <p:from x="250000" y="250000"/>
                                      <p:to x="100000" y="100000"/>
                                    </p:animScale>
                                    <p:animMotion origin="layout" path="M -0.46736 0.92887 C -0.37517 0.88508  -0.02552 0.75279  0.0908 0.66613  C  0.20747 0.57948  0.21649 0.50394  0.23177 0.40825  C 0.24705 0.31256 0.22118 0.15964   0.18264 0.09152  C 0.1441 0.02341  0.03802 0.0  0.0 0.0" pathEditMode="relative">
                                      <p:cBhvr>
                                        <p:cTn accel="0" decel="50000" dur="1000" fill="hold" id="53">
                                          <p:stCondLst>
                                            <p:cond delay="0"/>
                                          </p:stCondLst>
                                        </p:cTn>
                                        <p:tgtEl>
                                          <p:spTgt spid="93"/>
                                        </p:tgtEl>
                                        <p:attrNameLst>
                                          <p:attrName>ppt_x,ppt_y</p:attrName>
                                        </p:attrNameLst>
                                      </p:cBhvr>
                                    </p:animMotion>
                                    <p:animEffect transition="in" filter="fade">
                                      <p:cBhvr>
                                        <p:cTn dur="1000" id="54"/>
                                        <p:tgtEl>
                                          <p:spTgt spid="93"/>
                                        </p:tgtEl>
                                      </p:cBhvr>
                                    </p:animEffect>
                                  </p:childTnLst>
                                </p:cTn>
                              </p:par>
                            </p:childTnLst>
                          </p:cTn>
                        </p:par>
                      </p:childTnLst>
                    </p:cTn>
                  </p:par>
                  <p:par>
                    <p:cTn fill="hold" id="55" nodeType="clickPar">
                      <p:stCondLst>
                        <p:cond delay="indefinite"/>
                      </p:stCondLst>
                      <p:childTnLst>
                        <p:par>
                          <p:cTn fill="hold" id="56" nodeType="withGroup">
                            <p:stCondLst>
                              <p:cond delay="0"/>
                            </p:stCondLst>
                            <p:childTnLst>
                              <p:par>
                                <p:cTn fill="hold" grpId="1" id="57" nodeType="clickEffect" presetClass="entr" presetID="28" presetSubtype="0">
                                  <p:stCondLst>
                                    <p:cond delay="0"/>
                                  </p:stCondLst>
                                  <p:iterate type="lt">
                                    <p:tmAbs val="0"/>
                                  </p:iterate>
                                  <p:childTnLst>
                                    <p:set>
                                      <p:cBhvr>
                                        <p:cTn dur="1" fill="hold" id="58">
                                          <p:stCondLst>
                                            <p:cond delay="0"/>
                                          </p:stCondLst>
                                        </p:cTn>
                                        <p:tgtEl>
                                          <p:spTgt spid="1048698"/>
                                        </p:tgtEl>
                                        <p:attrNameLst>
                                          <p:attrName>style.visibility</p:attrName>
                                        </p:attrNameLst>
                                      </p:cBhvr>
                                      <p:to>
                                        <p:strVal val="visible"/>
                                      </p:to>
                                    </p:set>
                                    <p:anim calcmode="lin" valueType="num">
                                      <p:cBhvr>
                                        <p:cTn dur="15000" fill="hold" id="59"/>
                                        <p:tgtEl>
                                          <p:spTgt spid="1048698"/>
                                        </p:tgtEl>
                                        <p:attrNameLst>
                                          <p:attrName>ppt_x</p:attrName>
                                        </p:attrNameLst>
                                      </p:cBhvr>
                                      <p:tavLst>
                                        <p:tav tm="0">
                                          <p:val>
                                            <p:strVal val="#ppt_x"/>
                                          </p:val>
                                        </p:tav>
                                        <p:tav tm="100000">
                                          <p:val>
                                            <p:strVal val="#ppt_x"/>
                                          </p:val>
                                        </p:tav>
                                      </p:tavLst>
                                    </p:anim>
                                    <p:anim calcmode="lin" valueType="num">
                                      <p:cBhvr>
                                        <p:cTn dur="15000" fill="hold" id="60"/>
                                        <p:tgtEl>
                                          <p:spTgt spid="1048698"/>
                                        </p:tgtEl>
                                        <p:attrNameLst>
                                          <p:attrName>ppt_y</p:attrName>
                                        </p:attrNameLst>
                                      </p:cBhvr>
                                      <p:tavLst>
                                        <p:tav tm="0">
                                          <p:val>
                                            <p:strVal val="#ppt_y+1"/>
                                          </p:val>
                                        </p:tav>
                                        <p:tav tm="100000">
                                          <p:val>
                                            <p:strVal val="#ppt_y-1"/>
                                          </p:val>
                                        </p:tav>
                                      </p:tavLst>
                                    </p:anim>
                                  </p:childTnLst>
                                </p:cTn>
                              </p:par>
                            </p:childTnLst>
                          </p:cTn>
                        </p:par>
                      </p:childTnLst>
                    </p:cTn>
                  </p:par>
                  <p:par>
                    <p:cTn fill="hold" id="61" nodeType="clickPar">
                      <p:stCondLst>
                        <p:cond delay="indefinite"/>
                      </p:stCondLst>
                      <p:childTnLst>
                        <p:par>
                          <p:cTn fill="hold" id="62" nodeType="withGroup">
                            <p:stCondLst>
                              <p:cond delay="0"/>
                            </p:stCondLst>
                            <p:childTnLst>
                              <p:par>
                                <p:cTn fill="hold" grpId="0" id="63" nodeType="clickEffect" presetClass="entr" presetID="28" presetSubtype="0">
                                  <p:stCondLst>
                                    <p:cond delay="0"/>
                                  </p:stCondLst>
                                  <p:childTnLst>
                                    <p:set>
                                      <p:cBhvr>
                                        <p:cTn dur="1" fill="hold" id="64">
                                          <p:stCondLst>
                                            <p:cond delay="0"/>
                                          </p:stCondLst>
                                        </p:cTn>
                                        <p:tgtEl>
                                          <p:spTgt spid="1048699"/>
                                        </p:tgtEl>
                                        <p:attrNameLst>
                                          <p:attrName>style.visibility</p:attrName>
                                        </p:attrNameLst>
                                      </p:cBhvr>
                                      <p:to>
                                        <p:strVal val="visible"/>
                                      </p:to>
                                    </p:set>
                                    <p:anim calcmode="lin" valueType="num">
                                      <p:cBhvr>
                                        <p:cTn dur="15000" fill="hold" id="65"/>
                                        <p:tgtEl>
                                          <p:spTgt spid="1048699"/>
                                        </p:tgtEl>
                                        <p:attrNameLst>
                                          <p:attrName>ppt_x</p:attrName>
                                        </p:attrNameLst>
                                      </p:cBhvr>
                                      <p:tavLst>
                                        <p:tav tm="0">
                                          <p:val>
                                            <p:strVal val="#ppt_x"/>
                                          </p:val>
                                        </p:tav>
                                        <p:tav tm="100000">
                                          <p:val>
                                            <p:strVal val="#ppt_x"/>
                                          </p:val>
                                        </p:tav>
                                      </p:tavLst>
                                    </p:anim>
                                    <p:anim calcmode="lin" valueType="num">
                                      <p:cBhvr>
                                        <p:cTn dur="15000" fill="hold" id="66"/>
                                        <p:tgtEl>
                                          <p:spTgt spid="1048699"/>
                                        </p:tgtEl>
                                        <p:attrNameLst>
                                          <p:attrName>ppt_y</p:attrName>
                                        </p:attrNameLst>
                                      </p:cBhvr>
                                      <p:tavLst>
                                        <p:tav tm="0">
                                          <p:val>
                                            <p:strVal val="#ppt_y+1"/>
                                          </p:val>
                                        </p:tav>
                                        <p:tav tm="100000">
                                          <p:val>
                                            <p:strVal val="#ppt_y-1"/>
                                          </p:val>
                                        </p:tav>
                                      </p:tavLst>
                                    </p:anim>
                                  </p:childTnLst>
                                </p:cTn>
                              </p:par>
                            </p:childTnLst>
                          </p:cTn>
                        </p:par>
                      </p:childTnLst>
                    </p:cTn>
                  </p:par>
                  <p:par>
                    <p:cTn fill="hold" id="67" nodeType="clickPar">
                      <p:stCondLst>
                        <p:cond delay="indefinite"/>
                      </p:stCondLst>
                      <p:childTnLst>
                        <p:par>
                          <p:cTn fill="hold" id="68" nodeType="withGroup">
                            <p:stCondLst>
                              <p:cond delay="0"/>
                            </p:stCondLst>
                            <p:childTnLst>
                              <p:par>
                                <p:cTn accel="100000" fill="hold" id="69" nodeType="clickEffect" presetClass="entr" presetID="54" presetSubtype="0">
                                  <p:stCondLst>
                                    <p:cond delay="0"/>
                                  </p:stCondLst>
                                  <p:childTnLst>
                                    <p:set>
                                      <p:cBhvr>
                                        <p:cTn dur="1" fill="hold" id="70">
                                          <p:stCondLst>
                                            <p:cond delay="0"/>
                                          </p:stCondLst>
                                        </p:cTn>
                                        <p:tgtEl>
                                          <p:spTgt spid="79"/>
                                        </p:tgtEl>
                                        <p:attrNameLst>
                                          <p:attrName>style.visibility</p:attrName>
                                        </p:attrNameLst>
                                      </p:cBhvr>
                                      <p:to>
                                        <p:strVal val="visible"/>
                                      </p:to>
                                    </p:set>
                                    <p:anim calcmode="lin" valueType="num">
                                      <p:cBhvr>
                                        <p:cTn dur="500" fill="hold" id="71"/>
                                        <p:tgtEl>
                                          <p:spTgt spid="79"/>
                                        </p:tgtEl>
                                        <p:attrNameLst>
                                          <p:attrName>ppt_w</p:attrName>
                                        </p:attrNameLst>
                                      </p:cBhvr>
                                      <p:tavLst>
                                        <p:tav tm="0">
                                          <p:val>
                                            <p:strVal val="#ppt_w*0.05"/>
                                          </p:val>
                                        </p:tav>
                                        <p:tav tm="100000">
                                          <p:val>
                                            <p:strVal val="#ppt_w"/>
                                          </p:val>
                                        </p:tav>
                                      </p:tavLst>
                                    </p:anim>
                                    <p:anim calcmode="lin" valueType="num">
                                      <p:cBhvr>
                                        <p:cTn dur="500" fill="hold" id="72"/>
                                        <p:tgtEl>
                                          <p:spTgt spid="79"/>
                                        </p:tgtEl>
                                        <p:attrNameLst>
                                          <p:attrName>ppt_h</p:attrName>
                                        </p:attrNameLst>
                                      </p:cBhvr>
                                      <p:tavLst>
                                        <p:tav tm="0">
                                          <p:val>
                                            <p:strVal val="#ppt_h"/>
                                          </p:val>
                                        </p:tav>
                                        <p:tav tm="100000">
                                          <p:val>
                                            <p:strVal val="#ppt_h"/>
                                          </p:val>
                                        </p:tav>
                                      </p:tavLst>
                                    </p:anim>
                                    <p:anim calcmode="lin" valueType="num">
                                      <p:cBhvr>
                                        <p:cTn dur="500" fill="hold" id="73"/>
                                        <p:tgtEl>
                                          <p:spTgt spid="79"/>
                                        </p:tgtEl>
                                        <p:attrNameLst>
                                          <p:attrName>ppt_x</p:attrName>
                                        </p:attrNameLst>
                                      </p:cBhvr>
                                      <p:tavLst>
                                        <p:tav tm="0">
                                          <p:val>
                                            <p:strVal val="#ppt_x-.2"/>
                                          </p:val>
                                        </p:tav>
                                        <p:tav tm="100000">
                                          <p:val>
                                            <p:strVal val="#ppt_x"/>
                                          </p:val>
                                        </p:tav>
                                      </p:tavLst>
                                    </p:anim>
                                    <p:anim calcmode="lin" valueType="num">
                                      <p:cBhvr>
                                        <p:cTn dur="500" fill="hold" id="74"/>
                                        <p:tgtEl>
                                          <p:spTgt spid="79"/>
                                        </p:tgtEl>
                                        <p:attrNameLst>
                                          <p:attrName>ppt_y</p:attrName>
                                        </p:attrNameLst>
                                      </p:cBhvr>
                                      <p:tavLst>
                                        <p:tav tm="0">
                                          <p:val>
                                            <p:strVal val="#ppt_y"/>
                                          </p:val>
                                        </p:tav>
                                        <p:tav tm="100000">
                                          <p:val>
                                            <p:strVal val="#ppt_y"/>
                                          </p:val>
                                        </p:tav>
                                      </p:tavLst>
                                    </p:anim>
                                    <p:animEffect transition="in" filter="fade">
                                      <p:cBhvr>
                                        <p:cTn dur="500" id="75"/>
                                        <p:tgtEl>
                                          <p:spTgt spid="79"/>
                                        </p:tgtEl>
                                      </p:cBhvr>
                                    </p:animEffect>
                                  </p:childTnLst>
                                </p:cTn>
                              </p:par>
                            </p:childTnLst>
                          </p:cTn>
                        </p:par>
                      </p:childTnLst>
                    </p:cTn>
                  </p:par>
                  <p:par>
                    <p:cTn fill="hold" id="76" nodeType="clickPar">
                      <p:stCondLst>
                        <p:cond delay="indefinite"/>
                      </p:stCondLst>
                      <p:childTnLst>
                        <p:par>
                          <p:cTn fill="hold" id="77" nodeType="withGroup">
                            <p:stCondLst>
                              <p:cond delay="0"/>
                            </p:stCondLst>
                            <p:childTnLst>
                              <p:par>
                                <p:cTn fill="hold" id="78" nodeType="clickEffect" presetClass="entr" presetID="23" presetSubtype="16">
                                  <p:stCondLst>
                                    <p:cond delay="0"/>
                                  </p:stCondLst>
                                  <p:childTnLst>
                                    <p:set>
                                      <p:cBhvr>
                                        <p:cTn dur="1" fill="hold" id="79">
                                          <p:stCondLst>
                                            <p:cond delay="0"/>
                                          </p:stCondLst>
                                        </p:cTn>
                                        <p:tgtEl>
                                          <p:spTgt spid="87"/>
                                        </p:tgtEl>
                                        <p:attrNameLst>
                                          <p:attrName>style.visibility</p:attrName>
                                        </p:attrNameLst>
                                      </p:cBhvr>
                                      <p:to>
                                        <p:strVal val="visible"/>
                                      </p:to>
                                    </p:set>
                                    <p:anim calcmode="lin" valueType="num">
                                      <p:cBhvr>
                                        <p:cTn dur="500" fill="hold" id="80"/>
                                        <p:tgtEl>
                                          <p:spTgt spid="87"/>
                                        </p:tgtEl>
                                        <p:attrNameLst>
                                          <p:attrName>ppt_w</p:attrName>
                                        </p:attrNameLst>
                                      </p:cBhvr>
                                      <p:tavLst>
                                        <p:tav tm="0">
                                          <p:val>
                                            <p:fltVal val="0.0"/>
                                          </p:val>
                                        </p:tav>
                                        <p:tav tm="100000">
                                          <p:val>
                                            <p:strVal val="#ppt_w"/>
                                          </p:val>
                                        </p:tav>
                                      </p:tavLst>
                                    </p:anim>
                                    <p:anim calcmode="lin" valueType="num">
                                      <p:cBhvr>
                                        <p:cTn dur="500" fill="hold" id="81"/>
                                        <p:tgtEl>
                                          <p:spTgt spid="87"/>
                                        </p:tgtEl>
                                        <p:attrNameLst>
                                          <p:attrName>ppt_h</p:attrName>
                                        </p:attrNameLst>
                                      </p:cBhvr>
                                      <p:tavLst>
                                        <p:tav tm="0">
                                          <p:val>
                                            <p:fltVal val="0.0"/>
                                          </p:val>
                                        </p:tav>
                                        <p:tav tm="100000">
                                          <p:val>
                                            <p:strVal val="#ppt_h"/>
                                          </p:val>
                                        </p:tav>
                                      </p:tavLst>
                                    </p:anim>
                                  </p:childTnLst>
                                </p:cTn>
                              </p:par>
                            </p:childTnLst>
                          </p:cTn>
                        </p:par>
                      </p:childTnLst>
                    </p:cTn>
                  </p:par>
                  <p:par>
                    <p:cTn fill="hold" id="82" nodeType="clickPar">
                      <p:stCondLst>
                        <p:cond delay="indefinite"/>
                      </p:stCondLst>
                      <p:childTnLst>
                        <p:par>
                          <p:cTn fill="hold" id="83" nodeType="withGroup">
                            <p:stCondLst>
                              <p:cond delay="0"/>
                            </p:stCondLst>
                            <p:childTnLst>
                              <p:par>
                                <p:cTn accel="50000" fill="hold" id="84" nodeType="clickEffect" presetClass="entr" presetID="48" presetSubtype="0">
                                  <p:stCondLst>
                                    <p:cond delay="0"/>
                                  </p:stCondLst>
                                  <p:childTnLst>
                                    <p:set>
                                      <p:cBhvr>
                                        <p:cTn dur="1" fill="hold" id="85">
                                          <p:stCondLst>
                                            <p:cond delay="0"/>
                                          </p:stCondLst>
                                        </p:cTn>
                                        <p:tgtEl>
                                          <p:spTgt spid="96"/>
                                        </p:tgtEl>
                                        <p:attrNameLst>
                                          <p:attrName>style.visibility</p:attrName>
                                        </p:attrNameLst>
                                      </p:cBhvr>
                                      <p:to>
                                        <p:strVal val="visible"/>
                                      </p:to>
                                    </p:set>
                                    <p:anim calcmode="lin" valueType="num">
                                      <p:cBhvr>
                                        <p:cTn dur="1000" fill="hold" id="86"/>
                                        <p:tgtEl>
                                          <p:spTgt spid="96"/>
                                        </p:tgtEl>
                                        <p:attrNameLst>
                                          <p:attrName>style.rotation</p:attrName>
                                        </p:attrNameLst>
                                      </p:cBhvr>
                                      <p:tavLst>
                                        <p:tav tm="0">
                                          <p:val>
                                            <p:fltVal val="90.0"/>
                                          </p:val>
                                        </p:tav>
                                        <p:tav tm="80000">
                                          <p:val>
                                            <p:fltVal val="90.0"/>
                                          </p:val>
                                        </p:tav>
                                        <p:tav tm="80000">
                                          <p:val>
                                            <p:fltVal val="90.0"/>
                                          </p:val>
                                        </p:tav>
                                        <p:tav tm="100000">
                                          <p:val>
                                            <p:fltVal val="0.0"/>
                                          </p:val>
                                        </p:tav>
                                      </p:tavLst>
                                    </p:anim>
                                    <p:anim calcmode="lin" valueType="num">
                                      <p:cBhvr>
                                        <p:cTn dur="1000" fill="hold" id="87"/>
                                        <p:tgtEl>
                                          <p:spTgt spid="96"/>
                                        </p:tgtEl>
                                        <p:attrNameLst>
                                          <p:attrName>ppt_x</p:attrName>
                                        </p:attrNameLst>
                                      </p:cBhvr>
                                      <p:tavLst>
                                        <p:tav tm="0">
                                          <p:val>
                                            <p:fltVal val="-1.0"/>
                                          </p:val>
                                        </p:tav>
                                        <p:tav tm="50000">
                                          <p:val>
                                            <p:fltVal val="0.949999988079071"/>
                                          </p:val>
                                        </p:tav>
                                        <p:tav tm="100000">
                                          <p:val>
                                            <p:strVal val="#ppt_x"/>
                                          </p:val>
                                        </p:tav>
                                      </p:tavLst>
                                    </p:anim>
                                    <p:anim calcmode="lin" valueType="num">
                                      <p:cBhvr>
                                        <p:cTn dur="1000" fill="hold" id="88"/>
                                        <p:tgtEl>
                                          <p:spTgt spid="96"/>
                                        </p:tgtEl>
                                        <p:attrNameLst>
                                          <p:attrName>ppt_y</p:attrName>
                                        </p:attrNameLst>
                                      </p:cBhvr>
                                      <p:tavLst>
                                        <p:tav tm="0">
                                          <p:val>
                                            <p:strVal val="#ppt_y"/>
                                          </p:val>
                                        </p:tav>
                                        <p:tav tm="100000">
                                          <p:val>
                                            <p:strVal val="#ppt_y"/>
                                          </p:val>
                                        </p:tav>
                                      </p:tavLst>
                                    </p:anim>
                                    <p:animEffect transition="in" filter="fade">
                                      <p:cBhvr>
                                        <p:cTn dur="1000" id="89"/>
                                        <p:tgtEl>
                                          <p:spTgt spid="96"/>
                                        </p:tgtEl>
                                      </p:cBhvr>
                                    </p:animEffect>
                                  </p:childTnLst>
                                </p:cTn>
                              </p:par>
                            </p:childTnLst>
                          </p:cTn>
                        </p:par>
                      </p:childTnLst>
                    </p:cTn>
                  </p:par>
                  <p:par>
                    <p:cTn fill="hold" id="90" nodeType="clickPar">
                      <p:stCondLst>
                        <p:cond delay="indefinite"/>
                      </p:stCondLst>
                      <p:childTnLst>
                        <p:par>
                          <p:cTn fill="hold" id="91" nodeType="withGroup">
                            <p:stCondLst>
                              <p:cond delay="0"/>
                            </p:stCondLst>
                            <p:childTnLst>
                              <p:par>
                                <p:cTn fill="hold" id="92" nodeType="clickEffect" presetClass="entr" presetID="35" presetSubtype="0">
                                  <p:stCondLst>
                                    <p:cond delay="0"/>
                                  </p:stCondLst>
                                  <p:childTnLst>
                                    <p:set>
                                      <p:cBhvr>
                                        <p:cTn dur="1" fill="hold" id="93">
                                          <p:stCondLst>
                                            <p:cond delay="0"/>
                                          </p:stCondLst>
                                        </p:cTn>
                                        <p:tgtEl>
                                          <p:spTgt spid="97"/>
                                        </p:tgtEl>
                                        <p:attrNameLst>
                                          <p:attrName>style.visibility</p:attrName>
                                        </p:attrNameLst>
                                      </p:cBhvr>
                                      <p:to>
                                        <p:strVal val="visible"/>
                                      </p:to>
                                    </p:set>
                                    <p:animEffect transition="in" filter="fade">
                                      <p:cBhvr>
                                        <p:cTn dur="2000" id="94"/>
                                        <p:tgtEl>
                                          <p:spTgt spid="97"/>
                                        </p:tgtEl>
                                      </p:cBhvr>
                                    </p:animEffect>
                                    <p:anim calcmode="lin" valueType="num">
                                      <p:cBhvr>
                                        <p:cTn dur="2000" fill="hold" id="95"/>
                                        <p:tgtEl>
                                          <p:spTgt spid="97"/>
                                        </p:tgtEl>
                                        <p:attrNameLst>
                                          <p:attrName>style.rotation</p:attrName>
                                        </p:attrNameLst>
                                      </p:cBhvr>
                                      <p:tavLst>
                                        <p:tav tm="0">
                                          <p:val>
                                            <p:fltVal val="720.0"/>
                                          </p:val>
                                        </p:tav>
                                        <p:tav tm="100000">
                                          <p:val>
                                            <p:fltVal val="0.0"/>
                                          </p:val>
                                        </p:tav>
                                      </p:tavLst>
                                    </p:anim>
                                    <p:anim calcmode="lin" valueType="num">
                                      <p:cBhvr>
                                        <p:cTn dur="2000" fill="hold" id="96"/>
                                        <p:tgtEl>
                                          <p:spTgt spid="97"/>
                                        </p:tgtEl>
                                        <p:attrNameLst>
                                          <p:attrName>ppt_h</p:attrName>
                                        </p:attrNameLst>
                                      </p:cBhvr>
                                      <p:tavLst>
                                        <p:tav tm="0">
                                          <p:val>
                                            <p:fltVal val="0.0"/>
                                          </p:val>
                                        </p:tav>
                                        <p:tav tm="100000">
                                          <p:val>
                                            <p:strVal val="#ppt_h"/>
                                          </p:val>
                                        </p:tav>
                                      </p:tavLst>
                                    </p:anim>
                                    <p:anim calcmode="lin" valueType="num">
                                      <p:cBhvr>
                                        <p:cTn dur="2000" fill="hold" id="97"/>
                                        <p:tgtEl>
                                          <p:spTgt spid="97"/>
                                        </p:tgtEl>
                                        <p:attrNameLst>
                                          <p:attrName>ppt_w</p:attrName>
                                        </p:attrNameLst>
                                      </p:cBhvr>
                                      <p:tavLst>
                                        <p:tav tm="0">
                                          <p:val>
                                            <p:fltVal val="0.0"/>
                                          </p:val>
                                        </p:tav>
                                        <p:tav tm="100000">
                                          <p:val>
                                            <p:strVal val="#ppt_w"/>
                                          </p:val>
                                        </p:tav>
                                      </p:tavLst>
                                    </p:anim>
                                  </p:childTnLst>
                                </p:cTn>
                              </p:par>
                            </p:childTnLst>
                          </p:cTn>
                        </p:par>
                      </p:childTnLst>
                    </p:cTn>
                  </p:par>
                  <p:par>
                    <p:cTn fill="hold" id="98" nodeType="clickPar">
                      <p:stCondLst>
                        <p:cond delay="indefinite"/>
                      </p:stCondLst>
                      <p:childTnLst>
                        <p:par>
                          <p:cTn fill="hold" id="99" nodeType="withGroup">
                            <p:stCondLst>
                              <p:cond delay="0"/>
                            </p:stCondLst>
                            <p:childTnLst>
                              <p:par>
                                <p:cTn fill="hold" id="100" nodeType="clickEffect" presetClass="entr" presetID="47" presetSubtype="0">
                                  <p:stCondLst>
                                    <p:cond delay="0"/>
                                  </p:stCondLst>
                                  <p:childTnLst>
                                    <p:set>
                                      <p:cBhvr>
                                        <p:cTn dur="1" fill="hold" id="101">
                                          <p:stCondLst>
                                            <p:cond delay="0"/>
                                          </p:stCondLst>
                                        </p:cTn>
                                        <p:tgtEl>
                                          <p:spTgt spid="83"/>
                                        </p:tgtEl>
                                        <p:attrNameLst>
                                          <p:attrName>style.visibility</p:attrName>
                                        </p:attrNameLst>
                                      </p:cBhvr>
                                      <p:to>
                                        <p:strVal val="visible"/>
                                      </p:to>
                                    </p:set>
                                    <p:animEffect transition="in" filter="fade">
                                      <p:cBhvr>
                                        <p:cTn dur="1000" id="102"/>
                                        <p:tgtEl>
                                          <p:spTgt spid="83"/>
                                        </p:tgtEl>
                                      </p:cBhvr>
                                    </p:animEffect>
                                    <p:anim calcmode="lin" valueType="num">
                                      <p:cBhvr>
                                        <p:cTn dur="1000" fill="hold" id="103"/>
                                        <p:tgtEl>
                                          <p:spTgt spid="83"/>
                                        </p:tgtEl>
                                        <p:attrNameLst>
                                          <p:attrName>ppt_x</p:attrName>
                                        </p:attrNameLst>
                                      </p:cBhvr>
                                      <p:tavLst>
                                        <p:tav tm="0">
                                          <p:val>
                                            <p:strVal val="#ppt_x"/>
                                          </p:val>
                                        </p:tav>
                                        <p:tav tm="100000">
                                          <p:val>
                                            <p:strVal val="#ppt_x"/>
                                          </p:val>
                                        </p:tav>
                                      </p:tavLst>
                                    </p:anim>
                                    <p:anim calcmode="lin" valueType="num">
                                      <p:cBhvr>
                                        <p:cTn dur="1000" fill="hold" id="104"/>
                                        <p:tgtEl>
                                          <p:spTgt spid="83"/>
                                        </p:tgtEl>
                                        <p:attrNameLst>
                                          <p:attrName>ppt_y</p:attrName>
                                        </p:attrNameLst>
                                      </p:cBhvr>
                                      <p:tavLst>
                                        <p:tav tm="0">
                                          <p:val>
                                            <p:strVal val="#ppt_y-.1"/>
                                          </p:val>
                                        </p:tav>
                                        <p:tav tm="100000">
                                          <p:val>
                                            <p:strVal val="#ppt_y"/>
                                          </p:val>
                                        </p:tav>
                                      </p:tavLst>
                                    </p:anim>
                                  </p:childTnLst>
                                </p:cTn>
                              </p:par>
                            </p:childTnLst>
                          </p:cTn>
                        </p:par>
                      </p:childTnLst>
                    </p:cTn>
                  </p:par>
                  <p:par>
                    <p:cTn fill="hold" id="105" nodeType="clickPar">
                      <p:stCondLst>
                        <p:cond delay="indefinite"/>
                      </p:stCondLst>
                      <p:childTnLst>
                        <p:par>
                          <p:cTn fill="hold" id="106" nodeType="withGroup">
                            <p:stCondLst>
                              <p:cond delay="0"/>
                            </p:stCondLst>
                            <p:childTnLst>
                              <p:par>
                                <p:cTn fill="hold" id="107" nodeType="clickEffect" presetClass="entr" presetID="45" presetSubtype="0">
                                  <p:stCondLst>
                                    <p:cond delay="0"/>
                                  </p:stCondLst>
                                  <p:childTnLst>
                                    <p:set>
                                      <p:cBhvr>
                                        <p:cTn dur="1" fill="hold" id="108">
                                          <p:stCondLst>
                                            <p:cond delay="0"/>
                                          </p:stCondLst>
                                        </p:cTn>
                                        <p:tgtEl>
                                          <p:spTgt spid="91"/>
                                        </p:tgtEl>
                                        <p:attrNameLst>
                                          <p:attrName>style.visibility</p:attrName>
                                        </p:attrNameLst>
                                      </p:cBhvr>
                                      <p:to>
                                        <p:strVal val="visible"/>
                                      </p:to>
                                    </p:set>
                                    <p:animEffect transition="in" filter="fade">
                                      <p:cBhvr>
                                        <p:cTn dur="2000" id="109"/>
                                        <p:tgtEl>
                                          <p:spTgt spid="91"/>
                                        </p:tgtEl>
                                      </p:cBhvr>
                                    </p:animEffect>
                                    <p:anim calcmode="lin" valueType="num">
                                      <p:cBhvr>
                                        <p:cTn dur="2000" fill="hold" id="110"/>
                                        <p:tgtEl>
                                          <p:spTgt spid="91"/>
                                        </p:tgtEl>
                                        <p:attrNameLst>
                                          <p:attrName>ppt_w</p:attrName>
                                        </p:attrNameLst>
                                      </p:cBhvr>
                                      <p:tavLst>
                                        <p:tav fmla="#ppt_w*sin(2.5*pi*$)" tm="0">
                                          <p:val>
                                            <p:fltVal val="0.0"/>
                                          </p:val>
                                        </p:tav>
                                        <p:tav tm="100000">
                                          <p:val>
                                            <p:fltVal val="1.0"/>
                                          </p:val>
                                        </p:tav>
                                      </p:tavLst>
                                    </p:anim>
                                    <p:anim calcmode="lin" valueType="num">
                                      <p:cBhvr>
                                        <p:cTn dur="2000" fill="hold" id="111"/>
                                        <p:tgtEl>
                                          <p:spTgt spid="91"/>
                                        </p:tgtEl>
                                        <p:attrNameLst>
                                          <p:attrName>ppt_h</p:attrName>
                                        </p:attrNameLst>
                                      </p:cBhvr>
                                      <p:tavLst>
                                        <p:tav tm="0">
                                          <p:val>
                                            <p:strVal val="#ppt_h"/>
                                          </p:val>
                                        </p:tav>
                                        <p:tav tm="100000">
                                          <p:val>
                                            <p:strVal val="#ppt_h"/>
                                          </p:val>
                                        </p:tav>
                                      </p:tavLst>
                                    </p:anim>
                                  </p:childTnLst>
                                </p:cTn>
                              </p:par>
                            </p:childTnLst>
                          </p:cTn>
                        </p:par>
                      </p:childTnLst>
                    </p:cTn>
                  </p:par>
                  <p:par>
                    <p:cTn fill="hold" id="112" nodeType="clickPar">
                      <p:stCondLst>
                        <p:cond delay="indefinite"/>
                      </p:stCondLst>
                      <p:childTnLst>
                        <p:par>
                          <p:cTn fill="hold" id="113" nodeType="withGroup">
                            <p:stCondLst>
                              <p:cond delay="0"/>
                            </p:stCondLst>
                            <p:childTnLst>
                              <p:par>
                                <p:cTn fill="hold" id="114" nodeType="clickEffect" presetClass="entr" presetID="31" presetSubtype="0">
                                  <p:stCondLst>
                                    <p:cond delay="0"/>
                                  </p:stCondLst>
                                  <p:childTnLst>
                                    <p:set>
                                      <p:cBhvr>
                                        <p:cTn dur="1" fill="hold" id="115">
                                          <p:stCondLst>
                                            <p:cond delay="0"/>
                                          </p:stCondLst>
                                        </p:cTn>
                                        <p:tgtEl>
                                          <p:spTgt spid="98"/>
                                        </p:tgtEl>
                                        <p:attrNameLst>
                                          <p:attrName>style.visibility</p:attrName>
                                        </p:attrNameLst>
                                      </p:cBhvr>
                                      <p:to>
                                        <p:strVal val="visible"/>
                                      </p:to>
                                    </p:set>
                                    <p:anim calcmode="lin" valueType="num">
                                      <p:cBhvr>
                                        <p:cTn dur="1000" fill="hold" id="116"/>
                                        <p:tgtEl>
                                          <p:spTgt spid="98"/>
                                        </p:tgtEl>
                                        <p:attrNameLst>
                                          <p:attrName>ppt_w</p:attrName>
                                        </p:attrNameLst>
                                      </p:cBhvr>
                                      <p:tavLst>
                                        <p:tav tm="0">
                                          <p:val>
                                            <p:fltVal val="0.0"/>
                                          </p:val>
                                        </p:tav>
                                        <p:tav tm="100000">
                                          <p:val>
                                            <p:strVal val="#ppt_w"/>
                                          </p:val>
                                        </p:tav>
                                      </p:tavLst>
                                    </p:anim>
                                    <p:anim calcmode="lin" valueType="num">
                                      <p:cBhvr>
                                        <p:cTn dur="1000" fill="hold" id="117"/>
                                        <p:tgtEl>
                                          <p:spTgt spid="98"/>
                                        </p:tgtEl>
                                        <p:attrNameLst>
                                          <p:attrName>ppt_h</p:attrName>
                                        </p:attrNameLst>
                                      </p:cBhvr>
                                      <p:tavLst>
                                        <p:tav tm="0">
                                          <p:val>
                                            <p:fltVal val="0.0"/>
                                          </p:val>
                                        </p:tav>
                                        <p:tav tm="100000">
                                          <p:val>
                                            <p:strVal val="#ppt_h"/>
                                          </p:val>
                                        </p:tav>
                                      </p:tavLst>
                                    </p:anim>
                                    <p:anim calcmode="lin" valueType="num">
                                      <p:cBhvr>
                                        <p:cTn dur="1000" fill="hold" id="118"/>
                                        <p:tgtEl>
                                          <p:spTgt spid="98"/>
                                        </p:tgtEl>
                                        <p:attrNameLst>
                                          <p:attrName>style.rotation</p:attrName>
                                        </p:attrNameLst>
                                      </p:cBhvr>
                                      <p:tavLst>
                                        <p:tav tm="0">
                                          <p:val>
                                            <p:fltVal val="90.0"/>
                                          </p:val>
                                        </p:tav>
                                        <p:tav tm="100000">
                                          <p:val>
                                            <p:fltVal val="0.0"/>
                                          </p:val>
                                        </p:tav>
                                      </p:tavLst>
                                    </p:anim>
                                    <p:animEffect transition="in" filter="fade">
                                      <p:cBhvr>
                                        <p:cTn dur="1000" id="119"/>
                                        <p:tgtEl>
                                          <p:spTgt spid="98"/>
                                        </p:tgtEl>
                                      </p:cBhvr>
                                    </p:animEffect>
                                  </p:childTnLst>
                                </p:cTn>
                              </p:par>
                            </p:childTnLst>
                          </p:cTn>
                        </p:par>
                      </p:childTnLst>
                    </p:cTn>
                  </p:par>
                  <p:par>
                    <p:cTn fill="hold" id="120" nodeType="clickPar">
                      <p:stCondLst>
                        <p:cond delay="indefinite"/>
                      </p:stCondLst>
                      <p:childTnLst>
                        <p:par>
                          <p:cTn fill="hold" id="121" nodeType="withGroup">
                            <p:stCondLst>
                              <p:cond delay="0"/>
                            </p:stCondLst>
                            <p:childTnLst>
                              <p:par>
                                <p:cTn fill="hold" id="122" nodeType="clickEffect" presetClass="entr" presetID="30" presetSubtype="0">
                                  <p:stCondLst>
                                    <p:cond delay="0"/>
                                  </p:stCondLst>
                                  <p:childTnLst>
                                    <p:set>
                                      <p:cBhvr>
                                        <p:cTn dur="1" fill="hold" id="123">
                                          <p:stCondLst>
                                            <p:cond delay="0"/>
                                          </p:stCondLst>
                                        </p:cTn>
                                        <p:tgtEl>
                                          <p:spTgt spid="99"/>
                                        </p:tgtEl>
                                        <p:attrNameLst>
                                          <p:attrName>style.visibility</p:attrName>
                                        </p:attrNameLst>
                                      </p:cBhvr>
                                      <p:to>
                                        <p:strVal val="visible"/>
                                      </p:to>
                                    </p:set>
                                    <p:animEffect transition="in" filter="fade">
                                      <p:cBhvr>
                                        <p:cTn decel="100000" dur="800" id="124"/>
                                        <p:tgtEl>
                                          <p:spTgt spid="99"/>
                                        </p:tgtEl>
                                      </p:cBhvr>
                                    </p:animEffect>
                                    <p:anim calcmode="lin" valueType="num">
                                      <p:cBhvr>
                                        <p:cTn decel="100000" dur="800" fill="hold" id="125"/>
                                        <p:tgtEl>
                                          <p:spTgt spid="99"/>
                                        </p:tgtEl>
                                        <p:attrNameLst>
                                          <p:attrName>style.rotation</p:attrName>
                                        </p:attrNameLst>
                                      </p:cBhvr>
                                      <p:tavLst>
                                        <p:tav tm="0">
                                          <p:val>
                                            <p:fltVal val="-90.0"/>
                                          </p:val>
                                        </p:tav>
                                        <p:tav tm="100000">
                                          <p:val>
                                            <p:fltVal val="0.0"/>
                                          </p:val>
                                        </p:tav>
                                      </p:tavLst>
                                    </p:anim>
                                    <p:anim calcmode="lin" valueType="num">
                                      <p:cBhvr>
                                        <p:cTn decel="100000" dur="800" fill="hold" id="126"/>
                                        <p:tgtEl>
                                          <p:spTgt spid="99"/>
                                        </p:tgtEl>
                                        <p:attrNameLst>
                                          <p:attrName>ppt_x</p:attrName>
                                        </p:attrNameLst>
                                      </p:cBhvr>
                                      <p:tavLst>
                                        <p:tav tm="0">
                                          <p:val>
                                            <p:strVal val="#ppt_x+0.4"/>
                                          </p:val>
                                        </p:tav>
                                        <p:tav tm="100000">
                                          <p:val>
                                            <p:strVal val="#ppt_x-0.05"/>
                                          </p:val>
                                        </p:tav>
                                      </p:tavLst>
                                    </p:anim>
                                    <p:anim calcmode="lin" valueType="num">
                                      <p:cBhvr>
                                        <p:cTn decel="100000" dur="800" fill="hold" id="127"/>
                                        <p:tgtEl>
                                          <p:spTgt spid="99"/>
                                        </p:tgtEl>
                                        <p:attrNameLst>
                                          <p:attrName>ppt_y</p:attrName>
                                        </p:attrNameLst>
                                      </p:cBhvr>
                                      <p:tavLst>
                                        <p:tav tm="0">
                                          <p:val>
                                            <p:strVal val="#ppt_y-0.4"/>
                                          </p:val>
                                        </p:tav>
                                        <p:tav tm="100000">
                                          <p:val>
                                            <p:strVal val="#ppt_y+0.1"/>
                                          </p:val>
                                        </p:tav>
                                      </p:tavLst>
                                    </p:anim>
                                    <p:anim calcmode="lin" valueType="num">
                                      <p:cBhvr>
                                        <p:cTn accel="100000" dur="200" fill="hold" id="128">
                                          <p:stCondLst>
                                            <p:cond delay="800"/>
                                          </p:stCondLst>
                                        </p:cTn>
                                        <p:tgtEl>
                                          <p:spTgt spid="99"/>
                                        </p:tgtEl>
                                        <p:attrNameLst>
                                          <p:attrName>ppt_x</p:attrName>
                                        </p:attrNameLst>
                                      </p:cBhvr>
                                      <p:tavLst>
                                        <p:tav tm="0">
                                          <p:val>
                                            <p:strVal val="#ppt_x-0.05"/>
                                          </p:val>
                                        </p:tav>
                                        <p:tav tm="100000">
                                          <p:val>
                                            <p:strVal val="#ppt_x"/>
                                          </p:val>
                                        </p:tav>
                                      </p:tavLst>
                                    </p:anim>
                                    <p:anim calcmode="lin" valueType="num">
                                      <p:cBhvr>
                                        <p:cTn accel="100000" dur="200" fill="hold" id="129">
                                          <p:stCondLst>
                                            <p:cond delay="800"/>
                                          </p:stCondLst>
                                        </p:cTn>
                                        <p:tgtEl>
                                          <p:spTgt spid="99"/>
                                        </p:tgtEl>
                                        <p:attrNameLst>
                                          <p:attrName>ppt_y</p:attrName>
                                        </p:attrNameLst>
                                      </p:cBhvr>
                                      <p:tavLst>
                                        <p:tav tm="0">
                                          <p:val>
                                            <p:strVal val="#ppt_y+0.1"/>
                                          </p:val>
                                        </p:tav>
                                        <p:tav tm="100000">
                                          <p:val>
                                            <p:strVal val="#ppt_y"/>
                                          </p:val>
                                        </p:tav>
                                      </p:tavLst>
                                    </p:anim>
                                  </p:childTnLst>
                                </p:cTn>
                              </p:par>
                            </p:childTnLst>
                          </p:cTn>
                        </p:par>
                      </p:childTnLst>
                    </p:cTn>
                  </p:par>
                  <p:par>
                    <p:cTn fill="hold" id="130" nodeType="clickPar">
                      <p:stCondLst>
                        <p:cond delay="indefinite"/>
                      </p:stCondLst>
                      <p:childTnLst>
                        <p:par>
                          <p:cTn fill="hold" id="131" nodeType="withGroup">
                            <p:stCondLst>
                              <p:cond delay="0"/>
                            </p:stCondLst>
                            <p:childTnLst>
                              <p:par>
                                <p:cTn accel="50000" fill="hold" grpId="2" id="132" nodeType="clickEffect" presetClass="entr" presetID="38" presetSubtype="0">
                                  <p:stCondLst>
                                    <p:cond delay="0"/>
                                  </p:stCondLst>
                                  <p:iterate type="lt">
                                    <p:tmPct val="50000"/>
                                  </p:iterate>
                                  <p:childTnLst>
                                    <p:set>
                                      <p:cBhvr>
                                        <p:cTn dur="1" fill="hold" id="133">
                                          <p:stCondLst>
                                            <p:cond delay="0"/>
                                          </p:stCondLst>
                                        </p:cTn>
                                        <p:tgtEl>
                                          <p:spTgt spid="1048698"/>
                                        </p:tgtEl>
                                        <p:attrNameLst>
                                          <p:attrName>style.visibility</p:attrName>
                                        </p:attrNameLst>
                                      </p:cBhvr>
                                      <p:to>
                                        <p:strVal val="visible"/>
                                      </p:to>
                                    </p:set>
                                    <p:set>
                                      <p:cBhvr>
                                        <p:cTn dur="455" fill="hold" id="134">
                                          <p:stCondLst>
                                            <p:cond delay="0"/>
                                          </p:stCondLst>
                                        </p:cTn>
                                        <p:tgtEl>
                                          <p:spTgt spid="1048698"/>
                                        </p:tgtEl>
                                        <p:attrNameLst>
                                          <p:attrName>style.rotation</p:attrName>
                                        </p:attrNameLst>
                                      </p:cBhvr>
                                      <p:to>
                                        <p:strVal val="-45.0"/>
                                      </p:to>
                                    </p:set>
                                    <p:anim calcmode="lin" valueType="num">
                                      <p:cBhvr>
                                        <p:cTn dur="455" fill="hold" id="135">
                                          <p:stCondLst>
                                            <p:cond delay="455"/>
                                          </p:stCondLst>
                                        </p:cTn>
                                        <p:tgtEl>
                                          <p:spTgt spid="1048698"/>
                                        </p:tgtEl>
                                        <p:attrNameLst>
                                          <p:attrName>style.rotation</p:attrName>
                                        </p:attrNameLst>
                                      </p:cBhvr>
                                      <p:tavLst>
                                        <p:tav tm="0">
                                          <p:val>
                                            <p:fltVal val="-45.0"/>
                                          </p:val>
                                        </p:tav>
                                        <p:tav tm="69900">
                                          <p:val>
                                            <p:fltVal val="45.0"/>
                                          </p:val>
                                        </p:tav>
                                        <p:tav tm="100000">
                                          <p:val>
                                            <p:fltVal val="0.0"/>
                                          </p:val>
                                        </p:tav>
                                      </p:tavLst>
                                    </p:anim>
                                    <p:anim calcmode="lin" valueType="num">
                                      <p:cBhvr>
                                        <p:cTn dur="455" fill="hold" id="136">
                                          <p:stCondLst>
                                            <p:cond delay="0"/>
                                          </p:stCondLst>
                                        </p:cTn>
                                        <p:tgtEl>
                                          <p:spTgt spid="1048698"/>
                                        </p:tgtEl>
                                        <p:attrNameLst>
                                          <p:attrName>ppt_y</p:attrName>
                                        </p:attrNameLst>
                                      </p:cBhvr>
                                      <p:tavLst>
                                        <p:tav tm="0">
                                          <p:val>
                                            <p:strVal val="#ppt_y-1"/>
                                          </p:val>
                                        </p:tav>
                                        <p:tav tm="100000">
                                          <p:val>
                                            <p:strVal val="#ppt_y-(0.354*#ppt_w-0.172*#ppt_h)"/>
                                          </p:val>
                                        </p:tav>
                                      </p:tavLst>
                                    </p:anim>
                                    <p:anim calcmode="lin" valueType="num">
                                      <p:cBhvr>
                                        <p:cTn accel="0" autoRev="1" decel="50000" dur="156" fill="hold" id="137">
                                          <p:stCondLst>
                                            <p:cond delay="455"/>
                                          </p:stCondLst>
                                        </p:cTn>
                                        <p:tgtEl>
                                          <p:spTgt spid="1048698"/>
                                        </p:tgtEl>
                                        <p:attrNameLst>
                                          <p:attrName>ppt_y</p:attrName>
                                        </p:attrNameLst>
                                      </p:cBhvr>
                                      <p:tavLst>
                                        <p:tav tm="0">
                                          <p:val>
                                            <p:strVal val="#ppt_y-(0.354*#ppt_w-0.172*#ppt_h)"/>
                                          </p:val>
                                        </p:tav>
                                        <p:tav tm="100000">
                                          <p:val>
                                            <p:strVal val="#ppt_y-(0.354*#ppt_w-0.172*#ppt_h)-#ppt_h/2"/>
                                          </p:val>
                                        </p:tav>
                                      </p:tavLst>
                                    </p:anim>
                                    <p:anim calcmode="lin" valueType="num">
                                      <p:cBhvr>
                                        <p:cTn dur="136" fill="hold" id="138">
                                          <p:stCondLst>
                                            <p:cond delay="864"/>
                                          </p:stCondLst>
                                        </p:cTn>
                                        <p:tgtEl>
                                          <p:spTgt spid="1048698"/>
                                        </p:tgtEl>
                                        <p:attrNameLst>
                                          <p:attrName>ppt_y</p:attrName>
                                        </p:attrNameLst>
                                      </p:cBhvr>
                                      <p:tavLst>
                                        <p:tav tm="0">
                                          <p:val>
                                            <p:strVal val="#ppt_y-(0.354*#ppt_w-0.172*#ppt_h)"/>
                                          </p:val>
                                        </p:tav>
                                        <p:tav tm="100000">
                                          <p:val>
                                            <p:strVal val="#ppt_y"/>
                                          </p:val>
                                        </p:tav>
                                      </p:tavLst>
                                    </p:anim>
                                  </p:childTnLst>
                                </p:cTn>
                              </p:par>
                            </p:childTnLst>
                          </p:cTn>
                        </p:par>
                      </p:childTnLst>
                    </p:cTn>
                  </p:par>
                  <p:par>
                    <p:cTn fill="hold" id="139" nodeType="clickPar">
                      <p:stCondLst>
                        <p:cond delay="indefinite"/>
                      </p:stCondLst>
                      <p:childTnLst>
                        <p:par>
                          <p:cTn fill="hold" id="140" nodeType="withGroup">
                            <p:stCondLst>
                              <p:cond delay="0"/>
                            </p:stCondLst>
                            <p:childTnLst>
                              <p:par>
                                <p:cTn fill="hold" grpId="1" id="141" nodeType="clickEffect" presetClass="entr" presetID="26" presetSubtype="0">
                                  <p:stCondLst>
                                    <p:cond delay="0"/>
                                  </p:stCondLst>
                                  <p:childTnLst>
                                    <p:set>
                                      <p:cBhvr>
                                        <p:cTn dur="1" fill="hold" id="142">
                                          <p:stCondLst>
                                            <p:cond delay="0"/>
                                          </p:stCondLst>
                                        </p:cTn>
                                        <p:tgtEl>
                                          <p:spTgt spid="1048699"/>
                                        </p:tgtEl>
                                        <p:attrNameLst>
                                          <p:attrName>style.visibility</p:attrName>
                                        </p:attrNameLst>
                                      </p:cBhvr>
                                      <p:to>
                                        <p:strVal val="visible"/>
                                      </p:to>
                                    </p:set>
                                    <p:animEffect transition="in" filter="wipe(down)">
                                      <p:cBhvr>
                                        <p:cTn dur="580" id="143">
                                          <p:stCondLst>
                                            <p:cond delay="0"/>
                                          </p:stCondLst>
                                        </p:cTn>
                                        <p:tgtEl>
                                          <p:spTgt spid="1048699"/>
                                        </p:tgtEl>
                                      </p:cBhvr>
                                    </p:animEffect>
                                    <p:anim calcmode="lin" valueType="num">
                                      <p:cBhvr>
                                        <p:cTn dur="1822" id="144" tmFilter="0,0; 0.14,0.36; 0.43,0.73; 0.71,0.91; 1.0,1.0">
                                          <p:stCondLst>
                                            <p:cond delay="0"/>
                                          </p:stCondLst>
                                        </p:cTn>
                                        <p:tgtEl>
                                          <p:spTgt spid="1048699"/>
                                        </p:tgtEl>
                                        <p:attrNameLst>
                                          <p:attrName>ppt_x</p:attrName>
                                        </p:attrNameLst>
                                      </p:cBhvr>
                                      <p:tavLst>
                                        <p:tav tm="0">
                                          <p:val>
                                            <p:strVal val="#ppt_x-0.25"/>
                                          </p:val>
                                        </p:tav>
                                        <p:tav tm="100000">
                                          <p:val>
                                            <p:strVal val="#ppt_x"/>
                                          </p:val>
                                        </p:tav>
                                      </p:tavLst>
                                    </p:anim>
                                    <p:anim calcmode="lin" valueType="num">
                                      <p:cBhvr>
                                        <p:cTn dur="664" id="145" tmFilter="0.0,0.0; 0.25,0.07; 0.50,0.2; 0.75,0.467; 1.0,1.0">
                                          <p:stCondLst>
                                            <p:cond delay="0"/>
                                          </p:stCondLst>
                                        </p:cTn>
                                        <p:tgtEl>
                                          <p:spTgt spid="1048699"/>
                                        </p:tgtEl>
                                        <p:attrNameLst>
                                          <p:attrName>ppt_y</p:attrName>
                                        </p:attrNameLst>
                                      </p:cBhvr>
                                      <p:tavLst>
                                        <p:tav fmla="#ppt_y-sin(pi*$)/3" tm="0">
                                          <p:val>
                                            <p:fltVal val="0.5"/>
                                          </p:val>
                                        </p:tav>
                                        <p:tav tm="100000">
                                          <p:val>
                                            <p:fltVal val="1.0"/>
                                          </p:val>
                                        </p:tav>
                                      </p:tavLst>
                                    </p:anim>
                                    <p:anim calcmode="lin" valueType="num">
                                      <p:cBhvr>
                                        <p:cTn dur="664" id="146" tmFilter="0, 0; 0.125,0.2665; 0.25,0.4; 0.375,0.465; 0.5,0.5;  0.625,0.535; 0.75,0.6; 0.875,0.7335; 1,1">
                                          <p:stCondLst>
                                            <p:cond delay="664"/>
                                          </p:stCondLst>
                                        </p:cTn>
                                        <p:tgtEl>
                                          <p:spTgt spid="1048699"/>
                                        </p:tgtEl>
                                        <p:attrNameLst>
                                          <p:attrName>ppt_y</p:attrName>
                                        </p:attrNameLst>
                                      </p:cBhvr>
                                      <p:tavLst>
                                        <p:tav fmla="#ppt_y-sin(pi*$)/9" tm="0">
                                          <p:val>
                                            <p:fltVal val="0.0"/>
                                          </p:val>
                                        </p:tav>
                                        <p:tav tm="100000">
                                          <p:val>
                                            <p:fltVal val="1.0"/>
                                          </p:val>
                                        </p:tav>
                                      </p:tavLst>
                                    </p:anim>
                                    <p:anim calcmode="lin" valueType="num">
                                      <p:cBhvr>
                                        <p:cTn dur="332" id="147" tmFilter="0, 0; 0.125,0.2665; 0.25,0.4; 0.375,0.465; 0.5,0.5;  0.625,0.535; 0.75,0.6; 0.875,0.7335; 1,1">
                                          <p:stCondLst>
                                            <p:cond delay="1324"/>
                                          </p:stCondLst>
                                        </p:cTn>
                                        <p:tgtEl>
                                          <p:spTgt spid="1048699"/>
                                        </p:tgtEl>
                                        <p:attrNameLst>
                                          <p:attrName>ppt_y</p:attrName>
                                        </p:attrNameLst>
                                      </p:cBhvr>
                                      <p:tavLst>
                                        <p:tav fmla="#ppt_y-sin(pi*$)/27" tm="0">
                                          <p:val>
                                            <p:fltVal val="0.0"/>
                                          </p:val>
                                        </p:tav>
                                        <p:tav tm="100000">
                                          <p:val>
                                            <p:fltVal val="1.0"/>
                                          </p:val>
                                        </p:tav>
                                      </p:tavLst>
                                    </p:anim>
                                    <p:anim calcmode="lin" valueType="num">
                                      <p:cBhvr>
                                        <p:cTn dur="164" id="148" tmFilter="0, 0; 0.125,0.2665; 0.25,0.4; 0.375,0.465; 0.5,0.5;  0.625,0.535; 0.75,0.6; 0.875,0.7335; 1,1">
                                          <p:stCondLst>
                                            <p:cond delay="1656"/>
                                          </p:stCondLst>
                                        </p:cTn>
                                        <p:tgtEl>
                                          <p:spTgt spid="1048699"/>
                                        </p:tgtEl>
                                        <p:attrNameLst>
                                          <p:attrName>ppt_y</p:attrName>
                                        </p:attrNameLst>
                                      </p:cBhvr>
                                      <p:tavLst>
                                        <p:tav fmla="#ppt_y-sin(pi*$)/81" tm="0">
                                          <p:val>
                                            <p:fltVal val="0.0"/>
                                          </p:val>
                                        </p:tav>
                                        <p:tav tm="100000">
                                          <p:val>
                                            <p:fltVal val="1.0"/>
                                          </p:val>
                                        </p:tav>
                                      </p:tavLst>
                                    </p:anim>
                                    <p:animScale>
                                      <p:cBhvr>
                                        <p:cTn dur="26" id="149">
                                          <p:stCondLst>
                                            <p:cond delay="650"/>
                                          </p:stCondLst>
                                        </p:cTn>
                                        <p:tgtEl>
                                          <p:spTgt spid="1048699"/>
                                        </p:tgtEl>
                                      </p:cBhvr>
                                      <p:to x="100000" y="60000"/>
                                    </p:animScale>
                                    <p:animScale>
                                      <p:cBhvr>
                                        <p:cTn accel="0" decel="50000" dur="166" id="150">
                                          <p:stCondLst>
                                            <p:cond delay="676"/>
                                          </p:stCondLst>
                                        </p:cTn>
                                        <p:tgtEl>
                                          <p:spTgt spid="1048699"/>
                                        </p:tgtEl>
                                      </p:cBhvr>
                                      <p:to x="100000" y="100000"/>
                                    </p:animScale>
                                    <p:animScale>
                                      <p:cBhvr>
                                        <p:cTn dur="26" id="151">
                                          <p:stCondLst>
                                            <p:cond delay="1312"/>
                                          </p:stCondLst>
                                        </p:cTn>
                                        <p:tgtEl>
                                          <p:spTgt spid="1048699"/>
                                        </p:tgtEl>
                                      </p:cBhvr>
                                      <p:to x="100000" y="80000"/>
                                    </p:animScale>
                                    <p:animScale>
                                      <p:cBhvr>
                                        <p:cTn accel="0" decel="50000" dur="166" id="152">
                                          <p:stCondLst>
                                            <p:cond delay="1338"/>
                                          </p:stCondLst>
                                        </p:cTn>
                                        <p:tgtEl>
                                          <p:spTgt spid="1048699"/>
                                        </p:tgtEl>
                                      </p:cBhvr>
                                      <p:to x="100000" y="100000"/>
                                    </p:animScale>
                                    <p:animScale>
                                      <p:cBhvr>
                                        <p:cTn dur="26" id="153">
                                          <p:stCondLst>
                                            <p:cond delay="1642"/>
                                          </p:stCondLst>
                                        </p:cTn>
                                        <p:tgtEl>
                                          <p:spTgt spid="1048699"/>
                                        </p:tgtEl>
                                      </p:cBhvr>
                                      <p:to x="100000" y="90000"/>
                                    </p:animScale>
                                    <p:animScale>
                                      <p:cBhvr>
                                        <p:cTn accel="0" decel="50000" dur="166" id="154">
                                          <p:stCondLst>
                                            <p:cond delay="1668"/>
                                          </p:stCondLst>
                                        </p:cTn>
                                        <p:tgtEl>
                                          <p:spTgt spid="1048699"/>
                                        </p:tgtEl>
                                      </p:cBhvr>
                                      <p:to x="100000" y="100000"/>
                                    </p:animScale>
                                    <p:animScale>
                                      <p:cBhvr>
                                        <p:cTn dur="26" id="155">
                                          <p:stCondLst>
                                            <p:cond delay="1808"/>
                                          </p:stCondLst>
                                        </p:cTn>
                                        <p:tgtEl>
                                          <p:spTgt spid="1048699"/>
                                        </p:tgtEl>
                                      </p:cBhvr>
                                      <p:to x="100000" y="95000"/>
                                    </p:animScale>
                                    <p:animScale>
                                      <p:cBhvr>
                                        <p:cTn accel="0" decel="50000" dur="166" id="156">
                                          <p:stCondLst>
                                            <p:cond delay="1834"/>
                                          </p:stCondLst>
                                        </p:cTn>
                                        <p:tgtEl>
                                          <p:spTgt spid="1048699"/>
                                        </p:tgtEl>
                                      </p:cBhvr>
                                      <p:to x="100000" y="100000"/>
                                    </p:animScale>
                                  </p:childTnLst>
                                </p:cTn>
                              </p:par>
                            </p:childTnLst>
                          </p:cTn>
                        </p:par>
                      </p:childTnLst>
                    </p:cTn>
                  </p:par>
                  <p:par>
                    <p:cTn fill="hold" id="157" nodeType="clickPar">
                      <p:stCondLst>
                        <p:cond delay="indefinite"/>
                      </p:stCondLst>
                      <p:childTnLst>
                        <p:par>
                          <p:cTn fill="hold" id="158" nodeType="withGroup">
                            <p:stCondLst>
                              <p:cond delay="0"/>
                            </p:stCondLst>
                            <p:childTnLst>
                              <p:par>
                                <p:cTn fill="hold" grpId="3" id="159" nodeType="clickEffect" presetClass="entr" presetID="45" presetSubtype="0">
                                  <p:stCondLst>
                                    <p:cond delay="0"/>
                                  </p:stCondLst>
                                  <p:iterate type="lt">
                                    <p:tmAbs val="0"/>
                                  </p:iterate>
                                  <p:childTnLst>
                                    <p:set>
                                      <p:cBhvr>
                                        <p:cTn dur="1" fill="hold" id="160">
                                          <p:stCondLst>
                                            <p:cond delay="0"/>
                                          </p:stCondLst>
                                        </p:cTn>
                                        <p:tgtEl>
                                          <p:spTgt spid="1048698"/>
                                        </p:tgtEl>
                                        <p:attrNameLst>
                                          <p:attrName>style.visibility</p:attrName>
                                        </p:attrNameLst>
                                      </p:cBhvr>
                                      <p:to>
                                        <p:strVal val="visible"/>
                                      </p:to>
                                    </p:set>
                                    <p:animEffect transition="in" filter="fade">
                                      <p:cBhvr>
                                        <p:cTn dur="2000" id="161"/>
                                        <p:tgtEl>
                                          <p:spTgt spid="1048698"/>
                                        </p:tgtEl>
                                      </p:cBhvr>
                                    </p:animEffect>
                                    <p:anim calcmode="lin" valueType="num">
                                      <p:cBhvr>
                                        <p:cTn dur="2000" fill="hold" id="162"/>
                                        <p:tgtEl>
                                          <p:spTgt spid="1048698"/>
                                        </p:tgtEl>
                                        <p:attrNameLst>
                                          <p:attrName>ppt_w</p:attrName>
                                        </p:attrNameLst>
                                      </p:cBhvr>
                                      <p:tavLst>
                                        <p:tav fmla="#ppt_w*sin(2.5*pi*$)" tm="0">
                                          <p:val>
                                            <p:fltVal val="0.0"/>
                                          </p:val>
                                        </p:tav>
                                        <p:tav tm="100000">
                                          <p:val>
                                            <p:fltVal val="1.0"/>
                                          </p:val>
                                        </p:tav>
                                      </p:tavLst>
                                    </p:anim>
                                    <p:anim calcmode="lin" valueType="num">
                                      <p:cBhvr>
                                        <p:cTn dur="2000" fill="hold" id="163"/>
                                        <p:tgtEl>
                                          <p:spTgt spid="1048698"/>
                                        </p:tgtEl>
                                        <p:attrNameLst>
                                          <p:attrName>ppt_h</p:attrName>
                                        </p:attrNameLst>
                                      </p:cBhvr>
                                      <p:tavLst>
                                        <p:tav tm="0">
                                          <p:val>
                                            <p:strVal val="#ppt_h"/>
                                          </p:val>
                                        </p:tav>
                                        <p:tav tm="100000">
                                          <p:val>
                                            <p:strVal val="#ppt_h"/>
                                          </p:val>
                                        </p:tav>
                                      </p:tavLst>
                                    </p:anim>
                                  </p:childTnLst>
                                </p:cTn>
                              </p:par>
                            </p:childTnLst>
                          </p:cTn>
                        </p:par>
                      </p:childTnLst>
                    </p:cTn>
                  </p:par>
                  <p:par>
                    <p:cTn fill="hold" id="164" nodeType="clickPar">
                      <p:stCondLst>
                        <p:cond delay="indefinite"/>
                      </p:stCondLst>
                      <p:childTnLst>
                        <p:par>
                          <p:cTn fill="hold" id="165" nodeType="withGroup">
                            <p:stCondLst>
                              <p:cond delay="0"/>
                            </p:stCondLst>
                            <p:childTnLst>
                              <p:par>
                                <p:cTn fill="hold" grpId="2" id="166" nodeType="clickEffect" presetClass="entr" presetID="30" presetSubtype="0">
                                  <p:stCondLst>
                                    <p:cond delay="0"/>
                                  </p:stCondLst>
                                  <p:childTnLst>
                                    <p:set>
                                      <p:cBhvr>
                                        <p:cTn dur="1" fill="hold" id="167">
                                          <p:stCondLst>
                                            <p:cond delay="0"/>
                                          </p:stCondLst>
                                        </p:cTn>
                                        <p:tgtEl>
                                          <p:spTgt spid="1048699"/>
                                        </p:tgtEl>
                                        <p:attrNameLst>
                                          <p:attrName>style.visibility</p:attrName>
                                        </p:attrNameLst>
                                      </p:cBhvr>
                                      <p:to>
                                        <p:strVal val="visible"/>
                                      </p:to>
                                    </p:set>
                                    <p:animEffect transition="in" filter="fade">
                                      <p:cBhvr>
                                        <p:cTn decel="100000" dur="800" id="168"/>
                                        <p:tgtEl>
                                          <p:spTgt spid="1048699"/>
                                        </p:tgtEl>
                                      </p:cBhvr>
                                    </p:animEffect>
                                    <p:anim calcmode="lin" valueType="num">
                                      <p:cBhvr>
                                        <p:cTn decel="100000" dur="800" fill="hold" id="169"/>
                                        <p:tgtEl>
                                          <p:spTgt spid="1048699"/>
                                        </p:tgtEl>
                                        <p:attrNameLst>
                                          <p:attrName>style.rotation</p:attrName>
                                        </p:attrNameLst>
                                      </p:cBhvr>
                                      <p:tavLst>
                                        <p:tav tm="0">
                                          <p:val>
                                            <p:fltVal val="-90.0"/>
                                          </p:val>
                                        </p:tav>
                                        <p:tav tm="100000">
                                          <p:val>
                                            <p:fltVal val="0.0"/>
                                          </p:val>
                                        </p:tav>
                                      </p:tavLst>
                                    </p:anim>
                                    <p:anim calcmode="lin" valueType="num">
                                      <p:cBhvr>
                                        <p:cTn decel="100000" dur="800" fill="hold" id="170"/>
                                        <p:tgtEl>
                                          <p:spTgt spid="1048699"/>
                                        </p:tgtEl>
                                        <p:attrNameLst>
                                          <p:attrName>ppt_x</p:attrName>
                                        </p:attrNameLst>
                                      </p:cBhvr>
                                      <p:tavLst>
                                        <p:tav tm="0">
                                          <p:val>
                                            <p:strVal val="#ppt_x+0.4"/>
                                          </p:val>
                                        </p:tav>
                                        <p:tav tm="100000">
                                          <p:val>
                                            <p:strVal val="#ppt_x-0.05"/>
                                          </p:val>
                                        </p:tav>
                                      </p:tavLst>
                                    </p:anim>
                                    <p:anim calcmode="lin" valueType="num">
                                      <p:cBhvr>
                                        <p:cTn decel="100000" dur="800" fill="hold" id="171"/>
                                        <p:tgtEl>
                                          <p:spTgt spid="1048699"/>
                                        </p:tgtEl>
                                        <p:attrNameLst>
                                          <p:attrName>ppt_y</p:attrName>
                                        </p:attrNameLst>
                                      </p:cBhvr>
                                      <p:tavLst>
                                        <p:tav tm="0">
                                          <p:val>
                                            <p:strVal val="#ppt_y-0.4"/>
                                          </p:val>
                                        </p:tav>
                                        <p:tav tm="100000">
                                          <p:val>
                                            <p:strVal val="#ppt_y+0.1"/>
                                          </p:val>
                                        </p:tav>
                                      </p:tavLst>
                                    </p:anim>
                                    <p:anim calcmode="lin" valueType="num">
                                      <p:cBhvr>
                                        <p:cTn accel="100000" dur="200" fill="hold" id="172">
                                          <p:stCondLst>
                                            <p:cond delay="800"/>
                                          </p:stCondLst>
                                        </p:cTn>
                                        <p:tgtEl>
                                          <p:spTgt spid="1048699"/>
                                        </p:tgtEl>
                                        <p:attrNameLst>
                                          <p:attrName>ppt_x</p:attrName>
                                        </p:attrNameLst>
                                      </p:cBhvr>
                                      <p:tavLst>
                                        <p:tav tm="0">
                                          <p:val>
                                            <p:strVal val="#ppt_x-0.05"/>
                                          </p:val>
                                        </p:tav>
                                        <p:tav tm="100000">
                                          <p:val>
                                            <p:strVal val="#ppt_x"/>
                                          </p:val>
                                        </p:tav>
                                      </p:tavLst>
                                    </p:anim>
                                    <p:anim calcmode="lin" valueType="num">
                                      <p:cBhvr>
                                        <p:cTn accel="100000" dur="200" fill="hold" id="173">
                                          <p:stCondLst>
                                            <p:cond delay="800"/>
                                          </p:stCondLst>
                                        </p:cTn>
                                        <p:tgtEl>
                                          <p:spTgt spid="104869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8" grpId="0" uiExpand="0" build="whole" animBg="1"/>
      <p:bldP spid="1048698" grpId="1" uiExpand="0" build="whole" animBg="1"/>
      <p:bldP spid="1048698" grpId="2" uiExpand="0" build="whole" animBg="1"/>
      <p:bldP spid="1048698" grpId="3" uiExpand="0" build="whole" animBg="1"/>
      <p:bldP spid="1048699" grpId="0" uiExpand="0" build="whole" animBg="1"/>
      <p:bldP spid="1048699" grpId="1" uiExpand="0" build="whole" animBg="1"/>
      <p:bldP spid="1048699" grpId="2" uiExpand="0" build="whole"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1">
  <p:cSld>
    <p:spTree>
      <p:nvGrpSpPr>
        <p:cNvPr id="100" name=""/>
        <p:cNvGrpSpPr/>
        <p:nvPr/>
      </p:nvGrpSpPr>
      <p:grpSpPr>
        <a:xfrm rot="0">
          <a:off x="0" y="0"/>
          <a:ext cx="0" cy="0"/>
          <a:chOff x="0" y="0"/>
          <a:chExt cx="0" cy="0"/>
        </a:xfrm>
      </p:grpSpPr>
      <p:sp>
        <p:nvSpPr>
          <p:cNvPr id="1048700" name=""/>
          <p:cNvSpPr/>
          <p:nvPr/>
        </p:nvSpPr>
        <p:spPr>
          <a:xfrm rot="0" flipH="1">
            <a:off x="3425825" y="1773237"/>
            <a:ext cx="1849437" cy="3700462"/>
          </a:xfrm>
          <a:prstGeom prst="moon">
            <a:avLst>
              <a:gd name="adj" fmla="val 6042"/>
            </a:avLst>
          </a:prstGeom>
          <a:solidFill>
            <a:schemeClr val="dk1"/>
          </a:solidFill>
          <a:ln w="12700" cap="flat" cmpd="sng">
            <a:solidFill>
              <a:srgbClr val="C0C0C0">
                <a:alpha val="100000"/>
              </a:srgb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nvGrpSpPr>
          <p:cNvPr id="101" name=""/>
          <p:cNvGrpSpPr/>
          <p:nvPr/>
        </p:nvGrpSpPr>
        <p:grpSpPr>
          <a:xfrm rot="0">
            <a:off x="146050" y="2341562"/>
            <a:ext cx="5632450" cy="2638425"/>
            <a:chOff x="92" y="1475"/>
            <a:chExt cx="3548" cy="1662"/>
          </a:xfrm>
        </p:grpSpPr>
        <p:pic>
          <p:nvPicPr>
            <p:cNvPr id="2097180" name=""/>
            <p:cNvPicPr>
              <a:picLocks/>
            </p:cNvPicPr>
            <p:nvPr/>
          </p:nvPicPr>
          <p:blipFill>
            <a:blip xmlns:r="http://schemas.openxmlformats.org/officeDocument/2006/relationships" r:embed="rId1"/>
            <a:srcRect l="0" t="0" r="0" b="0"/>
            <a:stretch>
              <a:fillRect/>
            </a:stretch>
          </p:blipFill>
          <p:spPr>
            <a:xfrm rot="0">
              <a:off x="92" y="1475"/>
              <a:ext cx="3548" cy="1662"/>
            </a:xfrm>
            <a:prstGeom prst="rect"/>
            <a:noFill/>
            <a:ln>
              <a:noFill/>
            </a:ln>
          </p:spPr>
        </p:pic>
        <p:sp>
          <p:nvSpPr>
            <p:cNvPr id="1048701" name=""/>
            <p:cNvSpPr txBox="1"/>
            <p:nvPr/>
          </p:nvSpPr>
          <p:spPr>
            <a:xfrm rot="0">
              <a:off x="242" y="1816"/>
              <a:ext cx="2882" cy="93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indent="0" lvl="2" marL="0">
                <a:buClr>
                  <a:srgbClr val="FF0000"/>
                </a:buClr>
                <a:buSzPct val="70000"/>
                <a:buFont typeface="Wingdings" pitchFamily="2" charset="2"/>
                <a:buNone/>
                <a:tabLst>
                  <a:tab algn="l" pos="136525"/>
                </a:tabLst>
              </a:pPr>
              <a:r>
                <a:rPr altLang="zh-CN" sz="3600" lang="en-US">
                  <a:solidFill>
                    <a:srgbClr val="303030"/>
                  </a:solidFill>
                  <a:latin typeface="微软雅黑" pitchFamily="34" charset="-122"/>
                  <a:ea typeface="微软雅黑" pitchFamily="34" charset="-122"/>
                </a:rPr>
                <a:t>             </a:t>
              </a:r>
              <a:r>
                <a:rPr altLang="en-US" sz="3600" lang="zh-CN">
                  <a:solidFill>
                    <a:srgbClr val="303030"/>
                  </a:solidFill>
                  <a:latin typeface="微软雅黑" pitchFamily="34" charset="-122"/>
                  <a:ea typeface="微软雅黑" pitchFamily="34" charset="-122"/>
                </a:rPr>
                <a:t>三同时</a:t>
              </a:r>
            </a:p>
          </p:txBody>
        </p:sp>
      </p:grpSp>
      <p:grpSp>
        <p:nvGrpSpPr>
          <p:cNvPr id="102" name=""/>
          <p:cNvGrpSpPr/>
          <p:nvPr/>
        </p:nvGrpSpPr>
        <p:grpSpPr>
          <a:xfrm rot="0">
            <a:off x="5999162" y="1647825"/>
            <a:ext cx="1122362" cy="1122362"/>
            <a:chOff x="4776637" y="4404800"/>
            <a:chExt cx="1011863" cy="1008000"/>
          </a:xfrm>
        </p:grpSpPr>
        <p:grpSp>
          <p:nvGrpSpPr>
            <p:cNvPr id="103" name=""/>
            <p:cNvGrpSpPr/>
            <p:nvPr/>
          </p:nvGrpSpPr>
          <p:grpSpPr>
            <a:xfrm rot="0">
              <a:off x="4567165" y="4222419"/>
              <a:ext cx="1439909" cy="1439885"/>
              <a:chOff x="5766816" y="1444752"/>
              <a:chExt cx="1597152" cy="1603248"/>
            </a:xfrm>
          </p:grpSpPr>
          <p:pic>
            <p:nvPicPr>
              <p:cNvPr id="2097181" name=""/>
              <p:cNvPicPr>
                <a:picLocks/>
              </p:cNvPicPr>
              <p:nvPr/>
            </p:nvPicPr>
            <p:blipFill>
              <a:blip xmlns:r="http://schemas.openxmlformats.org/officeDocument/2006/relationships" r:embed="rId2"/>
              <a:srcRect l="0" t="0" r="0" b="0"/>
              <a:stretch>
                <a:fillRect/>
              </a:stretch>
            </p:blipFill>
            <p:spPr>
              <a:xfrm rot="0">
                <a:off x="5766816" y="1444752"/>
                <a:ext cx="1597152" cy="1603248"/>
              </a:xfrm>
              <a:prstGeom prst="rect"/>
              <a:noFill/>
              <a:ln>
                <a:noFill/>
              </a:ln>
            </p:spPr>
          </p:pic>
          <p:sp>
            <p:nvSpPr>
              <p:cNvPr id="1048702" name=""/>
              <p:cNvSpPr txBox="1"/>
              <p:nvPr/>
            </p:nvSpPr>
            <p:spPr>
              <a:xfrm rot="0">
                <a:off x="6167187" y="1812191"/>
                <a:ext cx="790599" cy="793631"/>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lvl="0">
                  <a:buClr>
                    <a:srgbClr val="FF0000"/>
                  </a:buClr>
                  <a:buSzPct val="70000"/>
                  <a:buFont typeface="Wingdings" pitchFamily="2" charset="2"/>
                  <a:buChar char="u"/>
                </a:pPr>
                <a:endParaRPr altLang="zh-CN" b="1" sz="1600" lang="fr-FR">
                  <a:solidFill>
                    <a:schemeClr val="lt1"/>
                  </a:solidFill>
                  <a:latin typeface="微软雅黑" pitchFamily="34" charset="-122"/>
                  <a:ea typeface="微软雅黑" pitchFamily="34" charset="-122"/>
                </a:endParaRPr>
              </a:p>
            </p:txBody>
          </p:sp>
        </p:grpSp>
        <p:sp>
          <p:nvSpPr>
            <p:cNvPr id="1048703" name=""/>
            <p:cNvSpPr/>
            <p:nvPr/>
          </p:nvSpPr>
          <p:spPr>
            <a:xfrm rot="19388638">
              <a:off x="4776637" y="4463256"/>
              <a:ext cx="684117" cy="467643"/>
            </a:xfrm>
            <a:prstGeom prst="ellipse"/>
            <a:gradFill rotWithShape="1">
              <a:gsLst>
                <a:gs pos="0">
                  <a:schemeClr val="lt1">
                    <a:alpha val="100000"/>
                  </a:schemeClr>
                </a:gs>
                <a:gs pos="0">
                  <a:srgbClr val="FFFFFF">
                    <a:alpha val="100000"/>
                  </a:srgbClr>
                </a:gs>
                <a:gs pos="45000">
                  <a:srgbClr val="FFFFFF">
                    <a:alpha val="0"/>
                  </a:srgbClr>
                </a:gs>
                <a:gs pos="100000">
                  <a:schemeClr val="lt1">
                    <a:alpha val="0"/>
                  </a:schemeClr>
                </a:gs>
              </a:gsLst>
              <a:lin ang="5400000" scaled="1"/>
            </a:grad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en-US" sz="1400" lang="zh-CN">
                <a:solidFill>
                  <a:srgbClr val="FFFFFF"/>
                </a:solidFill>
                <a:latin typeface="Calibri" pitchFamily="34" charset="0"/>
                <a:ea typeface="微软雅黑" pitchFamily="34" charset="-122"/>
              </a:endParaRPr>
            </a:p>
          </p:txBody>
        </p:sp>
        <p:grpSp>
          <p:nvGrpSpPr>
            <p:cNvPr id="104" name=""/>
            <p:cNvGrpSpPr/>
            <p:nvPr/>
          </p:nvGrpSpPr>
          <p:grpSpPr>
            <a:xfrm rot="0">
              <a:off x="4885924" y="4512586"/>
              <a:ext cx="796896" cy="793853"/>
              <a:chOff x="6120384" y="1767840"/>
              <a:chExt cx="883920" cy="883920"/>
            </a:xfrm>
          </p:grpSpPr>
          <p:pic>
            <p:nvPicPr>
              <p:cNvPr id="2097182" name=""/>
              <p:cNvPicPr>
                <a:picLocks/>
              </p:cNvPicPr>
              <p:nvPr/>
            </p:nvPicPr>
            <p:blipFill>
              <a:blip xmlns:r="http://schemas.openxmlformats.org/officeDocument/2006/relationships" r:embed="rId3"/>
              <a:srcRect l="0" t="0" r="0" b="0"/>
              <a:stretch>
                <a:fillRect/>
              </a:stretch>
            </p:blipFill>
            <p:spPr>
              <a:xfrm rot="0">
                <a:off x="6120384" y="1767840"/>
                <a:ext cx="883920" cy="883920"/>
              </a:xfrm>
              <a:prstGeom prst="rect"/>
              <a:noFill/>
              <a:ln>
                <a:noFill/>
              </a:ln>
            </p:spPr>
          </p:pic>
          <p:sp>
            <p:nvSpPr>
              <p:cNvPr id="1048704" name=""/>
              <p:cNvSpPr txBox="1"/>
              <p:nvPr/>
            </p:nvSpPr>
            <p:spPr>
              <a:xfrm rot="0">
                <a:off x="6251894" y="1897223"/>
                <a:ext cx="621185" cy="623567"/>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buFontTx/>
                  <a:buNone/>
                </a:pPr>
                <a:endParaRPr altLang="en-US" lang="zh-CN">
                  <a:solidFill>
                    <a:srgbClr val="FFFFFF"/>
                  </a:solidFill>
                  <a:ea typeface="黑体" pitchFamily="49" charset="-122"/>
                </a:endParaRPr>
              </a:p>
            </p:txBody>
          </p:sp>
        </p:grpSp>
      </p:grpSp>
      <p:grpSp>
        <p:nvGrpSpPr>
          <p:cNvPr id="105" name=""/>
          <p:cNvGrpSpPr/>
          <p:nvPr/>
        </p:nvGrpSpPr>
        <p:grpSpPr>
          <a:xfrm rot="0">
            <a:off x="5924550" y="3017837"/>
            <a:ext cx="1209675" cy="1209675"/>
            <a:chOff x="4776637" y="4404800"/>
            <a:chExt cx="1011863" cy="1008000"/>
          </a:xfrm>
        </p:grpSpPr>
        <p:grpSp>
          <p:nvGrpSpPr>
            <p:cNvPr id="106" name=""/>
            <p:cNvGrpSpPr/>
            <p:nvPr/>
          </p:nvGrpSpPr>
          <p:grpSpPr>
            <a:xfrm rot="0">
              <a:off x="4583507" y="4236905"/>
              <a:ext cx="1407366" cy="1407073"/>
              <a:chOff x="5693664" y="2816352"/>
              <a:chExt cx="1682496" cy="1688592"/>
            </a:xfrm>
          </p:grpSpPr>
          <p:pic>
            <p:nvPicPr>
              <p:cNvPr id="2097183" name=""/>
              <p:cNvPicPr>
                <a:picLocks/>
              </p:cNvPicPr>
              <p:nvPr/>
            </p:nvPicPr>
            <p:blipFill>
              <a:blip xmlns:r="http://schemas.openxmlformats.org/officeDocument/2006/relationships" r:embed="rId4"/>
              <a:srcRect l="0" t="0" r="0" b="0"/>
              <a:stretch>
                <a:fillRect/>
              </a:stretch>
            </p:blipFill>
            <p:spPr>
              <a:xfrm rot="0">
                <a:off x="5693664" y="2816352"/>
                <a:ext cx="1682496" cy="1688592"/>
              </a:xfrm>
              <a:prstGeom prst="rect"/>
              <a:noFill/>
              <a:ln>
                <a:noFill/>
              </a:ln>
            </p:spPr>
          </p:pic>
          <p:sp>
            <p:nvSpPr>
              <p:cNvPr id="1048705" name=""/>
              <p:cNvSpPr txBox="1"/>
              <p:nvPr/>
            </p:nvSpPr>
            <p:spPr>
              <a:xfrm rot="0">
                <a:off x="6105645" y="3194991"/>
                <a:ext cx="852103" cy="855369"/>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lvl="0">
                  <a:buClr>
                    <a:srgbClr val="FF0000"/>
                  </a:buClr>
                  <a:buSzPct val="70000"/>
                  <a:buFont typeface="Wingdings" pitchFamily="2" charset="2"/>
                  <a:buChar char="u"/>
                </a:pPr>
                <a:endParaRPr altLang="zh-CN" b="1" sz="1600" lang="fr-FR">
                  <a:solidFill>
                    <a:schemeClr val="lt1"/>
                  </a:solidFill>
                  <a:latin typeface="微软雅黑" pitchFamily="34" charset="-122"/>
                  <a:ea typeface="微软雅黑" pitchFamily="34" charset="-122"/>
                </a:endParaRPr>
              </a:p>
            </p:txBody>
          </p:sp>
        </p:grpSp>
        <p:sp>
          <p:nvSpPr>
            <p:cNvPr id="1048706" name=""/>
            <p:cNvSpPr/>
            <p:nvPr/>
          </p:nvSpPr>
          <p:spPr>
            <a:xfrm rot="19388638">
              <a:off x="4776637" y="4463005"/>
              <a:ext cx="683871" cy="466960"/>
            </a:xfrm>
            <a:prstGeom prst="ellipse"/>
            <a:gradFill rotWithShape="1">
              <a:gsLst>
                <a:gs pos="0">
                  <a:schemeClr val="lt1">
                    <a:alpha val="100000"/>
                  </a:schemeClr>
                </a:gs>
                <a:gs pos="0">
                  <a:srgbClr val="FFFFFF">
                    <a:alpha val="100000"/>
                  </a:srgbClr>
                </a:gs>
                <a:gs pos="45000">
                  <a:srgbClr val="FFFFFF">
                    <a:alpha val="0"/>
                  </a:srgbClr>
                </a:gs>
                <a:gs pos="100000">
                  <a:schemeClr val="lt1">
                    <a:alpha val="0"/>
                  </a:schemeClr>
                </a:gs>
              </a:gsLst>
              <a:lin ang="5400000" scaled="1"/>
            </a:grad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en-US" sz="1400" lang="zh-CN">
                <a:solidFill>
                  <a:srgbClr val="FFFFFF"/>
                </a:solidFill>
                <a:latin typeface="Calibri" pitchFamily="34" charset="0"/>
                <a:ea typeface="微软雅黑" pitchFamily="34" charset="-122"/>
              </a:endParaRPr>
            </a:p>
          </p:txBody>
        </p:sp>
        <p:grpSp>
          <p:nvGrpSpPr>
            <p:cNvPr id="107" name=""/>
            <p:cNvGrpSpPr/>
            <p:nvPr/>
          </p:nvGrpSpPr>
          <p:grpSpPr>
            <a:xfrm rot="0">
              <a:off x="4889456" y="4511208"/>
              <a:ext cx="790369" cy="792431"/>
              <a:chOff x="6059424" y="3145536"/>
              <a:chExt cx="944880" cy="950976"/>
            </a:xfrm>
          </p:grpSpPr>
          <p:pic>
            <p:nvPicPr>
              <p:cNvPr id="2097184" name=""/>
              <p:cNvPicPr>
                <a:picLocks/>
              </p:cNvPicPr>
              <p:nvPr/>
            </p:nvPicPr>
            <p:blipFill>
              <a:blip xmlns:r="http://schemas.openxmlformats.org/officeDocument/2006/relationships" r:embed="rId5"/>
              <a:srcRect l="0" t="0" r="0" b="0"/>
              <a:stretch>
                <a:fillRect/>
              </a:stretch>
            </p:blipFill>
            <p:spPr>
              <a:xfrm rot="0">
                <a:off x="6059424" y="3145536"/>
                <a:ext cx="944880" cy="950976"/>
              </a:xfrm>
              <a:prstGeom prst="rect"/>
              <a:noFill/>
              <a:ln>
                <a:noFill/>
              </a:ln>
            </p:spPr>
          </p:pic>
          <p:sp>
            <p:nvSpPr>
              <p:cNvPr id="1048707" name=""/>
              <p:cNvSpPr txBox="1"/>
              <p:nvPr/>
            </p:nvSpPr>
            <p:spPr>
              <a:xfrm rot="0">
                <a:off x="6196941" y="3286637"/>
                <a:ext cx="669510" cy="672077"/>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buFontTx/>
                  <a:buNone/>
                </a:pPr>
                <a:endParaRPr altLang="en-US" lang="zh-CN">
                  <a:solidFill>
                    <a:srgbClr val="FFFFFF"/>
                  </a:solidFill>
                  <a:ea typeface="黑体" pitchFamily="49" charset="-122"/>
                </a:endParaRPr>
              </a:p>
            </p:txBody>
          </p:sp>
        </p:grpSp>
      </p:grpSp>
      <p:grpSp>
        <p:nvGrpSpPr>
          <p:cNvPr id="108" name=""/>
          <p:cNvGrpSpPr/>
          <p:nvPr/>
        </p:nvGrpSpPr>
        <p:grpSpPr>
          <a:xfrm rot="0">
            <a:off x="5959475" y="4505325"/>
            <a:ext cx="1200150" cy="1200150"/>
            <a:chOff x="4776637" y="4404800"/>
            <a:chExt cx="1011863" cy="1008000"/>
          </a:xfrm>
        </p:grpSpPr>
        <p:grpSp>
          <p:nvGrpSpPr>
            <p:cNvPr id="109" name=""/>
            <p:cNvGrpSpPr/>
            <p:nvPr/>
          </p:nvGrpSpPr>
          <p:grpSpPr>
            <a:xfrm rot="0">
              <a:off x="4578226" y="4235520"/>
              <a:ext cx="1413396" cy="1413120"/>
              <a:chOff x="5724144" y="4303776"/>
              <a:chExt cx="1676400" cy="1682496"/>
            </a:xfrm>
          </p:grpSpPr>
          <p:pic>
            <p:nvPicPr>
              <p:cNvPr id="2097185" name=""/>
              <p:cNvPicPr>
                <a:picLocks/>
              </p:cNvPicPr>
              <p:nvPr/>
            </p:nvPicPr>
            <p:blipFill>
              <a:blip xmlns:r="http://schemas.openxmlformats.org/officeDocument/2006/relationships" r:embed="rId6"/>
              <a:srcRect l="0" t="0" r="0" b="0"/>
              <a:stretch>
                <a:fillRect/>
              </a:stretch>
            </p:blipFill>
            <p:spPr>
              <a:xfrm rot="0">
                <a:off x="5724144" y="4303776"/>
                <a:ext cx="1676400" cy="1682496"/>
              </a:xfrm>
              <a:prstGeom prst="rect"/>
              <a:noFill/>
              <a:ln>
                <a:noFill/>
              </a:ln>
            </p:spPr>
          </p:pic>
          <p:sp>
            <p:nvSpPr>
              <p:cNvPr id="1048708" name=""/>
              <p:cNvSpPr txBox="1"/>
              <p:nvPr/>
            </p:nvSpPr>
            <p:spPr>
              <a:xfrm rot="0">
                <a:off x="6139144" y="4681083"/>
                <a:ext cx="845394" cy="848634"/>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lvl="0">
                  <a:buClr>
                    <a:srgbClr val="FF0000"/>
                  </a:buClr>
                  <a:buSzPct val="70000"/>
                  <a:buFont typeface="Wingdings" pitchFamily="2" charset="2"/>
                  <a:buChar char="u"/>
                </a:pPr>
                <a:endParaRPr altLang="zh-CN" b="1" sz="1600" lang="fr-FR">
                  <a:solidFill>
                    <a:schemeClr val="lt1"/>
                  </a:solidFill>
                  <a:latin typeface="微软雅黑" pitchFamily="34" charset="-122"/>
                  <a:ea typeface="微软雅黑" pitchFamily="34" charset="-122"/>
                </a:endParaRPr>
              </a:p>
            </p:txBody>
          </p:sp>
        </p:grpSp>
        <p:sp>
          <p:nvSpPr>
            <p:cNvPr id="1048709" name=""/>
            <p:cNvSpPr/>
            <p:nvPr/>
          </p:nvSpPr>
          <p:spPr>
            <a:xfrm rot="19388638">
              <a:off x="4776637" y="4463467"/>
              <a:ext cx="683945" cy="466667"/>
            </a:xfrm>
            <a:prstGeom prst="ellipse"/>
            <a:gradFill rotWithShape="1">
              <a:gsLst>
                <a:gs pos="0">
                  <a:schemeClr val="lt1">
                    <a:alpha val="100000"/>
                  </a:schemeClr>
                </a:gs>
                <a:gs pos="0">
                  <a:srgbClr val="FFFFFF">
                    <a:alpha val="100000"/>
                  </a:srgbClr>
                </a:gs>
                <a:gs pos="45000">
                  <a:srgbClr val="FFFFFF">
                    <a:alpha val="0"/>
                  </a:srgbClr>
                </a:gs>
                <a:gs pos="100000">
                  <a:schemeClr val="lt1">
                    <a:alpha val="0"/>
                  </a:schemeClr>
                </a:gs>
              </a:gsLst>
              <a:lin ang="5400000" scaled="1"/>
            </a:grad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en-US" sz="1400" lang="zh-CN">
                <a:solidFill>
                  <a:srgbClr val="FFFFFF"/>
                </a:solidFill>
                <a:latin typeface="Calibri" pitchFamily="34" charset="0"/>
                <a:ea typeface="微软雅黑" pitchFamily="34" charset="-122"/>
              </a:endParaRPr>
            </a:p>
          </p:txBody>
        </p:sp>
        <p:grpSp>
          <p:nvGrpSpPr>
            <p:cNvPr id="110" name=""/>
            <p:cNvGrpSpPr/>
            <p:nvPr/>
          </p:nvGrpSpPr>
          <p:grpSpPr>
            <a:xfrm rot="0">
              <a:off x="4886603" y="4512000"/>
              <a:ext cx="791502" cy="793600"/>
              <a:chOff x="6089904" y="4632960"/>
              <a:chExt cx="938784" cy="944880"/>
            </a:xfrm>
          </p:grpSpPr>
          <p:pic>
            <p:nvPicPr>
              <p:cNvPr id="2097186" name=""/>
              <p:cNvPicPr>
                <a:picLocks/>
              </p:cNvPicPr>
              <p:nvPr/>
            </p:nvPicPr>
            <p:blipFill>
              <a:blip xmlns:r="http://schemas.openxmlformats.org/officeDocument/2006/relationships" r:embed="rId7"/>
              <a:srcRect l="0" t="0" r="0" b="0"/>
              <a:stretch>
                <a:fillRect/>
              </a:stretch>
            </p:blipFill>
            <p:spPr>
              <a:xfrm rot="0">
                <a:off x="6089904" y="4632960"/>
                <a:ext cx="938784" cy="944880"/>
              </a:xfrm>
              <a:prstGeom prst="rect"/>
              <a:noFill/>
              <a:ln>
                <a:noFill/>
              </a:ln>
            </p:spPr>
          </p:pic>
          <p:sp>
            <p:nvSpPr>
              <p:cNvPr id="1048710" name=""/>
              <p:cNvSpPr txBox="1"/>
              <p:nvPr/>
            </p:nvSpPr>
            <p:spPr>
              <a:xfrm rot="0">
                <a:off x="6229721" y="4772008"/>
                <a:ext cx="664239" cy="666785"/>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buFontTx/>
                  <a:buNone/>
                </a:pPr>
                <a:endParaRPr altLang="en-US" lang="zh-CN">
                  <a:solidFill>
                    <a:srgbClr val="FFFFFF"/>
                  </a:solidFill>
                  <a:ea typeface="黑体" pitchFamily="49" charset="-122"/>
                </a:endParaRPr>
              </a:p>
            </p:txBody>
          </p:sp>
        </p:grpSp>
      </p:grpSp>
      <p:sp>
        <p:nvSpPr>
          <p:cNvPr id="1048711" name=""/>
          <p:cNvSpPr txBox="1"/>
          <p:nvPr/>
        </p:nvSpPr>
        <p:spPr>
          <a:xfrm rot="0">
            <a:off x="6007100" y="2085975"/>
            <a:ext cx="1108075" cy="4978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lvl="0">
              <a:buClr>
                <a:srgbClr val="FF0000"/>
              </a:buClr>
              <a:buSzPct val="70000"/>
              <a:buNone/>
            </a:pPr>
            <a:r>
              <a:rPr altLang="en-US" sz="2400" lang="zh-CN">
                <a:solidFill>
                  <a:schemeClr val="lt1"/>
                </a:solidFill>
                <a:latin typeface="微软雅黑" pitchFamily="34" charset="-122"/>
                <a:ea typeface="微软雅黑" pitchFamily="34" charset="-122"/>
              </a:rPr>
              <a:t>报警</a:t>
            </a:r>
          </a:p>
        </p:txBody>
      </p:sp>
      <p:sp>
        <p:nvSpPr>
          <p:cNvPr id="1048712" name=""/>
          <p:cNvSpPr txBox="1"/>
          <p:nvPr/>
        </p:nvSpPr>
        <p:spPr>
          <a:xfrm rot="0">
            <a:off x="6000750" y="3394075"/>
            <a:ext cx="1062037" cy="4978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lvl="0">
              <a:buClr>
                <a:srgbClr val="FF0000"/>
              </a:buClr>
              <a:buSzPct val="70000"/>
              <a:buNone/>
            </a:pPr>
            <a:r>
              <a:rPr altLang="en-US" sz="2400" lang="zh-CN">
                <a:solidFill>
                  <a:schemeClr val="lt1"/>
                </a:solidFill>
                <a:latin typeface="微软雅黑" pitchFamily="34" charset="-122"/>
                <a:ea typeface="微软雅黑" pitchFamily="34" charset="-122"/>
              </a:rPr>
              <a:t>灭火</a:t>
            </a:r>
          </a:p>
        </p:txBody>
      </p:sp>
      <p:sp>
        <p:nvSpPr>
          <p:cNvPr id="1048713" name=""/>
          <p:cNvSpPr txBox="1"/>
          <p:nvPr/>
        </p:nvSpPr>
        <p:spPr>
          <a:xfrm rot="0">
            <a:off x="6122987" y="4876800"/>
            <a:ext cx="922337" cy="4978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lvl="0">
              <a:buClr>
                <a:srgbClr val="FF0000"/>
              </a:buClr>
              <a:buSzPct val="70000"/>
              <a:buNone/>
            </a:pPr>
            <a:r>
              <a:rPr altLang="en-US" sz="2400" lang="zh-CN">
                <a:solidFill>
                  <a:schemeClr val="lt1"/>
                </a:solidFill>
                <a:latin typeface="微软雅黑" pitchFamily="34" charset="-122"/>
                <a:ea typeface="微软雅黑" pitchFamily="34" charset="-122"/>
              </a:rPr>
              <a:t>逃生</a:t>
            </a:r>
          </a:p>
        </p:txBody>
      </p:sp>
      <p:grpSp>
        <p:nvGrpSpPr>
          <p:cNvPr id="111" name=""/>
          <p:cNvGrpSpPr/>
          <p:nvPr/>
        </p:nvGrpSpPr>
        <p:grpSpPr>
          <a:xfrm rot="0">
            <a:off x="304799" y="3730751"/>
            <a:ext cx="3688080" cy="1889760"/>
            <a:chOff x="4673969" y="3569414"/>
            <a:chExt cx="3678194" cy="1882531"/>
          </a:xfrm>
        </p:grpSpPr>
        <p:grpSp>
          <p:nvGrpSpPr>
            <p:cNvPr id="112" name=""/>
            <p:cNvGrpSpPr/>
            <p:nvPr/>
          </p:nvGrpSpPr>
          <p:grpSpPr>
            <a:xfrm rot="0">
              <a:off x="4673969" y="3569414"/>
              <a:ext cx="3678194" cy="1882531"/>
              <a:chOff x="304800" y="3730752"/>
              <a:chExt cx="3688080" cy="1889760"/>
            </a:xfrm>
          </p:grpSpPr>
          <p:pic>
            <p:nvPicPr>
              <p:cNvPr id="2097187" name=""/>
              <p:cNvPicPr>
                <a:picLocks/>
              </p:cNvPicPr>
              <p:nvPr/>
            </p:nvPicPr>
            <p:blipFill>
              <a:blip xmlns:r="http://schemas.openxmlformats.org/officeDocument/2006/relationships" r:embed="rId8"/>
              <a:srcRect l="0" t="0" r="0" b="0"/>
              <a:stretch>
                <a:fillRect/>
              </a:stretch>
            </p:blipFill>
            <p:spPr>
              <a:xfrm rot="0">
                <a:off x="304800" y="3730752"/>
                <a:ext cx="3688080" cy="1889760"/>
              </a:xfrm>
              <a:prstGeom prst="rect"/>
              <a:noFill/>
              <a:ln>
                <a:noFill/>
              </a:ln>
            </p:spPr>
          </p:pic>
          <p:sp>
            <p:nvSpPr>
              <p:cNvPr id="1048714" name=""/>
              <p:cNvSpPr txBox="1"/>
              <p:nvPr/>
            </p:nvSpPr>
            <p:spPr>
              <a:xfrm rot="0">
                <a:off x="593430" y="3982743"/>
                <a:ext cx="3105740" cy="1305515"/>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indent="0" lvl="2" marL="0">
                  <a:buClr>
                    <a:srgbClr val="FF0000"/>
                  </a:buClr>
                  <a:buSzPct val="70000"/>
                  <a:buFont typeface="Wingdings" pitchFamily="2" charset="2"/>
                  <a:buChar char="n"/>
                  <a:tabLst>
                    <a:tab algn="l" pos="136525"/>
                  </a:tabLst>
                </a:pPr>
                <a:endParaRPr altLang="en-US" sz="1400" lang="zh-CN">
                  <a:latin typeface="微软雅黑" pitchFamily="34" charset="-122"/>
                  <a:ea typeface="微软雅黑" pitchFamily="34" charset="-122"/>
                </a:endParaRPr>
              </a:p>
            </p:txBody>
          </p:sp>
        </p:grpSp>
        <p:sp>
          <p:nvSpPr>
            <p:cNvPr id="1048715" name=""/>
            <p:cNvSpPr/>
            <p:nvPr/>
          </p:nvSpPr>
          <p:spPr>
            <a:xfrm rot="0">
              <a:off x="5082223" y="4152824"/>
              <a:ext cx="2932616" cy="698358"/>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lvl="0">
                <a:buClr>
                  <a:srgbClr val="FF0000"/>
                </a:buClr>
                <a:buSzPct val="70000"/>
                <a:buNone/>
              </a:pPr>
              <a:r>
                <a:rPr altLang="en-US" sz="3600" lang="zh-CN">
                  <a:latin typeface="微软雅黑" pitchFamily="34" charset="-122"/>
                  <a:ea typeface="微软雅黑" pitchFamily="34" charset="-122"/>
                </a:rPr>
                <a:t>保持镇静</a:t>
              </a:r>
            </a:p>
          </p:txBody>
        </p:sp>
      </p:grpSp>
      <p:grpSp>
        <p:nvGrpSpPr>
          <p:cNvPr id="113" name=""/>
          <p:cNvGrpSpPr/>
          <p:nvPr/>
        </p:nvGrpSpPr>
        <p:grpSpPr>
          <a:xfrm rot="0">
            <a:off x="304800" y="1652587"/>
            <a:ext cx="3687762" cy="1882775"/>
            <a:chOff x="192" y="1041"/>
            <a:chExt cx="2323" cy="1186"/>
          </a:xfrm>
        </p:grpSpPr>
        <p:pic>
          <p:nvPicPr>
            <p:cNvPr id="2097188" name=""/>
            <p:cNvPicPr>
              <a:picLocks/>
            </p:cNvPicPr>
            <p:nvPr/>
          </p:nvPicPr>
          <p:blipFill>
            <a:blip xmlns:r="http://schemas.openxmlformats.org/officeDocument/2006/relationships" r:embed="rId9"/>
            <a:srcRect l="0" t="0" r="0" b="0"/>
            <a:stretch>
              <a:fillRect/>
            </a:stretch>
          </p:blipFill>
          <p:spPr>
            <a:xfrm rot="0">
              <a:off x="192" y="1041"/>
              <a:ext cx="2323" cy="1186"/>
            </a:xfrm>
            <a:prstGeom prst="rect"/>
            <a:noFill/>
            <a:ln>
              <a:noFill/>
            </a:ln>
          </p:spPr>
        </p:pic>
        <p:sp>
          <p:nvSpPr>
            <p:cNvPr id="1048716" name=""/>
            <p:cNvSpPr txBox="1"/>
            <p:nvPr/>
          </p:nvSpPr>
          <p:spPr>
            <a:xfrm rot="0">
              <a:off x="374" y="1200"/>
              <a:ext cx="1956" cy="821"/>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indent="0" lvl="2" marL="0">
                <a:buClr>
                  <a:srgbClr val="FF0000"/>
                </a:buClr>
                <a:buSzPct val="70000"/>
                <a:buFont typeface="Wingdings" pitchFamily="2" charset="2"/>
                <a:buChar char="n"/>
                <a:tabLst>
                  <a:tab algn="l" pos="136525"/>
                </a:tabLst>
              </a:pPr>
              <a:endParaRPr altLang="en-US" sz="1400" lang="zh-CN">
                <a:latin typeface="微软雅黑" pitchFamily="34" charset="-122"/>
                <a:ea typeface="微软雅黑" pitchFamily="34" charset="-122"/>
              </a:endParaRPr>
            </a:p>
          </p:txBody>
        </p:sp>
      </p:grpSp>
      <p:sp>
        <p:nvSpPr>
          <p:cNvPr id="1048717" name=""/>
          <p:cNvSpPr/>
          <p:nvPr/>
        </p:nvSpPr>
        <p:spPr>
          <a:xfrm rot="0">
            <a:off x="790575" y="2236787"/>
            <a:ext cx="2940050" cy="7010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lvl="0">
              <a:buClr>
                <a:srgbClr val="FF0000"/>
              </a:buClr>
              <a:buSzPct val="70000"/>
              <a:buNone/>
            </a:pPr>
            <a:r>
              <a:rPr altLang="en-US" sz="3600" lang="zh-CN">
                <a:latin typeface="微软雅黑" pitchFamily="34" charset="-122"/>
                <a:ea typeface="微软雅黑" pitchFamily="34" charset="-122"/>
              </a:rPr>
              <a:t>切勿慌张</a:t>
            </a:r>
          </a:p>
        </p:txBody>
      </p:sp>
      <p:grpSp>
        <p:nvGrpSpPr>
          <p:cNvPr id="114" name=""/>
          <p:cNvGrpSpPr/>
          <p:nvPr/>
        </p:nvGrpSpPr>
        <p:grpSpPr>
          <a:xfrm rot="0">
            <a:off x="2116137" y="136525"/>
            <a:ext cx="4267200" cy="850900"/>
            <a:chOff x="1392" y="3216"/>
            <a:chExt cx="3360" cy="384"/>
          </a:xfrm>
        </p:grpSpPr>
        <p:sp>
          <p:nvSpPr>
            <p:cNvPr id="1048718" name=""/>
            <p:cNvSpPr/>
            <p:nvPr/>
          </p:nvSpPr>
          <p:spPr>
            <a:xfrm rot="0">
              <a:off x="1392" y="3216"/>
              <a:ext cx="3350" cy="368"/>
            </a:xfrm>
            <a:prstGeom prst="ellipse"/>
            <a:gradFill rotWithShape="1">
              <a:gsLst>
                <a:gs pos="0">
                  <a:srgbClr val="FFFFFF">
                    <a:alpha val="100000"/>
                  </a:srgbClr>
                </a:gs>
                <a:gs pos="50000">
                  <a:srgbClr val="00CC66">
                    <a:alpha val="100000"/>
                  </a:srgbClr>
                </a:gs>
                <a:gs pos="100000">
                  <a:srgbClr val="FFFFFF">
                    <a:alpha val="100000"/>
                  </a:srgbClr>
                </a:gs>
              </a:gsLst>
              <a:lin ang="2700000" scaled="1"/>
            </a:gradFill>
            <a:ln>
              <a:noFill/>
            </a:ln>
          </p:spPr>
          <p:txBody>
            <a:bodyPr anchor="ctr"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719" name=""/>
            <p:cNvSpPr/>
            <p:nvPr/>
          </p:nvSpPr>
          <p:spPr>
            <a:xfrm rot="0">
              <a:off x="1392" y="3216"/>
              <a:ext cx="3360" cy="384"/>
            </a:xfrm>
            <a:prstGeom prst="ellipse"/>
            <a:gradFill rotWithShape="1">
              <a:gsLst>
                <a:gs pos="0">
                  <a:srgbClr val="00CC66">
                    <a:alpha val="32001"/>
                  </a:srgbClr>
                </a:gs>
                <a:gs pos="100000">
                  <a:srgbClr val="000000">
                    <a:alpha val="89998"/>
                  </a:srgbClr>
                </a:gs>
              </a:gsLst>
              <a:lin ang="2700000" scaled="1"/>
            </a:gradFill>
            <a:ln>
              <a:noFill/>
            </a:ln>
          </p:spPr>
          <p:txBody>
            <a:bodyPr anchor="ctr"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720" name=""/>
            <p:cNvSpPr/>
            <p:nvPr/>
          </p:nvSpPr>
          <p:spPr>
            <a:xfrm rot="0">
              <a:off x="1417" y="3241"/>
              <a:ext cx="3287" cy="334"/>
            </a:xfrm>
            <a:prstGeom prst="ellipse"/>
            <a:gradFill rotWithShape="1">
              <a:gsLst>
                <a:gs pos="0">
                  <a:srgbClr val="006E37">
                    <a:alpha val="100000"/>
                  </a:srgbClr>
                </a:gs>
                <a:gs pos="50000">
                  <a:srgbClr val="00CC66">
                    <a:alpha val="100000"/>
                  </a:srgbClr>
                </a:gs>
                <a:gs pos="100000">
                  <a:srgbClr val="006E37">
                    <a:alpha val="100000"/>
                  </a:srgbClr>
                </a:gs>
              </a:gsLst>
              <a:lin ang="18900000" scaled="1"/>
            </a:gradFill>
            <a:ln>
              <a:noFill/>
            </a:ln>
          </p:spPr>
          <p:txBody>
            <a:bodyPr anchor="ctr"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721" name=""/>
            <p:cNvSpPr/>
            <p:nvPr/>
          </p:nvSpPr>
          <p:spPr>
            <a:xfrm rot="0">
              <a:off x="1417" y="3241"/>
              <a:ext cx="3287" cy="334"/>
            </a:xfrm>
            <a:prstGeom prst="ellipse"/>
            <a:gradFill rotWithShape="1">
              <a:gsLst>
                <a:gs pos="0">
                  <a:srgbClr val="008241">
                    <a:alpha val="100000"/>
                  </a:srgbClr>
                </a:gs>
                <a:gs pos="100000">
                  <a:srgbClr val="00CC66">
                    <a:alpha val="0"/>
                  </a:srgbClr>
                </a:gs>
              </a:gsLst>
              <a:lin ang="2700000" scaled="1"/>
            </a:gradFill>
            <a:ln>
              <a:noFill/>
            </a:ln>
          </p:spPr>
          <p:txBody>
            <a:bodyPr anchor="ctr"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grpSp>
      <p:sp>
        <p:nvSpPr>
          <p:cNvPr id="1048722" name=""/>
          <p:cNvSpPr txBox="1"/>
          <p:nvPr/>
        </p:nvSpPr>
        <p:spPr>
          <a:xfrm rot="0">
            <a:off x="3063875" y="314325"/>
            <a:ext cx="2473325" cy="4978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lvl="0"/>
            <a:r>
              <a:rPr altLang="zh-CN" sz="2000" lang="en-US">
                <a:solidFill>
                  <a:srgbClr val="FFFFFF"/>
                </a:solidFill>
              </a:rPr>
              <a:t>  </a:t>
            </a:r>
            <a:r>
              <a:rPr altLang="en-US" sz="2400" lang="zh-CN">
                <a:solidFill>
                  <a:srgbClr val="FFFFFF"/>
                </a:solidFill>
              </a:rPr>
              <a:t>火灾时怎么办？</a:t>
            </a:r>
          </a:p>
        </p:txBody>
      </p:sp>
      <p:cxnSp>
        <p:nvCxnSpPr>
          <p:cNvPr id="3145731" name=""/>
          <p:cNvCxnSpPr>
            <a:cxnSpLocks/>
          </p:cNvCxnSpPr>
          <p:nvPr/>
        </p:nvCxnSpPr>
        <p:spPr>
          <a:xfrm rot="0">
            <a:off x="5257800" y="4267200"/>
            <a:ext cx="685800" cy="609600"/>
          </a:xfrm>
          <a:prstGeom prst="straightConnector1"/>
          <a:noFill/>
          <a:ln w="25400" cap="rnd" cmpd="sng">
            <a:solidFill>
              <a:schemeClr val="lt2">
                <a:alpha val="100000"/>
              </a:schemeClr>
            </a:solidFill>
            <a:prstDash val="sysDot"/>
            <a:round/>
          </a:ln>
        </p:spPr>
      </p:cxnSp>
      <p:cxnSp>
        <p:nvCxnSpPr>
          <p:cNvPr id="3145732" name=""/>
          <p:cNvCxnSpPr>
            <a:cxnSpLocks/>
          </p:cNvCxnSpPr>
          <p:nvPr/>
        </p:nvCxnSpPr>
        <p:spPr>
          <a:xfrm rot="0" flipV="1">
            <a:off x="5602287" y="3581400"/>
            <a:ext cx="265112" cy="22225"/>
          </a:xfrm>
          <a:prstGeom prst="straightConnector1"/>
          <a:noFill/>
          <a:ln w="25400" cap="rnd" cmpd="sng">
            <a:solidFill>
              <a:schemeClr val="lt2">
                <a:alpha val="100000"/>
              </a:schemeClr>
            </a:solidFill>
            <a:prstDash val="sysDot"/>
            <a:round/>
          </a:ln>
        </p:spPr>
      </p:cxnSp>
      <p:cxnSp>
        <p:nvCxnSpPr>
          <p:cNvPr id="3145733" name=""/>
          <p:cNvCxnSpPr>
            <a:cxnSpLocks/>
          </p:cNvCxnSpPr>
          <p:nvPr/>
        </p:nvCxnSpPr>
        <p:spPr>
          <a:xfrm rot="0" flipV="1">
            <a:off x="5275262" y="2438400"/>
            <a:ext cx="668337" cy="639762"/>
          </a:xfrm>
          <a:prstGeom prst="straightConnector1"/>
          <a:noFill/>
          <a:ln w="25400" cap="rnd" cmpd="sng">
            <a:solidFill>
              <a:schemeClr val="lt2">
                <a:alpha val="100000"/>
              </a:schemeClr>
            </a:solidFill>
            <a:prstDash val="sysDot"/>
            <a:round/>
          </a:ln>
        </p:spPr>
      </p:cxnSp>
    </p:spTree>
    <p:custDataLst>
      <p:tags r:id="rId10"/>
    </p:custDataLst>
  </p:cSld>
  <p:clrMapOvr>
    <a:masterClrMapping/>
  </p:clrMapOvr>
  <p:transition spd="med" advClick="1">
    <p:cover dir="ru"/>
  </p:transition>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4" id="5" nodeType="clickEffect" presetClass="emph" presetID="8" presetSubtype="0">
                                  <p:stCondLst>
                                    <p:cond delay="0"/>
                                  </p:stCondLst>
                                  <p:childTnLst>
                                    <p:animRot by="21600000">
                                      <p:cBhvr>
                                        <p:cTn dur="2000" fill="hold" id="6"/>
                                        <p:tgtEl>
                                          <p:spTgt spid="1048700"/>
                                        </p:tgtEl>
                                        <p:attrNameLst>
                                          <p:attrName>r</p:attrName>
                                        </p:attrNameLst>
                                      </p:cBhvr>
                                    </p:animRot>
                                  </p:childTnLst>
                                </p:cTn>
                              </p:par>
                              <p:par>
                                <p:cTn fill="hold" id="7" nodeType="withEffect" presetClass="emph" presetID="8" presetSubtype="0">
                                  <p:stCondLst>
                                    <p:cond delay="0"/>
                                  </p:stCondLst>
                                  <p:childTnLst>
                                    <p:animRot by="21600000">
                                      <p:cBhvr>
                                        <p:cTn dur="2000" fill="hold" id="8"/>
                                        <p:tgtEl>
                                          <p:spTgt spid="102"/>
                                        </p:tgtEl>
                                        <p:attrNameLst>
                                          <p:attrName>r</p:attrName>
                                        </p:attrNameLst>
                                      </p:cBhvr>
                                    </p:animRot>
                                  </p:childTnLst>
                                </p:cTn>
                              </p:par>
                              <p:par>
                                <p:cTn fill="hold" id="9" nodeType="withEffect" presetClass="emph" presetID="8" presetSubtype="0">
                                  <p:stCondLst>
                                    <p:cond delay="0"/>
                                  </p:stCondLst>
                                  <p:childTnLst>
                                    <p:animRot by="21600000">
                                      <p:cBhvr>
                                        <p:cTn dur="2000" fill="hold" id="10"/>
                                        <p:tgtEl>
                                          <p:spTgt spid="105"/>
                                        </p:tgtEl>
                                        <p:attrNameLst>
                                          <p:attrName>r</p:attrName>
                                        </p:attrNameLst>
                                      </p:cBhvr>
                                    </p:animRot>
                                  </p:childTnLst>
                                </p:cTn>
                              </p:par>
                              <p:par>
                                <p:cTn fill="hold" id="11" nodeType="withEffect" presetClass="emph" presetID="8" presetSubtype="0">
                                  <p:stCondLst>
                                    <p:cond delay="0"/>
                                  </p:stCondLst>
                                  <p:childTnLst>
                                    <p:animRot by="21600000">
                                      <p:cBhvr>
                                        <p:cTn dur="2000" fill="hold" id="12"/>
                                        <p:tgtEl>
                                          <p:spTgt spid="108"/>
                                        </p:tgtEl>
                                        <p:attrNameLst>
                                          <p:attrName>r</p:attrName>
                                        </p:attrNameLst>
                                      </p:cBhvr>
                                    </p:animRot>
                                  </p:childTnLst>
                                </p:cTn>
                              </p:par>
                              <p:par>
                                <p:cTn fill="hold" grpId="4" id="13" nodeType="withEffect" presetClass="emph" presetID="8" presetSubtype="0">
                                  <p:stCondLst>
                                    <p:cond delay="0"/>
                                  </p:stCondLst>
                                  <p:childTnLst>
                                    <p:animRot by="21600000">
                                      <p:cBhvr>
                                        <p:cTn dur="2000" fill="hold" id="14"/>
                                        <p:tgtEl>
                                          <p:spTgt spid="1048711"/>
                                        </p:tgtEl>
                                        <p:attrNameLst>
                                          <p:attrName>r</p:attrName>
                                        </p:attrNameLst>
                                      </p:cBhvr>
                                    </p:animRot>
                                  </p:childTnLst>
                                </p:cTn>
                              </p:par>
                              <p:par>
                                <p:cTn fill="hold" grpId="4" id="15" nodeType="withEffect" presetClass="emph" presetID="8" presetSubtype="0">
                                  <p:stCondLst>
                                    <p:cond delay="0"/>
                                  </p:stCondLst>
                                  <p:childTnLst>
                                    <p:animRot by="21600000">
                                      <p:cBhvr>
                                        <p:cTn dur="2000" fill="hold" id="16"/>
                                        <p:tgtEl>
                                          <p:spTgt spid="1048712"/>
                                        </p:tgtEl>
                                        <p:attrNameLst>
                                          <p:attrName>r</p:attrName>
                                        </p:attrNameLst>
                                      </p:cBhvr>
                                    </p:animRot>
                                  </p:childTnLst>
                                </p:cTn>
                              </p:par>
                              <p:par>
                                <p:cTn fill="hold" grpId="4" id="17" nodeType="withEffect" presetClass="emph" presetID="8" presetSubtype="0">
                                  <p:stCondLst>
                                    <p:cond delay="0"/>
                                  </p:stCondLst>
                                  <p:childTnLst>
                                    <p:animRot by="21600000">
                                      <p:cBhvr>
                                        <p:cTn dur="2000" fill="hold" id="18"/>
                                        <p:tgtEl>
                                          <p:spTgt spid="1048713"/>
                                        </p:tgtEl>
                                        <p:attrNameLst>
                                          <p:attrName>r</p:attrName>
                                        </p:attrNameLst>
                                      </p:cBhvr>
                                    </p:animRot>
                                  </p:childTnLst>
                                </p:cTn>
                              </p:par>
                              <p:par>
                                <p:cTn fill="hold" id="19" nodeType="withEffect" presetClass="emph" presetID="8" presetSubtype="0">
                                  <p:stCondLst>
                                    <p:cond delay="0"/>
                                  </p:stCondLst>
                                  <p:childTnLst>
                                    <p:animRot by="21600000">
                                      <p:cBhvr>
                                        <p:cTn dur="2000" fill="hold" id="20"/>
                                        <p:tgtEl>
                                          <p:spTgt spid="111"/>
                                        </p:tgtEl>
                                        <p:attrNameLst>
                                          <p:attrName>r</p:attrName>
                                        </p:attrNameLst>
                                      </p:cBhvr>
                                    </p:animRot>
                                  </p:childTnLst>
                                </p:cTn>
                              </p:par>
                              <p:par>
                                <p:cTn fill="hold" id="21" nodeType="withEffect" presetClass="emph" presetID="8" presetSubtype="0">
                                  <p:stCondLst>
                                    <p:cond delay="0"/>
                                  </p:stCondLst>
                                  <p:childTnLst>
                                    <p:animRot by="21600000">
                                      <p:cBhvr>
                                        <p:cTn dur="2000" fill="hold" id="22"/>
                                        <p:tgtEl>
                                          <p:spTgt spid="113"/>
                                        </p:tgtEl>
                                        <p:attrNameLst>
                                          <p:attrName>r</p:attrName>
                                        </p:attrNameLst>
                                      </p:cBhvr>
                                    </p:animRot>
                                  </p:childTnLst>
                                </p:cTn>
                              </p:par>
                              <p:par>
                                <p:cTn fill="hold" grpId="4" id="23" nodeType="withEffect" presetClass="emph" presetID="8" presetSubtype="0">
                                  <p:stCondLst>
                                    <p:cond delay="0"/>
                                  </p:stCondLst>
                                  <p:childTnLst>
                                    <p:animRot by="21600000">
                                      <p:cBhvr>
                                        <p:cTn dur="2000" fill="hold" id="24"/>
                                        <p:tgtEl>
                                          <p:spTgt spid="1048717"/>
                                        </p:tgtEl>
                                        <p:attrNameLst>
                                          <p:attrName>r</p:attrName>
                                        </p:attrNameLst>
                                      </p:cBhvr>
                                    </p:animRot>
                                  </p:childTnLst>
                                </p:cTn>
                              </p:par>
                              <p:par>
                                <p:cTn fill="hold" id="25" nodeType="withEffect" presetClass="emph" presetID="8" presetSubtype="0">
                                  <p:stCondLst>
                                    <p:cond delay="0"/>
                                  </p:stCondLst>
                                  <p:childTnLst>
                                    <p:animRot by="21600000">
                                      <p:cBhvr>
                                        <p:cTn dur="2000" fill="hold" id="26"/>
                                        <p:tgtEl>
                                          <p:spTgt spid="3145731"/>
                                        </p:tgtEl>
                                        <p:attrNameLst>
                                          <p:attrName>r</p:attrName>
                                        </p:attrNameLst>
                                      </p:cBhvr>
                                    </p:animRot>
                                  </p:childTnLst>
                                </p:cTn>
                              </p:par>
                              <p:par>
                                <p:cTn fill="hold" id="27" nodeType="withEffect" presetClass="emph" presetID="8" presetSubtype="0">
                                  <p:stCondLst>
                                    <p:cond delay="0"/>
                                  </p:stCondLst>
                                  <p:childTnLst>
                                    <p:animRot by="21600000">
                                      <p:cBhvr>
                                        <p:cTn dur="2000" fill="hold" id="28"/>
                                        <p:tgtEl>
                                          <p:spTgt spid="3145732"/>
                                        </p:tgtEl>
                                        <p:attrNameLst>
                                          <p:attrName>r</p:attrName>
                                        </p:attrNameLst>
                                      </p:cBhvr>
                                    </p:animRot>
                                  </p:childTnLst>
                                </p:cTn>
                              </p:par>
                              <p:par>
                                <p:cTn fill="hold" id="29" nodeType="withEffect" presetClass="emph" presetID="8" presetSubtype="0">
                                  <p:stCondLst>
                                    <p:cond delay="0"/>
                                  </p:stCondLst>
                                  <p:childTnLst>
                                    <p:animRot by="21600000">
                                      <p:cBhvr>
                                        <p:cTn dur="2000" fill="hold" id="30"/>
                                        <p:tgtEl>
                                          <p:spTgt spid="3145733"/>
                                        </p:tgtEl>
                                        <p:attrNameLst>
                                          <p:attrName>r</p:attrName>
                                        </p:attrNameLst>
                                      </p:cBhvr>
                                    </p:animRot>
                                  </p:childTnLst>
                                </p:cTn>
                              </p:par>
                            </p:childTnLst>
                          </p:cTn>
                        </p:par>
                      </p:childTnLst>
                    </p:cTn>
                  </p:par>
                  <p:par>
                    <p:cTn fill="hold" id="31" nodeType="clickPar">
                      <p:stCondLst>
                        <p:cond delay="indefinite"/>
                      </p:stCondLst>
                      <p:childTnLst>
                        <p:par>
                          <p:cTn fill="hold" id="32" nodeType="withGroup">
                            <p:stCondLst>
                              <p:cond delay="0"/>
                            </p:stCondLst>
                            <p:childTnLst>
                              <p:par>
                                <p:cTn fill="hold" id="33" nodeType="clickEffect" presetClass="entr" presetID="31" presetSubtype="0">
                                  <p:stCondLst>
                                    <p:cond delay="0"/>
                                  </p:stCondLst>
                                  <p:childTnLst>
                                    <p:set>
                                      <p:cBhvr>
                                        <p:cTn dur="1" fill="hold" id="34">
                                          <p:stCondLst>
                                            <p:cond delay="0"/>
                                          </p:stCondLst>
                                        </p:cTn>
                                        <p:tgtEl>
                                          <p:spTgt spid="114"/>
                                        </p:tgtEl>
                                        <p:attrNameLst>
                                          <p:attrName>style.visibility</p:attrName>
                                        </p:attrNameLst>
                                      </p:cBhvr>
                                      <p:to>
                                        <p:strVal val="visible"/>
                                      </p:to>
                                    </p:set>
                                    <p:anim calcmode="lin" valueType="num">
                                      <p:cBhvr>
                                        <p:cTn dur="1000" fill="hold" id="35"/>
                                        <p:tgtEl>
                                          <p:spTgt spid="114"/>
                                        </p:tgtEl>
                                        <p:attrNameLst>
                                          <p:attrName>ppt_w</p:attrName>
                                        </p:attrNameLst>
                                      </p:cBhvr>
                                      <p:tavLst>
                                        <p:tav tm="0">
                                          <p:val>
                                            <p:fltVal val="0.0"/>
                                          </p:val>
                                        </p:tav>
                                        <p:tav tm="100000">
                                          <p:val>
                                            <p:strVal val="#ppt_w"/>
                                          </p:val>
                                        </p:tav>
                                      </p:tavLst>
                                    </p:anim>
                                    <p:anim calcmode="lin" valueType="num">
                                      <p:cBhvr>
                                        <p:cTn dur="1000" fill="hold" id="36"/>
                                        <p:tgtEl>
                                          <p:spTgt spid="114"/>
                                        </p:tgtEl>
                                        <p:attrNameLst>
                                          <p:attrName>ppt_h</p:attrName>
                                        </p:attrNameLst>
                                      </p:cBhvr>
                                      <p:tavLst>
                                        <p:tav tm="0">
                                          <p:val>
                                            <p:fltVal val="0.0"/>
                                          </p:val>
                                        </p:tav>
                                        <p:tav tm="100000">
                                          <p:val>
                                            <p:strVal val="#ppt_h"/>
                                          </p:val>
                                        </p:tav>
                                      </p:tavLst>
                                    </p:anim>
                                    <p:anim calcmode="lin" valueType="num">
                                      <p:cBhvr>
                                        <p:cTn dur="1000" fill="hold" id="37"/>
                                        <p:tgtEl>
                                          <p:spTgt spid="114"/>
                                        </p:tgtEl>
                                        <p:attrNameLst>
                                          <p:attrName>style.rotation</p:attrName>
                                        </p:attrNameLst>
                                      </p:cBhvr>
                                      <p:tavLst>
                                        <p:tav tm="0">
                                          <p:val>
                                            <p:fltVal val="90.0"/>
                                          </p:val>
                                        </p:tav>
                                        <p:tav tm="100000">
                                          <p:val>
                                            <p:fltVal val="0.0"/>
                                          </p:val>
                                        </p:tav>
                                      </p:tavLst>
                                    </p:anim>
                                    <p:animEffect transition="in" filter="fade">
                                      <p:cBhvr>
                                        <p:cTn dur="1000" id="38"/>
                                        <p:tgtEl>
                                          <p:spTgt spid="114"/>
                                        </p:tgtEl>
                                      </p:cBhvr>
                                    </p:animEffect>
                                  </p:childTnLst>
                                </p:cTn>
                              </p:par>
                            </p:childTnLst>
                          </p:cTn>
                        </p:par>
                      </p:childTnLst>
                    </p:cTn>
                  </p:par>
                  <p:par>
                    <p:cTn fill="hold" id="39" nodeType="clickPar">
                      <p:stCondLst>
                        <p:cond delay="indefinite"/>
                      </p:stCondLst>
                      <p:childTnLst>
                        <p:par>
                          <p:cTn fill="hold" id="40" nodeType="withGroup">
                            <p:stCondLst>
                              <p:cond delay="0"/>
                            </p:stCondLst>
                            <p:childTnLst>
                              <p:par>
                                <p:cTn fill="hold" grpId="0" id="41" nodeType="clickEffect" presetClass="entr" presetID="30" presetSubtype="0">
                                  <p:stCondLst>
                                    <p:cond delay="0"/>
                                  </p:stCondLst>
                                  <p:childTnLst>
                                    <p:set>
                                      <p:cBhvr>
                                        <p:cTn dur="1" fill="hold" id="42">
                                          <p:stCondLst>
                                            <p:cond delay="0"/>
                                          </p:stCondLst>
                                        </p:cTn>
                                        <p:tgtEl>
                                          <p:spTgt spid="1048722"/>
                                        </p:tgtEl>
                                        <p:attrNameLst>
                                          <p:attrName>style.visibility</p:attrName>
                                        </p:attrNameLst>
                                      </p:cBhvr>
                                      <p:to>
                                        <p:strVal val="visible"/>
                                      </p:to>
                                    </p:set>
                                    <p:animEffect transition="in" filter="fade">
                                      <p:cBhvr>
                                        <p:cTn decel="100000" dur="800" id="43"/>
                                        <p:tgtEl>
                                          <p:spTgt spid="1048722"/>
                                        </p:tgtEl>
                                      </p:cBhvr>
                                    </p:animEffect>
                                    <p:anim calcmode="lin" valueType="num">
                                      <p:cBhvr>
                                        <p:cTn decel="100000" dur="800" fill="hold" id="44"/>
                                        <p:tgtEl>
                                          <p:spTgt spid="1048722"/>
                                        </p:tgtEl>
                                        <p:attrNameLst>
                                          <p:attrName>style.rotation</p:attrName>
                                        </p:attrNameLst>
                                      </p:cBhvr>
                                      <p:tavLst>
                                        <p:tav tm="0">
                                          <p:val>
                                            <p:fltVal val="-90.0"/>
                                          </p:val>
                                        </p:tav>
                                        <p:tav tm="100000">
                                          <p:val>
                                            <p:fltVal val="0.0"/>
                                          </p:val>
                                        </p:tav>
                                      </p:tavLst>
                                    </p:anim>
                                    <p:anim calcmode="lin" valueType="num">
                                      <p:cBhvr>
                                        <p:cTn decel="100000" dur="800" fill="hold" id="45"/>
                                        <p:tgtEl>
                                          <p:spTgt spid="1048722"/>
                                        </p:tgtEl>
                                        <p:attrNameLst>
                                          <p:attrName>ppt_x</p:attrName>
                                        </p:attrNameLst>
                                      </p:cBhvr>
                                      <p:tavLst>
                                        <p:tav tm="0">
                                          <p:val>
                                            <p:strVal val="#ppt_x+0.4"/>
                                          </p:val>
                                        </p:tav>
                                        <p:tav tm="100000">
                                          <p:val>
                                            <p:strVal val="#ppt_x-0.05"/>
                                          </p:val>
                                        </p:tav>
                                      </p:tavLst>
                                    </p:anim>
                                    <p:anim calcmode="lin" valueType="num">
                                      <p:cBhvr>
                                        <p:cTn decel="100000" dur="800" fill="hold" id="46"/>
                                        <p:tgtEl>
                                          <p:spTgt spid="1048722"/>
                                        </p:tgtEl>
                                        <p:attrNameLst>
                                          <p:attrName>ppt_y</p:attrName>
                                        </p:attrNameLst>
                                      </p:cBhvr>
                                      <p:tavLst>
                                        <p:tav tm="0">
                                          <p:val>
                                            <p:strVal val="#ppt_y-0.4"/>
                                          </p:val>
                                        </p:tav>
                                        <p:tav tm="100000">
                                          <p:val>
                                            <p:strVal val="#ppt_y+0.1"/>
                                          </p:val>
                                        </p:tav>
                                      </p:tavLst>
                                    </p:anim>
                                    <p:anim calcmode="lin" valueType="num">
                                      <p:cBhvr>
                                        <p:cTn accel="100000" dur="200" fill="hold" id="47">
                                          <p:stCondLst>
                                            <p:cond delay="800"/>
                                          </p:stCondLst>
                                        </p:cTn>
                                        <p:tgtEl>
                                          <p:spTgt spid="1048722"/>
                                        </p:tgtEl>
                                        <p:attrNameLst>
                                          <p:attrName>ppt_x</p:attrName>
                                        </p:attrNameLst>
                                      </p:cBhvr>
                                      <p:tavLst>
                                        <p:tav tm="0">
                                          <p:val>
                                            <p:strVal val="#ppt_x-0.05"/>
                                          </p:val>
                                        </p:tav>
                                        <p:tav tm="100000">
                                          <p:val>
                                            <p:strVal val="#ppt_x"/>
                                          </p:val>
                                        </p:tav>
                                      </p:tavLst>
                                    </p:anim>
                                    <p:anim calcmode="lin" valueType="num">
                                      <p:cBhvr>
                                        <p:cTn accel="100000" dur="200" fill="hold" id="48">
                                          <p:stCondLst>
                                            <p:cond delay="800"/>
                                          </p:stCondLst>
                                        </p:cTn>
                                        <p:tgtEl>
                                          <p:spTgt spid="10487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0" grpId="0" uiExpand="0" build="whole" animBg="1"/>
      <p:bldP spid="1048700" grpId="1" uiExpand="0" build="whole" animBg="1"/>
      <p:bldP spid="1048700" grpId="2" uiExpand="0" build="whole" animBg="1"/>
      <p:bldP spid="1048700" grpId="3" uiExpand="0" build="whole" animBg="1"/>
      <p:bldP spid="1048700" grpId="4" uiExpand="0" build="whole" animBg="1"/>
      <p:bldP spid="1048711" grpId="0" uiExpand="0" build="whole"/>
      <p:bldP spid="1048711" grpId="1" uiExpand="0" build="whole"/>
      <p:bldP spid="1048711" grpId="2" uiExpand="0" build="whole"/>
      <p:bldP spid="1048711" grpId="3" uiExpand="0" build="whole"/>
      <p:bldP spid="1048711" grpId="4" uiExpand="0" build="whole"/>
      <p:bldP spid="1048712" grpId="0" uiExpand="0" build="whole"/>
      <p:bldP spid="1048712" grpId="1" uiExpand="0" build="whole"/>
      <p:bldP spid="1048712" grpId="2" uiExpand="0" build="whole"/>
      <p:bldP spid="1048712" grpId="3" uiExpand="0" build="whole"/>
      <p:bldP spid="1048712" grpId="4" uiExpand="0" build="whole"/>
      <p:bldP spid="1048713" grpId="0" uiExpand="0" build="whole"/>
      <p:bldP spid="1048713" grpId="1" uiExpand="0" build="whole"/>
      <p:bldP spid="1048713" grpId="2" uiExpand="0" build="whole"/>
      <p:bldP spid="1048713" grpId="3" uiExpand="0" build="whole"/>
      <p:bldP spid="1048713" grpId="4" uiExpand="0" build="whole"/>
      <p:bldP spid="1048717" grpId="0" uiExpand="0" build="whole"/>
      <p:bldP spid="1048717" grpId="1" uiExpand="0" build="whole"/>
      <p:bldP spid="1048717" grpId="2" uiExpand="0" build="whole"/>
      <p:bldP spid="1048717" grpId="3" uiExpand="0" build="whole"/>
      <p:bldP spid="1048717" grpId="4" uiExpand="0" build="whole"/>
      <p:bldP spid="1048722" grpId="0" uiExpand="0" build="whole"/>
    </p:bldLst>
  </p:timing>
</p:sld>
</file>

<file path=ppt/slides/slide6.xml><?xml version="1.0" encoding="utf-8"?>
<p:sld xmlns:a="http://schemas.openxmlformats.org/drawingml/2006/main" xmlns:r="http://schemas.openxmlformats.org/officeDocument/2006/relationships" xmlns:p="http://schemas.openxmlformats.org/presentationml/2006/main" showMasterSp="1">
  <p:cSld>
    <p:spTree>
      <p:nvGrpSpPr>
        <p:cNvPr id="115" name=""/>
        <p:cNvGrpSpPr/>
        <p:nvPr/>
      </p:nvGrpSpPr>
      <p:grpSpPr>
        <a:xfrm rot="0">
          <a:off x="0" y="0"/>
          <a:ext cx="0" cy="0"/>
          <a:chOff x="0" y="0"/>
          <a:chExt cx="0" cy="0"/>
        </a:xfrm>
      </p:grpSpPr>
      <p:sp>
        <p:nvSpPr>
          <p:cNvPr id="1048723" name=""/>
          <p:cNvSpPr txBox="1"/>
          <p:nvPr/>
        </p:nvSpPr>
        <p:spPr>
          <a:xfrm rot="0">
            <a:off x="684212" y="765175"/>
            <a:ext cx="7696200" cy="6375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lnSpc>
                <a:spcPct val="90000"/>
              </a:lnSpc>
              <a:spcBef>
                <a:spcPct val="50000"/>
              </a:spcBef>
              <a:buClr>
                <a:schemeClr val="dk1"/>
              </a:buClr>
              <a:buSzPct val="75000"/>
              <a:buFont typeface="Wingdings" pitchFamily="2" charset="2"/>
              <a:buNone/>
            </a:pPr>
            <a:r>
              <a:rPr altLang="en-US" sz="3600" lang="zh-CN">
                <a:ea typeface="华文行楷" pitchFamily="2" charset="-122"/>
              </a:rPr>
              <a:t>当我第一个发现起火后怎么办？？？</a:t>
            </a:r>
          </a:p>
        </p:txBody>
      </p:sp>
      <p:sp>
        <p:nvSpPr>
          <p:cNvPr id="1048724" name=""/>
          <p:cNvSpPr txBox="1"/>
          <p:nvPr/>
        </p:nvSpPr>
        <p:spPr>
          <a:xfrm rot="0">
            <a:off x="430212" y="3314700"/>
            <a:ext cx="2209800" cy="5740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lnSpc>
                <a:spcPct val="90000"/>
              </a:lnSpc>
              <a:spcBef>
                <a:spcPct val="50000"/>
              </a:spcBef>
              <a:buClr>
                <a:schemeClr val="dk1"/>
              </a:buClr>
              <a:buSzPct val="75000"/>
              <a:buFont typeface="Wingdings" pitchFamily="2" charset="2"/>
              <a:buNone/>
            </a:pPr>
            <a:r>
              <a:rPr altLang="en-US" sz="3200" lang="zh-CN"/>
              <a:t>大声呼喊</a:t>
            </a:r>
          </a:p>
        </p:txBody>
      </p:sp>
      <p:sp>
        <p:nvSpPr>
          <p:cNvPr id="1048725" name=""/>
          <p:cNvSpPr txBox="1"/>
          <p:nvPr/>
        </p:nvSpPr>
        <p:spPr>
          <a:xfrm rot="0">
            <a:off x="3559175" y="3314700"/>
            <a:ext cx="2344737" cy="5740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lnSpc>
                <a:spcPct val="90000"/>
              </a:lnSpc>
              <a:spcBef>
                <a:spcPct val="50000"/>
              </a:spcBef>
              <a:buClr>
                <a:schemeClr val="dk1"/>
              </a:buClr>
              <a:buSzPct val="75000"/>
              <a:buFont typeface="Wingdings" pitchFamily="2" charset="2"/>
              <a:buNone/>
            </a:pPr>
            <a:r>
              <a:rPr altLang="en-US" sz="3200" lang="zh-CN">
                <a:latin typeface="宋体" pitchFamily="2" charset="-122"/>
              </a:rPr>
              <a:t>打电话报警</a:t>
            </a:r>
          </a:p>
        </p:txBody>
      </p:sp>
      <p:sp>
        <p:nvSpPr>
          <p:cNvPr id="1048726" name=""/>
          <p:cNvSpPr txBox="1"/>
          <p:nvPr/>
        </p:nvSpPr>
        <p:spPr>
          <a:xfrm rot="0">
            <a:off x="6726237" y="3340100"/>
            <a:ext cx="2057400" cy="5740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lnSpc>
                <a:spcPct val="90000"/>
              </a:lnSpc>
              <a:spcBef>
                <a:spcPct val="50000"/>
              </a:spcBef>
              <a:buClr>
                <a:schemeClr val="dk1"/>
              </a:buClr>
              <a:buSzPct val="75000"/>
              <a:buFont typeface="Wingdings" pitchFamily="2" charset="2"/>
              <a:buNone/>
            </a:pPr>
            <a:r>
              <a:rPr altLang="en-US" sz="3200" lang="zh-CN"/>
              <a:t>小火灭火</a:t>
            </a:r>
          </a:p>
        </p:txBody>
      </p:sp>
      <p:sp>
        <p:nvSpPr>
          <p:cNvPr id="1048727" name=""/>
          <p:cNvSpPr txBox="1"/>
          <p:nvPr/>
        </p:nvSpPr>
        <p:spPr>
          <a:xfrm rot="0">
            <a:off x="601662" y="5618162"/>
            <a:ext cx="2133600" cy="5740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lnSpc>
                <a:spcPct val="90000"/>
              </a:lnSpc>
              <a:spcBef>
                <a:spcPct val="50000"/>
              </a:spcBef>
              <a:buClr>
                <a:schemeClr val="dk1"/>
              </a:buClr>
              <a:buSzPct val="75000"/>
              <a:buFont typeface="Wingdings" pitchFamily="2" charset="2"/>
              <a:buNone/>
            </a:pPr>
            <a:r>
              <a:rPr altLang="en-US" sz="3200" lang="zh-CN"/>
              <a:t>共同灭火</a:t>
            </a:r>
          </a:p>
        </p:txBody>
      </p:sp>
      <p:sp>
        <p:nvSpPr>
          <p:cNvPr id="1048728" name=""/>
          <p:cNvSpPr txBox="1"/>
          <p:nvPr/>
        </p:nvSpPr>
        <p:spPr>
          <a:xfrm rot="0">
            <a:off x="3702050" y="5618162"/>
            <a:ext cx="2057400" cy="5740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lnSpc>
                <a:spcPct val="90000"/>
              </a:lnSpc>
              <a:spcBef>
                <a:spcPct val="50000"/>
              </a:spcBef>
              <a:buClr>
                <a:schemeClr val="dk1"/>
              </a:buClr>
              <a:buSzPct val="75000"/>
              <a:buFont typeface="Wingdings" pitchFamily="2" charset="2"/>
              <a:buNone/>
            </a:pPr>
            <a:r>
              <a:rPr altLang="en-US" sz="3200" lang="zh-CN"/>
              <a:t>迅速撤离</a:t>
            </a:r>
          </a:p>
        </p:txBody>
      </p:sp>
      <p:sp>
        <p:nvSpPr>
          <p:cNvPr id="1048729" name=""/>
          <p:cNvSpPr txBox="1"/>
          <p:nvPr/>
        </p:nvSpPr>
        <p:spPr>
          <a:xfrm rot="0">
            <a:off x="6491287" y="5572125"/>
            <a:ext cx="2652712" cy="574039"/>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lnSpc>
                <a:spcPct val="90000"/>
              </a:lnSpc>
              <a:spcBef>
                <a:spcPct val="50000"/>
              </a:spcBef>
              <a:buClr>
                <a:schemeClr val="dk1"/>
              </a:buClr>
              <a:buSzPct val="75000"/>
              <a:buFont typeface="Wingdings" pitchFamily="2" charset="2"/>
              <a:buNone/>
            </a:pPr>
            <a:r>
              <a:rPr altLang="en-US" sz="3200" lang="zh-CN"/>
              <a:t>搬走贵重物件</a:t>
            </a:r>
          </a:p>
        </p:txBody>
      </p:sp>
      <p:sp>
        <p:nvSpPr>
          <p:cNvPr id="1048730" name="" descr="图片1"/>
          <p:cNvSpPr/>
          <p:nvPr/>
        </p:nvSpPr>
        <p:spPr>
          <a:xfrm rot="0">
            <a:off x="358775" y="1828800"/>
            <a:ext cx="2447925" cy="1511300"/>
          </a:xfrm>
          <a:prstGeom prst="roundRect"/>
          <a:blipFill rotWithShape="1">
            <a:blip xmlns:r="http://schemas.openxmlformats.org/officeDocument/2006/relationships" r:embed="rId1">
              <a:alphaModFix amt="100000"/>
            </a:blip>
            <a:srcRect/>
            <a:stretch>
              <a:fillRect/>
            </a:stretch>
          </a:blipFill>
          <a:ln w="9525" cap="flat" cmpd="sng">
            <a:solidFill>
              <a:schemeClr val="dk1">
                <a:alpha val="100000"/>
              </a:schemeClr>
            </a:solidFill>
            <a:prstDash val="solid"/>
            <a:round/>
          </a:ln>
        </p:spPr>
        <p:txBody>
          <a:bodyPr anchor="t"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731" name="" descr="图片2"/>
          <p:cNvSpPr/>
          <p:nvPr/>
        </p:nvSpPr>
        <p:spPr>
          <a:xfrm rot="0">
            <a:off x="3455987" y="1828800"/>
            <a:ext cx="2447925" cy="1511300"/>
          </a:xfrm>
          <a:prstGeom prst="roundRect"/>
          <a:blipFill rotWithShape="1">
            <a:blip xmlns:r="http://schemas.openxmlformats.org/officeDocument/2006/relationships" r:embed="rId2">
              <a:alphaModFix amt="100000"/>
            </a:blip>
            <a:srcRect/>
            <a:stretch>
              <a:fillRect/>
            </a:stretch>
          </a:blipFill>
          <a:ln w="9525" cap="flat" cmpd="sng">
            <a:solidFill>
              <a:schemeClr val="dk1">
                <a:alpha val="100000"/>
              </a:schemeClr>
            </a:solidFill>
            <a:prstDash val="solid"/>
            <a:round/>
          </a:ln>
        </p:spPr>
        <p:txBody>
          <a:bodyPr anchor="t"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732" name="" descr="图片3"/>
          <p:cNvSpPr/>
          <p:nvPr/>
        </p:nvSpPr>
        <p:spPr>
          <a:xfrm rot="0">
            <a:off x="6551612" y="1828800"/>
            <a:ext cx="2447925" cy="1511300"/>
          </a:xfrm>
          <a:prstGeom prst="roundRect"/>
          <a:blipFill rotWithShape="1">
            <a:blip xmlns:r="http://schemas.openxmlformats.org/officeDocument/2006/relationships" r:embed="rId3">
              <a:alphaModFix amt="100000"/>
            </a:blip>
            <a:srcRect/>
            <a:stretch>
              <a:fillRect/>
            </a:stretch>
          </a:blipFill>
          <a:ln w="9525" cap="flat" cmpd="sng">
            <a:solidFill>
              <a:schemeClr val="dk1">
                <a:alpha val="100000"/>
              </a:schemeClr>
            </a:solidFill>
            <a:prstDash val="solid"/>
            <a:round/>
          </a:ln>
        </p:spPr>
        <p:txBody>
          <a:bodyPr anchor="t"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733" name="" descr="图片4"/>
          <p:cNvSpPr/>
          <p:nvPr/>
        </p:nvSpPr>
        <p:spPr>
          <a:xfrm rot="0">
            <a:off x="358775" y="4133850"/>
            <a:ext cx="2447925" cy="1511300"/>
          </a:xfrm>
          <a:prstGeom prst="roundRect"/>
          <a:blipFill rotWithShape="1">
            <a:blip xmlns:r="http://schemas.openxmlformats.org/officeDocument/2006/relationships" r:embed="rId4">
              <a:alphaModFix amt="100000"/>
            </a:blip>
            <a:srcRect/>
            <a:stretch>
              <a:fillRect/>
            </a:stretch>
          </a:blipFill>
          <a:ln w="9525" cap="flat" cmpd="sng">
            <a:solidFill>
              <a:schemeClr val="dk1">
                <a:alpha val="100000"/>
              </a:schemeClr>
            </a:solidFill>
            <a:prstDash val="solid"/>
            <a:round/>
          </a:ln>
        </p:spPr>
        <p:txBody>
          <a:bodyPr anchor="t"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734" name="" descr="图片5"/>
          <p:cNvSpPr/>
          <p:nvPr/>
        </p:nvSpPr>
        <p:spPr>
          <a:xfrm rot="0">
            <a:off x="3455987" y="4133850"/>
            <a:ext cx="2447925" cy="1511300"/>
          </a:xfrm>
          <a:prstGeom prst="roundRect"/>
          <a:blipFill rotWithShape="1">
            <a:blip xmlns:r="http://schemas.openxmlformats.org/officeDocument/2006/relationships" r:embed="rId5">
              <a:alphaModFix amt="100000"/>
            </a:blip>
            <a:srcRect/>
            <a:stretch>
              <a:fillRect/>
            </a:stretch>
          </a:blipFill>
          <a:ln w="9525" cap="flat" cmpd="sng">
            <a:solidFill>
              <a:schemeClr val="dk1">
                <a:alpha val="100000"/>
              </a:schemeClr>
            </a:solidFill>
            <a:prstDash val="solid"/>
            <a:round/>
          </a:ln>
        </p:spPr>
        <p:txBody>
          <a:bodyPr anchor="t"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
        <p:nvSpPr>
          <p:cNvPr id="1048735" name="" descr="图片6"/>
          <p:cNvSpPr/>
          <p:nvPr/>
        </p:nvSpPr>
        <p:spPr>
          <a:xfrm rot="0">
            <a:off x="6551612" y="4133850"/>
            <a:ext cx="2447925" cy="1511300"/>
          </a:xfrm>
          <a:prstGeom prst="roundRect"/>
          <a:blipFill rotWithShape="1">
            <a:blip xmlns:r="http://schemas.openxmlformats.org/officeDocument/2006/relationships" r:embed="rId6">
              <a:alphaModFix amt="100000"/>
            </a:blip>
            <a:srcRect/>
            <a:stretch>
              <a:fillRect/>
            </a:stretch>
          </a:blipFill>
          <a:ln w="9525" cap="flat" cmpd="sng">
            <a:solidFill>
              <a:schemeClr val="dk1">
                <a:alpha val="100000"/>
              </a:schemeClr>
            </a:solidFill>
            <a:prstDash val="solid"/>
            <a:round/>
          </a:ln>
        </p:spPr>
        <p:txBody>
          <a:bodyPr anchor="t"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p>
        </p:txBody>
      </p:sp>
    </p:spTree>
    <p:custDataLst>
      <p:tags r:id="rId7"/>
    </p:custDataLst>
  </p:cSld>
  <p:clrMapOvr>
    <a:masterClrMapping/>
  </p:clrMapOvr>
  <p:transition spd="med" advClick="1">
    <p:zoom dir="out"/>
  </p:transition>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1048723"/>
                                        </p:tgtEl>
                                        <p:attrNameLst>
                                          <p:attrName>style.visibility</p:attrName>
                                        </p:attrNameLst>
                                      </p:cBhvr>
                                      <p:to>
                                        <p:strVal val="visible"/>
                                      </p:to>
                                    </p:set>
                                    <p:anim calcmode="lin" valueType="num">
                                      <p:cBhvr additive="base">
                                        <p:cTn dur="500" fill="hold" id="7"/>
                                        <p:tgtEl>
                                          <p:spTgt spid="1048723"/>
                                        </p:tgtEl>
                                        <p:attrNameLst>
                                          <p:attrName>ppt_x</p:attrName>
                                        </p:attrNameLst>
                                      </p:cBhvr>
                                      <p:tavLst>
                                        <p:tav tm="0">
                                          <p:val>
                                            <p:strVal val="0-#ppt_w/2"/>
                                          </p:val>
                                        </p:tav>
                                        <p:tav tm="100000">
                                          <p:val>
                                            <p:strVal val="#ppt_x"/>
                                          </p:val>
                                        </p:tav>
                                      </p:tavLst>
                                    </p:anim>
                                    <p:anim calcmode="lin" valueType="num">
                                      <p:cBhvr additive="base">
                                        <p:cTn dur="500" fill="hold" id="8"/>
                                        <p:tgtEl>
                                          <p:spTgt spid="1048723"/>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withGroup">
                            <p:stCondLst>
                              <p:cond delay="0"/>
                            </p:stCondLst>
                            <p:childTnLst>
                              <p:par>
                                <p:cTn fill="hold" grpId="0" id="11" nodeType="clickEffect" presetClass="entr" presetID="2" presetSubtype="8">
                                  <p:stCondLst>
                                    <p:cond delay="0"/>
                                  </p:stCondLst>
                                  <p:childTnLst>
                                    <p:set>
                                      <p:cBhvr>
                                        <p:cTn dur="1" fill="hold" id="12">
                                          <p:stCondLst>
                                            <p:cond delay="0"/>
                                          </p:stCondLst>
                                        </p:cTn>
                                        <p:tgtEl>
                                          <p:spTgt spid="1048724"/>
                                        </p:tgtEl>
                                        <p:attrNameLst>
                                          <p:attrName>style.visibility</p:attrName>
                                        </p:attrNameLst>
                                      </p:cBhvr>
                                      <p:to>
                                        <p:strVal val="visible"/>
                                      </p:to>
                                    </p:set>
                                    <p:anim calcmode="lin" valueType="num">
                                      <p:cBhvr additive="base">
                                        <p:cTn dur="500" fill="hold" id="13"/>
                                        <p:tgtEl>
                                          <p:spTgt spid="1048724"/>
                                        </p:tgtEl>
                                        <p:attrNameLst>
                                          <p:attrName>ppt_x</p:attrName>
                                        </p:attrNameLst>
                                      </p:cBhvr>
                                      <p:tavLst>
                                        <p:tav tm="0">
                                          <p:val>
                                            <p:strVal val="0-#ppt_w/2"/>
                                          </p:val>
                                        </p:tav>
                                        <p:tav tm="100000">
                                          <p:val>
                                            <p:strVal val="#ppt_x"/>
                                          </p:val>
                                        </p:tav>
                                      </p:tavLst>
                                    </p:anim>
                                    <p:anim calcmode="lin" valueType="num">
                                      <p:cBhvr additive="base">
                                        <p:cTn dur="500" fill="hold" id="14"/>
                                        <p:tgtEl>
                                          <p:spTgt spid="1048724"/>
                                        </p:tgtEl>
                                        <p:attrNameLst>
                                          <p:attrName>ppt_y</p:attrName>
                                        </p:attrNameLst>
                                      </p:cBhvr>
                                      <p:tavLst>
                                        <p:tav tm="0">
                                          <p:val>
                                            <p:strVal val="#ppt_y"/>
                                          </p:val>
                                        </p:tav>
                                        <p:tav tm="100000">
                                          <p:val>
                                            <p:strVal val="#ppt_y"/>
                                          </p:val>
                                        </p:tav>
                                      </p:tavLst>
                                    </p:anim>
                                  </p:childTnLst>
                                </p:cTn>
                              </p:par>
                            </p:childTnLst>
                          </p:cTn>
                        </p:par>
                      </p:childTnLst>
                    </p:cTn>
                  </p:par>
                  <p:par>
                    <p:cTn fill="hold" id="15" nodeType="clickPar">
                      <p:stCondLst>
                        <p:cond delay="indefinite"/>
                      </p:stCondLst>
                      <p:childTnLst>
                        <p:par>
                          <p:cTn fill="hold" id="16" nodeType="withGroup">
                            <p:stCondLst>
                              <p:cond delay="0"/>
                            </p:stCondLst>
                            <p:childTnLst>
                              <p:par>
                                <p:cTn fill="hold" grpId="0" id="17" nodeType="clickEffect" presetClass="entr" presetID="2" presetSubtype="8">
                                  <p:stCondLst>
                                    <p:cond delay="0"/>
                                  </p:stCondLst>
                                  <p:childTnLst>
                                    <p:set>
                                      <p:cBhvr>
                                        <p:cTn dur="1" fill="hold" id="18">
                                          <p:stCondLst>
                                            <p:cond delay="0"/>
                                          </p:stCondLst>
                                        </p:cTn>
                                        <p:tgtEl>
                                          <p:spTgt spid="1048725"/>
                                        </p:tgtEl>
                                        <p:attrNameLst>
                                          <p:attrName>style.visibility</p:attrName>
                                        </p:attrNameLst>
                                      </p:cBhvr>
                                      <p:to>
                                        <p:strVal val="visible"/>
                                      </p:to>
                                    </p:set>
                                    <p:anim calcmode="lin" valueType="num">
                                      <p:cBhvr additive="base">
                                        <p:cTn dur="500" fill="hold" id="19"/>
                                        <p:tgtEl>
                                          <p:spTgt spid="1048725"/>
                                        </p:tgtEl>
                                        <p:attrNameLst>
                                          <p:attrName>ppt_x</p:attrName>
                                        </p:attrNameLst>
                                      </p:cBhvr>
                                      <p:tavLst>
                                        <p:tav tm="0">
                                          <p:val>
                                            <p:strVal val="0-#ppt_w/2"/>
                                          </p:val>
                                        </p:tav>
                                        <p:tav tm="100000">
                                          <p:val>
                                            <p:strVal val="#ppt_x"/>
                                          </p:val>
                                        </p:tav>
                                      </p:tavLst>
                                    </p:anim>
                                    <p:anim calcmode="lin" valueType="num">
                                      <p:cBhvr additive="base">
                                        <p:cTn dur="500" fill="hold" id="20"/>
                                        <p:tgtEl>
                                          <p:spTgt spid="1048725"/>
                                        </p:tgtEl>
                                        <p:attrNameLst>
                                          <p:attrName>ppt_y</p:attrName>
                                        </p:attrNameLst>
                                      </p:cBhvr>
                                      <p:tavLst>
                                        <p:tav tm="0">
                                          <p:val>
                                            <p:strVal val="#ppt_y"/>
                                          </p:val>
                                        </p:tav>
                                        <p:tav tm="100000">
                                          <p:val>
                                            <p:strVal val="#ppt_y"/>
                                          </p:val>
                                        </p:tav>
                                      </p:tavLst>
                                    </p:anim>
                                  </p:childTnLst>
                                </p:cTn>
                              </p:par>
                            </p:childTnLst>
                          </p:cTn>
                        </p:par>
                      </p:childTnLst>
                    </p:cTn>
                  </p:par>
                  <p:par>
                    <p:cTn fill="hold" id="21" nodeType="clickPar">
                      <p:stCondLst>
                        <p:cond delay="indefinite"/>
                      </p:stCondLst>
                      <p:childTnLst>
                        <p:par>
                          <p:cTn fill="hold" id="22" nodeType="withGroup">
                            <p:stCondLst>
                              <p:cond delay="0"/>
                            </p:stCondLst>
                            <p:childTnLst>
                              <p:par>
                                <p:cTn fill="hold" grpId="0" id="23" nodeType="clickEffect" presetClass="entr" presetID="2" presetSubtype="8">
                                  <p:stCondLst>
                                    <p:cond delay="0"/>
                                  </p:stCondLst>
                                  <p:childTnLst>
                                    <p:set>
                                      <p:cBhvr>
                                        <p:cTn dur="1" fill="hold" id="24">
                                          <p:stCondLst>
                                            <p:cond delay="0"/>
                                          </p:stCondLst>
                                        </p:cTn>
                                        <p:tgtEl>
                                          <p:spTgt spid="1048726"/>
                                        </p:tgtEl>
                                        <p:attrNameLst>
                                          <p:attrName>style.visibility</p:attrName>
                                        </p:attrNameLst>
                                      </p:cBhvr>
                                      <p:to>
                                        <p:strVal val="visible"/>
                                      </p:to>
                                    </p:set>
                                    <p:anim calcmode="lin" valueType="num">
                                      <p:cBhvr additive="base">
                                        <p:cTn dur="500" fill="hold" id="25"/>
                                        <p:tgtEl>
                                          <p:spTgt spid="1048726"/>
                                        </p:tgtEl>
                                        <p:attrNameLst>
                                          <p:attrName>ppt_x</p:attrName>
                                        </p:attrNameLst>
                                      </p:cBhvr>
                                      <p:tavLst>
                                        <p:tav tm="0">
                                          <p:val>
                                            <p:strVal val="0-#ppt_w/2"/>
                                          </p:val>
                                        </p:tav>
                                        <p:tav tm="100000">
                                          <p:val>
                                            <p:strVal val="#ppt_x"/>
                                          </p:val>
                                        </p:tav>
                                      </p:tavLst>
                                    </p:anim>
                                    <p:anim calcmode="lin" valueType="num">
                                      <p:cBhvr additive="base">
                                        <p:cTn dur="500" fill="hold" id="26"/>
                                        <p:tgtEl>
                                          <p:spTgt spid="1048726"/>
                                        </p:tgtEl>
                                        <p:attrNameLst>
                                          <p:attrName>ppt_y</p:attrName>
                                        </p:attrNameLst>
                                      </p:cBhvr>
                                      <p:tavLst>
                                        <p:tav tm="0">
                                          <p:val>
                                            <p:strVal val="#ppt_y"/>
                                          </p:val>
                                        </p:tav>
                                        <p:tav tm="100000">
                                          <p:val>
                                            <p:strVal val="#ppt_y"/>
                                          </p:val>
                                        </p:tav>
                                      </p:tavLst>
                                    </p:anim>
                                  </p:childTnLst>
                                </p:cTn>
                              </p:par>
                            </p:childTnLst>
                          </p:cTn>
                        </p:par>
                      </p:childTnLst>
                    </p:cTn>
                  </p:par>
                  <p:par>
                    <p:cTn fill="hold" id="27" nodeType="clickPar">
                      <p:stCondLst>
                        <p:cond delay="indefinite"/>
                      </p:stCondLst>
                      <p:childTnLst>
                        <p:par>
                          <p:cTn fill="hold" id="28" nodeType="withGroup">
                            <p:stCondLst>
                              <p:cond delay="0"/>
                            </p:stCondLst>
                            <p:childTnLst>
                              <p:par>
                                <p:cTn fill="hold" grpId="0" id="29" nodeType="clickEffect" presetClass="entr" presetID="2" presetSubtype="8">
                                  <p:stCondLst>
                                    <p:cond delay="0"/>
                                  </p:stCondLst>
                                  <p:childTnLst>
                                    <p:set>
                                      <p:cBhvr>
                                        <p:cTn dur="1" fill="hold" id="30">
                                          <p:stCondLst>
                                            <p:cond delay="0"/>
                                          </p:stCondLst>
                                        </p:cTn>
                                        <p:tgtEl>
                                          <p:spTgt spid="1048727"/>
                                        </p:tgtEl>
                                        <p:attrNameLst>
                                          <p:attrName>style.visibility</p:attrName>
                                        </p:attrNameLst>
                                      </p:cBhvr>
                                      <p:to>
                                        <p:strVal val="visible"/>
                                      </p:to>
                                    </p:set>
                                    <p:anim calcmode="lin" valueType="num">
                                      <p:cBhvr additive="base">
                                        <p:cTn dur="500" fill="hold" id="31"/>
                                        <p:tgtEl>
                                          <p:spTgt spid="1048727"/>
                                        </p:tgtEl>
                                        <p:attrNameLst>
                                          <p:attrName>ppt_x</p:attrName>
                                        </p:attrNameLst>
                                      </p:cBhvr>
                                      <p:tavLst>
                                        <p:tav tm="0">
                                          <p:val>
                                            <p:strVal val="0-#ppt_w/2"/>
                                          </p:val>
                                        </p:tav>
                                        <p:tav tm="100000">
                                          <p:val>
                                            <p:strVal val="#ppt_x"/>
                                          </p:val>
                                        </p:tav>
                                      </p:tavLst>
                                    </p:anim>
                                    <p:anim calcmode="lin" valueType="num">
                                      <p:cBhvr additive="base">
                                        <p:cTn dur="500" fill="hold" id="32"/>
                                        <p:tgtEl>
                                          <p:spTgt spid="1048727"/>
                                        </p:tgtEl>
                                        <p:attrNameLst>
                                          <p:attrName>ppt_y</p:attrName>
                                        </p:attrNameLst>
                                      </p:cBhvr>
                                      <p:tavLst>
                                        <p:tav tm="0">
                                          <p:val>
                                            <p:strVal val="#ppt_y"/>
                                          </p:val>
                                        </p:tav>
                                        <p:tav tm="100000">
                                          <p:val>
                                            <p:strVal val="#ppt_y"/>
                                          </p:val>
                                        </p:tav>
                                      </p:tavLst>
                                    </p:anim>
                                  </p:childTnLst>
                                </p:cTn>
                              </p:par>
                            </p:childTnLst>
                          </p:cTn>
                        </p:par>
                      </p:childTnLst>
                    </p:cTn>
                  </p:par>
                  <p:par>
                    <p:cTn fill="hold" id="33" nodeType="clickPar">
                      <p:stCondLst>
                        <p:cond delay="indefinite"/>
                      </p:stCondLst>
                      <p:childTnLst>
                        <p:par>
                          <p:cTn fill="hold" id="34" nodeType="withGroup">
                            <p:stCondLst>
                              <p:cond delay="0"/>
                            </p:stCondLst>
                            <p:childTnLst>
                              <p:par>
                                <p:cTn fill="hold" grpId="0" id="35" nodeType="clickEffect" presetClass="entr" presetID="2" presetSubtype="8">
                                  <p:stCondLst>
                                    <p:cond delay="0"/>
                                  </p:stCondLst>
                                  <p:childTnLst>
                                    <p:set>
                                      <p:cBhvr>
                                        <p:cTn dur="1" fill="hold" id="36">
                                          <p:stCondLst>
                                            <p:cond delay="0"/>
                                          </p:stCondLst>
                                        </p:cTn>
                                        <p:tgtEl>
                                          <p:spTgt spid="1048728"/>
                                        </p:tgtEl>
                                        <p:attrNameLst>
                                          <p:attrName>style.visibility</p:attrName>
                                        </p:attrNameLst>
                                      </p:cBhvr>
                                      <p:to>
                                        <p:strVal val="visible"/>
                                      </p:to>
                                    </p:set>
                                    <p:anim calcmode="lin" valueType="num">
                                      <p:cBhvr additive="base">
                                        <p:cTn dur="500" fill="hold" id="37"/>
                                        <p:tgtEl>
                                          <p:spTgt spid="1048728"/>
                                        </p:tgtEl>
                                        <p:attrNameLst>
                                          <p:attrName>ppt_x</p:attrName>
                                        </p:attrNameLst>
                                      </p:cBhvr>
                                      <p:tavLst>
                                        <p:tav tm="0">
                                          <p:val>
                                            <p:strVal val="0-#ppt_w/2"/>
                                          </p:val>
                                        </p:tav>
                                        <p:tav tm="100000">
                                          <p:val>
                                            <p:strVal val="#ppt_x"/>
                                          </p:val>
                                        </p:tav>
                                      </p:tavLst>
                                    </p:anim>
                                    <p:anim calcmode="lin" valueType="num">
                                      <p:cBhvr additive="base">
                                        <p:cTn dur="500" fill="hold" id="38"/>
                                        <p:tgtEl>
                                          <p:spTgt spid="1048728"/>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500"/>
                            </p:stCondLst>
                            <p:childTnLst>
                              <p:par>
                                <p:cTn fill="hold" grpId="0" id="40" nodeType="afterEffect" presetClass="entr" presetID="14" presetSubtype="10">
                                  <p:stCondLst>
                                    <p:cond delay="1000"/>
                                  </p:stCondLst>
                                  <p:childTnLst>
                                    <p:set>
                                      <p:cBhvr>
                                        <p:cTn dur="1" fill="hold" id="43">
                                          <p:stCondLst>
                                            <p:cond delay="0"/>
                                          </p:stCondLst>
                                        </p:cTn>
                                        <p:tgtEl>
                                          <p:spTgt spid="1048729"/>
                                        </p:tgtEl>
                                        <p:attrNameLst>
                                          <p:attrName>style.visibility</p:attrName>
                                        </p:attrNameLst>
                                      </p:cBhvr>
                                      <p:to>
                                        <p:strVal val="visible"/>
                                      </p:to>
                                    </p:set>
                                    <p:animEffect transition="in" filter="randombar(horizontal)">
                                      <p:cBhvr>
                                        <p:cTn dur="500" id="44"/>
                                        <p:tgtEl>
                                          <p:spTgt spid="1048729"/>
                                        </p:tgtEl>
                                      </p:cBhvr>
                                    </p:animEffect>
                                  </p:childTnLst>
                                  <p:subTnLst>
                                    <p:set>
                                      <p:cBhvr override="childStyle">
                                        <p:cTn afterEffect="1" display="0" dur="1" fill="hold" id="41" masterRel="sameClick" presetSubtype="1">
                                          <p:stCondLst>
                                            <p:cond evt="end" delay="0">
                                              <p:tn val="40"/>
                                            </p:cond>
                                          </p:stCondLst>
                                        </p:cTn>
                                        <p:tgtEl>
                                          <p:spTgt spid="1048729"/>
                                        </p:tgtEl>
                                        <p:attrNameLst>
                                          <p:attrName>style.visibility</p:attrName>
                                        </p:attrNameLst>
                                      </p:cBhvr>
                                      <p:to>
                                        <p:strVal val="hidden"/>
                                      </p:to>
                                    </p:set>
                                    <p:audio>
                                      <p:cMediaNode mute="0" vol="50000">
                                        <p:cTn display="0" id="42" masterRel="sameClick" presetSubtype="1">
                                          <p:stCondLst>
                                            <p:cond evt="begin" delay="0">
                                              <p:tn val="40"/>
                                            </p:cond>
                                          </p:stCondLst>
                                          <p:endCondLst>
                                            <p:cond evt="onStopAudio" delay="0">
                                              <p:tgtEl>
                                                <p:sldTgt/>
                                              </p:tgtEl>
                                            </p:cond>
                                          </p:endCondLst>
                                        </p:cTn>
                                        <p:tgtEl>
                                          <p:sndTgt r:embed="rId8"/>
                                        </p:tgtEl>
                                      </p:cMediaNode>
                                    </p:audio>
                                  </p:subTnLst>
                                </p:cTn>
                              </p:par>
                            </p:childTnLst>
                          </p:cTn>
                        </p:par>
                      </p:childTnLst>
                    </p:cTn>
                  </p:par>
                  <p:par>
                    <p:cTn fill="hold" id="45" nodeType="clickPar">
                      <p:stCondLst>
                        <p:cond delay="indefinite"/>
                      </p:stCondLst>
                      <p:childTnLst>
                        <p:par>
                          <p:cTn fill="hold" id="46" nodeType="withGroup">
                            <p:stCondLst>
                              <p:cond delay="0"/>
                            </p:stCondLst>
                            <p:childTnLst>
                              <p:par>
                                <p:cTn fill="hold" grpId="2" id="47" nodeType="clickEffect" presetClass="entr" presetID="35" presetSubtype="0">
                                  <p:stCondLst>
                                    <p:cond delay="0"/>
                                  </p:stCondLst>
                                  <p:childTnLst>
                                    <p:set>
                                      <p:cBhvr>
                                        <p:cTn dur="1" fill="hold" id="48">
                                          <p:stCondLst>
                                            <p:cond delay="0"/>
                                          </p:stCondLst>
                                        </p:cTn>
                                        <p:tgtEl>
                                          <p:spTgt spid="1048723"/>
                                        </p:tgtEl>
                                        <p:attrNameLst>
                                          <p:attrName>style.visibility</p:attrName>
                                        </p:attrNameLst>
                                      </p:cBhvr>
                                      <p:to>
                                        <p:strVal val="visible"/>
                                      </p:to>
                                    </p:set>
                                    <p:animEffect transition="in" filter="fade">
                                      <p:cBhvr>
                                        <p:cTn dur="2000" id="49"/>
                                        <p:tgtEl>
                                          <p:spTgt spid="1048723"/>
                                        </p:tgtEl>
                                      </p:cBhvr>
                                    </p:animEffect>
                                    <p:anim calcmode="lin" valueType="num">
                                      <p:cBhvr>
                                        <p:cTn dur="2000" fill="hold" id="50"/>
                                        <p:tgtEl>
                                          <p:spTgt spid="1048723"/>
                                        </p:tgtEl>
                                        <p:attrNameLst>
                                          <p:attrName>style.rotation</p:attrName>
                                        </p:attrNameLst>
                                      </p:cBhvr>
                                      <p:tavLst>
                                        <p:tav tm="0">
                                          <p:val>
                                            <p:fltVal val="720.0"/>
                                          </p:val>
                                        </p:tav>
                                        <p:tav tm="100000">
                                          <p:val>
                                            <p:fltVal val="0.0"/>
                                          </p:val>
                                        </p:tav>
                                      </p:tavLst>
                                    </p:anim>
                                    <p:anim calcmode="lin" valueType="num">
                                      <p:cBhvr>
                                        <p:cTn dur="2000" fill="hold" id="51"/>
                                        <p:tgtEl>
                                          <p:spTgt spid="1048723"/>
                                        </p:tgtEl>
                                        <p:attrNameLst>
                                          <p:attrName>ppt_h</p:attrName>
                                        </p:attrNameLst>
                                      </p:cBhvr>
                                      <p:tavLst>
                                        <p:tav tm="0">
                                          <p:val>
                                            <p:fltVal val="0.0"/>
                                          </p:val>
                                        </p:tav>
                                        <p:tav tm="100000">
                                          <p:val>
                                            <p:strVal val="#ppt_h"/>
                                          </p:val>
                                        </p:tav>
                                      </p:tavLst>
                                    </p:anim>
                                    <p:anim calcmode="lin" valueType="num">
                                      <p:cBhvr>
                                        <p:cTn dur="2000" fill="hold" id="52"/>
                                        <p:tgtEl>
                                          <p:spTgt spid="1048723"/>
                                        </p:tgtEl>
                                        <p:attrNameLst>
                                          <p:attrName>ppt_w</p:attrName>
                                        </p:attrNameLst>
                                      </p:cBhvr>
                                      <p:tavLst>
                                        <p:tav tm="0">
                                          <p:val>
                                            <p:fltVal val="0.0"/>
                                          </p:val>
                                        </p:tav>
                                        <p:tav tm="100000">
                                          <p:val>
                                            <p:strVal val="#ppt_w"/>
                                          </p:val>
                                        </p:tav>
                                      </p:tavLst>
                                    </p:anim>
                                  </p:childTnLst>
                                </p:cTn>
                              </p:par>
                              <p:par>
                                <p:cTn fill="hold" grpId="2" id="53" nodeType="withEffect" presetClass="entr" presetID="35" presetSubtype="0">
                                  <p:stCondLst>
                                    <p:cond delay="0"/>
                                  </p:stCondLst>
                                  <p:childTnLst>
                                    <p:set>
                                      <p:cBhvr>
                                        <p:cTn dur="1" fill="hold" id="54">
                                          <p:stCondLst>
                                            <p:cond delay="0"/>
                                          </p:stCondLst>
                                        </p:cTn>
                                        <p:tgtEl>
                                          <p:spTgt spid="1048724"/>
                                        </p:tgtEl>
                                        <p:attrNameLst>
                                          <p:attrName>style.visibility</p:attrName>
                                        </p:attrNameLst>
                                      </p:cBhvr>
                                      <p:to>
                                        <p:strVal val="visible"/>
                                      </p:to>
                                    </p:set>
                                    <p:animEffect transition="in" filter="fade">
                                      <p:cBhvr>
                                        <p:cTn dur="2000" id="55"/>
                                        <p:tgtEl>
                                          <p:spTgt spid="1048724"/>
                                        </p:tgtEl>
                                      </p:cBhvr>
                                    </p:animEffect>
                                    <p:anim calcmode="lin" valueType="num">
                                      <p:cBhvr>
                                        <p:cTn dur="2000" fill="hold" id="56"/>
                                        <p:tgtEl>
                                          <p:spTgt spid="1048724"/>
                                        </p:tgtEl>
                                        <p:attrNameLst>
                                          <p:attrName>style.rotation</p:attrName>
                                        </p:attrNameLst>
                                      </p:cBhvr>
                                      <p:tavLst>
                                        <p:tav tm="0">
                                          <p:val>
                                            <p:fltVal val="720.0"/>
                                          </p:val>
                                        </p:tav>
                                        <p:tav tm="100000">
                                          <p:val>
                                            <p:fltVal val="0.0"/>
                                          </p:val>
                                        </p:tav>
                                      </p:tavLst>
                                    </p:anim>
                                    <p:anim calcmode="lin" valueType="num">
                                      <p:cBhvr>
                                        <p:cTn dur="2000" fill="hold" id="57"/>
                                        <p:tgtEl>
                                          <p:spTgt spid="1048724"/>
                                        </p:tgtEl>
                                        <p:attrNameLst>
                                          <p:attrName>ppt_h</p:attrName>
                                        </p:attrNameLst>
                                      </p:cBhvr>
                                      <p:tavLst>
                                        <p:tav tm="0">
                                          <p:val>
                                            <p:fltVal val="0.0"/>
                                          </p:val>
                                        </p:tav>
                                        <p:tav tm="100000">
                                          <p:val>
                                            <p:strVal val="#ppt_h"/>
                                          </p:val>
                                        </p:tav>
                                      </p:tavLst>
                                    </p:anim>
                                    <p:anim calcmode="lin" valueType="num">
                                      <p:cBhvr>
                                        <p:cTn dur="2000" fill="hold" id="58"/>
                                        <p:tgtEl>
                                          <p:spTgt spid="1048724"/>
                                        </p:tgtEl>
                                        <p:attrNameLst>
                                          <p:attrName>ppt_w</p:attrName>
                                        </p:attrNameLst>
                                      </p:cBhvr>
                                      <p:tavLst>
                                        <p:tav tm="0">
                                          <p:val>
                                            <p:fltVal val="0.0"/>
                                          </p:val>
                                        </p:tav>
                                        <p:tav tm="100000">
                                          <p:val>
                                            <p:strVal val="#ppt_w"/>
                                          </p:val>
                                        </p:tav>
                                      </p:tavLst>
                                    </p:anim>
                                  </p:childTnLst>
                                </p:cTn>
                              </p:par>
                              <p:par>
                                <p:cTn fill="hold" grpId="2" id="59" nodeType="withEffect" presetClass="entr" presetID="35" presetSubtype="0">
                                  <p:stCondLst>
                                    <p:cond delay="0"/>
                                  </p:stCondLst>
                                  <p:childTnLst>
                                    <p:set>
                                      <p:cBhvr>
                                        <p:cTn dur="1" fill="hold" id="60">
                                          <p:stCondLst>
                                            <p:cond delay="0"/>
                                          </p:stCondLst>
                                        </p:cTn>
                                        <p:tgtEl>
                                          <p:spTgt spid="1048725"/>
                                        </p:tgtEl>
                                        <p:attrNameLst>
                                          <p:attrName>style.visibility</p:attrName>
                                        </p:attrNameLst>
                                      </p:cBhvr>
                                      <p:to>
                                        <p:strVal val="visible"/>
                                      </p:to>
                                    </p:set>
                                    <p:animEffect transition="in" filter="fade">
                                      <p:cBhvr>
                                        <p:cTn dur="2000" id="61"/>
                                        <p:tgtEl>
                                          <p:spTgt spid="1048725"/>
                                        </p:tgtEl>
                                      </p:cBhvr>
                                    </p:animEffect>
                                    <p:anim calcmode="lin" valueType="num">
                                      <p:cBhvr>
                                        <p:cTn dur="2000" fill="hold" id="62"/>
                                        <p:tgtEl>
                                          <p:spTgt spid="1048725"/>
                                        </p:tgtEl>
                                        <p:attrNameLst>
                                          <p:attrName>style.rotation</p:attrName>
                                        </p:attrNameLst>
                                      </p:cBhvr>
                                      <p:tavLst>
                                        <p:tav tm="0">
                                          <p:val>
                                            <p:fltVal val="720.0"/>
                                          </p:val>
                                        </p:tav>
                                        <p:tav tm="100000">
                                          <p:val>
                                            <p:fltVal val="0.0"/>
                                          </p:val>
                                        </p:tav>
                                      </p:tavLst>
                                    </p:anim>
                                    <p:anim calcmode="lin" valueType="num">
                                      <p:cBhvr>
                                        <p:cTn dur="2000" fill="hold" id="63"/>
                                        <p:tgtEl>
                                          <p:spTgt spid="1048725"/>
                                        </p:tgtEl>
                                        <p:attrNameLst>
                                          <p:attrName>ppt_h</p:attrName>
                                        </p:attrNameLst>
                                      </p:cBhvr>
                                      <p:tavLst>
                                        <p:tav tm="0">
                                          <p:val>
                                            <p:fltVal val="0.0"/>
                                          </p:val>
                                        </p:tav>
                                        <p:tav tm="100000">
                                          <p:val>
                                            <p:strVal val="#ppt_h"/>
                                          </p:val>
                                        </p:tav>
                                      </p:tavLst>
                                    </p:anim>
                                    <p:anim calcmode="lin" valueType="num">
                                      <p:cBhvr>
                                        <p:cTn dur="2000" fill="hold" id="64"/>
                                        <p:tgtEl>
                                          <p:spTgt spid="1048725"/>
                                        </p:tgtEl>
                                        <p:attrNameLst>
                                          <p:attrName>ppt_w</p:attrName>
                                        </p:attrNameLst>
                                      </p:cBhvr>
                                      <p:tavLst>
                                        <p:tav tm="0">
                                          <p:val>
                                            <p:fltVal val="0.0"/>
                                          </p:val>
                                        </p:tav>
                                        <p:tav tm="100000">
                                          <p:val>
                                            <p:strVal val="#ppt_w"/>
                                          </p:val>
                                        </p:tav>
                                      </p:tavLst>
                                    </p:anim>
                                  </p:childTnLst>
                                </p:cTn>
                              </p:par>
                              <p:par>
                                <p:cTn fill="hold" grpId="2" id="65" nodeType="withEffect" presetClass="entr" presetID="35" presetSubtype="0">
                                  <p:stCondLst>
                                    <p:cond delay="0"/>
                                  </p:stCondLst>
                                  <p:childTnLst>
                                    <p:set>
                                      <p:cBhvr>
                                        <p:cTn dur="1" fill="hold" id="66">
                                          <p:stCondLst>
                                            <p:cond delay="0"/>
                                          </p:stCondLst>
                                        </p:cTn>
                                        <p:tgtEl>
                                          <p:spTgt spid="1048726"/>
                                        </p:tgtEl>
                                        <p:attrNameLst>
                                          <p:attrName>style.visibility</p:attrName>
                                        </p:attrNameLst>
                                      </p:cBhvr>
                                      <p:to>
                                        <p:strVal val="visible"/>
                                      </p:to>
                                    </p:set>
                                    <p:animEffect transition="in" filter="fade">
                                      <p:cBhvr>
                                        <p:cTn dur="2000" id="67"/>
                                        <p:tgtEl>
                                          <p:spTgt spid="1048726"/>
                                        </p:tgtEl>
                                      </p:cBhvr>
                                    </p:animEffect>
                                    <p:anim calcmode="lin" valueType="num">
                                      <p:cBhvr>
                                        <p:cTn dur="2000" fill="hold" id="68"/>
                                        <p:tgtEl>
                                          <p:spTgt spid="1048726"/>
                                        </p:tgtEl>
                                        <p:attrNameLst>
                                          <p:attrName>style.rotation</p:attrName>
                                        </p:attrNameLst>
                                      </p:cBhvr>
                                      <p:tavLst>
                                        <p:tav tm="0">
                                          <p:val>
                                            <p:fltVal val="720.0"/>
                                          </p:val>
                                        </p:tav>
                                        <p:tav tm="100000">
                                          <p:val>
                                            <p:fltVal val="0.0"/>
                                          </p:val>
                                        </p:tav>
                                      </p:tavLst>
                                    </p:anim>
                                    <p:anim calcmode="lin" valueType="num">
                                      <p:cBhvr>
                                        <p:cTn dur="2000" fill="hold" id="69"/>
                                        <p:tgtEl>
                                          <p:spTgt spid="1048726"/>
                                        </p:tgtEl>
                                        <p:attrNameLst>
                                          <p:attrName>ppt_h</p:attrName>
                                        </p:attrNameLst>
                                      </p:cBhvr>
                                      <p:tavLst>
                                        <p:tav tm="0">
                                          <p:val>
                                            <p:fltVal val="0.0"/>
                                          </p:val>
                                        </p:tav>
                                        <p:tav tm="100000">
                                          <p:val>
                                            <p:strVal val="#ppt_h"/>
                                          </p:val>
                                        </p:tav>
                                      </p:tavLst>
                                    </p:anim>
                                    <p:anim calcmode="lin" valueType="num">
                                      <p:cBhvr>
                                        <p:cTn dur="2000" fill="hold" id="70"/>
                                        <p:tgtEl>
                                          <p:spTgt spid="1048726"/>
                                        </p:tgtEl>
                                        <p:attrNameLst>
                                          <p:attrName>ppt_w</p:attrName>
                                        </p:attrNameLst>
                                      </p:cBhvr>
                                      <p:tavLst>
                                        <p:tav tm="0">
                                          <p:val>
                                            <p:fltVal val="0.0"/>
                                          </p:val>
                                        </p:tav>
                                        <p:tav tm="100000">
                                          <p:val>
                                            <p:strVal val="#ppt_w"/>
                                          </p:val>
                                        </p:tav>
                                      </p:tavLst>
                                    </p:anim>
                                  </p:childTnLst>
                                </p:cTn>
                              </p:par>
                              <p:par>
                                <p:cTn fill="hold" grpId="2" id="71" nodeType="withEffect" presetClass="entr" presetID="35" presetSubtype="0">
                                  <p:stCondLst>
                                    <p:cond delay="0"/>
                                  </p:stCondLst>
                                  <p:childTnLst>
                                    <p:set>
                                      <p:cBhvr>
                                        <p:cTn dur="1" fill="hold" id="72">
                                          <p:stCondLst>
                                            <p:cond delay="0"/>
                                          </p:stCondLst>
                                        </p:cTn>
                                        <p:tgtEl>
                                          <p:spTgt spid="1048727"/>
                                        </p:tgtEl>
                                        <p:attrNameLst>
                                          <p:attrName>style.visibility</p:attrName>
                                        </p:attrNameLst>
                                      </p:cBhvr>
                                      <p:to>
                                        <p:strVal val="visible"/>
                                      </p:to>
                                    </p:set>
                                    <p:animEffect transition="in" filter="fade">
                                      <p:cBhvr>
                                        <p:cTn dur="2000" id="73"/>
                                        <p:tgtEl>
                                          <p:spTgt spid="1048727"/>
                                        </p:tgtEl>
                                      </p:cBhvr>
                                    </p:animEffect>
                                    <p:anim calcmode="lin" valueType="num">
                                      <p:cBhvr>
                                        <p:cTn dur="2000" fill="hold" id="74"/>
                                        <p:tgtEl>
                                          <p:spTgt spid="1048727"/>
                                        </p:tgtEl>
                                        <p:attrNameLst>
                                          <p:attrName>style.rotation</p:attrName>
                                        </p:attrNameLst>
                                      </p:cBhvr>
                                      <p:tavLst>
                                        <p:tav tm="0">
                                          <p:val>
                                            <p:fltVal val="720.0"/>
                                          </p:val>
                                        </p:tav>
                                        <p:tav tm="100000">
                                          <p:val>
                                            <p:fltVal val="0.0"/>
                                          </p:val>
                                        </p:tav>
                                      </p:tavLst>
                                    </p:anim>
                                    <p:anim calcmode="lin" valueType="num">
                                      <p:cBhvr>
                                        <p:cTn dur="2000" fill="hold" id="75"/>
                                        <p:tgtEl>
                                          <p:spTgt spid="1048727"/>
                                        </p:tgtEl>
                                        <p:attrNameLst>
                                          <p:attrName>ppt_h</p:attrName>
                                        </p:attrNameLst>
                                      </p:cBhvr>
                                      <p:tavLst>
                                        <p:tav tm="0">
                                          <p:val>
                                            <p:fltVal val="0.0"/>
                                          </p:val>
                                        </p:tav>
                                        <p:tav tm="100000">
                                          <p:val>
                                            <p:strVal val="#ppt_h"/>
                                          </p:val>
                                        </p:tav>
                                      </p:tavLst>
                                    </p:anim>
                                    <p:anim calcmode="lin" valueType="num">
                                      <p:cBhvr>
                                        <p:cTn dur="2000" fill="hold" id="76"/>
                                        <p:tgtEl>
                                          <p:spTgt spid="1048727"/>
                                        </p:tgtEl>
                                        <p:attrNameLst>
                                          <p:attrName>ppt_w</p:attrName>
                                        </p:attrNameLst>
                                      </p:cBhvr>
                                      <p:tavLst>
                                        <p:tav tm="0">
                                          <p:val>
                                            <p:fltVal val="0.0"/>
                                          </p:val>
                                        </p:tav>
                                        <p:tav tm="100000">
                                          <p:val>
                                            <p:strVal val="#ppt_w"/>
                                          </p:val>
                                        </p:tav>
                                      </p:tavLst>
                                    </p:anim>
                                  </p:childTnLst>
                                </p:cTn>
                              </p:par>
                              <p:par>
                                <p:cTn fill="hold" grpId="2" id="77" nodeType="withEffect" presetClass="entr" presetID="35" presetSubtype="0">
                                  <p:stCondLst>
                                    <p:cond delay="0"/>
                                  </p:stCondLst>
                                  <p:childTnLst>
                                    <p:set>
                                      <p:cBhvr>
                                        <p:cTn dur="1" fill="hold" id="78">
                                          <p:stCondLst>
                                            <p:cond delay="0"/>
                                          </p:stCondLst>
                                        </p:cTn>
                                        <p:tgtEl>
                                          <p:spTgt spid="1048728"/>
                                        </p:tgtEl>
                                        <p:attrNameLst>
                                          <p:attrName>style.visibility</p:attrName>
                                        </p:attrNameLst>
                                      </p:cBhvr>
                                      <p:to>
                                        <p:strVal val="visible"/>
                                      </p:to>
                                    </p:set>
                                    <p:animEffect transition="in" filter="fade">
                                      <p:cBhvr>
                                        <p:cTn dur="2000" id="79"/>
                                        <p:tgtEl>
                                          <p:spTgt spid="1048728"/>
                                        </p:tgtEl>
                                      </p:cBhvr>
                                    </p:animEffect>
                                    <p:anim calcmode="lin" valueType="num">
                                      <p:cBhvr>
                                        <p:cTn dur="2000" fill="hold" id="80"/>
                                        <p:tgtEl>
                                          <p:spTgt spid="1048728"/>
                                        </p:tgtEl>
                                        <p:attrNameLst>
                                          <p:attrName>style.rotation</p:attrName>
                                        </p:attrNameLst>
                                      </p:cBhvr>
                                      <p:tavLst>
                                        <p:tav tm="0">
                                          <p:val>
                                            <p:fltVal val="720.0"/>
                                          </p:val>
                                        </p:tav>
                                        <p:tav tm="100000">
                                          <p:val>
                                            <p:fltVal val="0.0"/>
                                          </p:val>
                                        </p:tav>
                                      </p:tavLst>
                                    </p:anim>
                                    <p:anim calcmode="lin" valueType="num">
                                      <p:cBhvr>
                                        <p:cTn dur="2000" fill="hold" id="81"/>
                                        <p:tgtEl>
                                          <p:spTgt spid="1048728"/>
                                        </p:tgtEl>
                                        <p:attrNameLst>
                                          <p:attrName>ppt_h</p:attrName>
                                        </p:attrNameLst>
                                      </p:cBhvr>
                                      <p:tavLst>
                                        <p:tav tm="0">
                                          <p:val>
                                            <p:fltVal val="0.0"/>
                                          </p:val>
                                        </p:tav>
                                        <p:tav tm="100000">
                                          <p:val>
                                            <p:strVal val="#ppt_h"/>
                                          </p:val>
                                        </p:tav>
                                      </p:tavLst>
                                    </p:anim>
                                    <p:anim calcmode="lin" valueType="num">
                                      <p:cBhvr>
                                        <p:cTn dur="2000" fill="hold" id="82"/>
                                        <p:tgtEl>
                                          <p:spTgt spid="1048728"/>
                                        </p:tgtEl>
                                        <p:attrNameLst>
                                          <p:attrName>ppt_w</p:attrName>
                                        </p:attrNameLst>
                                      </p:cBhvr>
                                      <p:tavLst>
                                        <p:tav tm="0">
                                          <p:val>
                                            <p:fltVal val="0.0"/>
                                          </p:val>
                                        </p:tav>
                                        <p:tav tm="100000">
                                          <p:val>
                                            <p:strVal val="#ppt_w"/>
                                          </p:val>
                                        </p:tav>
                                      </p:tavLst>
                                    </p:anim>
                                  </p:childTnLst>
                                </p:cTn>
                              </p:par>
                              <p:par>
                                <p:cTn fill="hold" grpId="1" id="83" nodeType="withEffect" presetClass="entr" presetID="35" presetSubtype="0">
                                  <p:stCondLst>
                                    <p:cond delay="0"/>
                                  </p:stCondLst>
                                  <p:childTnLst>
                                    <p:set>
                                      <p:cBhvr>
                                        <p:cTn dur="1" fill="hold" id="84">
                                          <p:stCondLst>
                                            <p:cond delay="0"/>
                                          </p:stCondLst>
                                        </p:cTn>
                                        <p:tgtEl>
                                          <p:spTgt spid="1048730"/>
                                        </p:tgtEl>
                                        <p:attrNameLst>
                                          <p:attrName>style.visibility</p:attrName>
                                        </p:attrNameLst>
                                      </p:cBhvr>
                                      <p:to>
                                        <p:strVal val="visible"/>
                                      </p:to>
                                    </p:set>
                                    <p:animEffect transition="in" filter="fade">
                                      <p:cBhvr>
                                        <p:cTn dur="2000" id="85"/>
                                        <p:tgtEl>
                                          <p:spTgt spid="1048730"/>
                                        </p:tgtEl>
                                      </p:cBhvr>
                                    </p:animEffect>
                                    <p:anim calcmode="lin" valueType="num">
                                      <p:cBhvr>
                                        <p:cTn dur="2000" fill="hold" id="86"/>
                                        <p:tgtEl>
                                          <p:spTgt spid="1048730"/>
                                        </p:tgtEl>
                                        <p:attrNameLst>
                                          <p:attrName>style.rotation</p:attrName>
                                        </p:attrNameLst>
                                      </p:cBhvr>
                                      <p:tavLst>
                                        <p:tav tm="0">
                                          <p:val>
                                            <p:fltVal val="720.0"/>
                                          </p:val>
                                        </p:tav>
                                        <p:tav tm="100000">
                                          <p:val>
                                            <p:fltVal val="0.0"/>
                                          </p:val>
                                        </p:tav>
                                      </p:tavLst>
                                    </p:anim>
                                    <p:anim calcmode="lin" valueType="num">
                                      <p:cBhvr>
                                        <p:cTn dur="2000" fill="hold" id="87"/>
                                        <p:tgtEl>
                                          <p:spTgt spid="1048730"/>
                                        </p:tgtEl>
                                        <p:attrNameLst>
                                          <p:attrName>ppt_h</p:attrName>
                                        </p:attrNameLst>
                                      </p:cBhvr>
                                      <p:tavLst>
                                        <p:tav tm="0">
                                          <p:val>
                                            <p:fltVal val="0.0"/>
                                          </p:val>
                                        </p:tav>
                                        <p:tav tm="100000">
                                          <p:val>
                                            <p:strVal val="#ppt_h"/>
                                          </p:val>
                                        </p:tav>
                                      </p:tavLst>
                                    </p:anim>
                                    <p:anim calcmode="lin" valueType="num">
                                      <p:cBhvr>
                                        <p:cTn dur="2000" fill="hold" id="88"/>
                                        <p:tgtEl>
                                          <p:spTgt spid="1048730"/>
                                        </p:tgtEl>
                                        <p:attrNameLst>
                                          <p:attrName>ppt_w</p:attrName>
                                        </p:attrNameLst>
                                      </p:cBhvr>
                                      <p:tavLst>
                                        <p:tav tm="0">
                                          <p:val>
                                            <p:fltVal val="0.0"/>
                                          </p:val>
                                        </p:tav>
                                        <p:tav tm="100000">
                                          <p:val>
                                            <p:strVal val="#ppt_w"/>
                                          </p:val>
                                        </p:tav>
                                      </p:tavLst>
                                    </p:anim>
                                  </p:childTnLst>
                                </p:cTn>
                              </p:par>
                              <p:par>
                                <p:cTn fill="hold" grpId="1" id="89" nodeType="withEffect" presetClass="entr" presetID="35" presetSubtype="0">
                                  <p:stCondLst>
                                    <p:cond delay="0"/>
                                  </p:stCondLst>
                                  <p:childTnLst>
                                    <p:set>
                                      <p:cBhvr>
                                        <p:cTn dur="1" fill="hold" id="90">
                                          <p:stCondLst>
                                            <p:cond delay="0"/>
                                          </p:stCondLst>
                                        </p:cTn>
                                        <p:tgtEl>
                                          <p:spTgt spid="1048731"/>
                                        </p:tgtEl>
                                        <p:attrNameLst>
                                          <p:attrName>style.visibility</p:attrName>
                                        </p:attrNameLst>
                                      </p:cBhvr>
                                      <p:to>
                                        <p:strVal val="visible"/>
                                      </p:to>
                                    </p:set>
                                    <p:animEffect transition="in" filter="fade">
                                      <p:cBhvr>
                                        <p:cTn dur="2000" id="91"/>
                                        <p:tgtEl>
                                          <p:spTgt spid="1048731"/>
                                        </p:tgtEl>
                                      </p:cBhvr>
                                    </p:animEffect>
                                    <p:anim calcmode="lin" valueType="num">
                                      <p:cBhvr>
                                        <p:cTn dur="2000" fill="hold" id="92"/>
                                        <p:tgtEl>
                                          <p:spTgt spid="1048731"/>
                                        </p:tgtEl>
                                        <p:attrNameLst>
                                          <p:attrName>style.rotation</p:attrName>
                                        </p:attrNameLst>
                                      </p:cBhvr>
                                      <p:tavLst>
                                        <p:tav tm="0">
                                          <p:val>
                                            <p:fltVal val="720.0"/>
                                          </p:val>
                                        </p:tav>
                                        <p:tav tm="100000">
                                          <p:val>
                                            <p:fltVal val="0.0"/>
                                          </p:val>
                                        </p:tav>
                                      </p:tavLst>
                                    </p:anim>
                                    <p:anim calcmode="lin" valueType="num">
                                      <p:cBhvr>
                                        <p:cTn dur="2000" fill="hold" id="93"/>
                                        <p:tgtEl>
                                          <p:spTgt spid="1048731"/>
                                        </p:tgtEl>
                                        <p:attrNameLst>
                                          <p:attrName>ppt_h</p:attrName>
                                        </p:attrNameLst>
                                      </p:cBhvr>
                                      <p:tavLst>
                                        <p:tav tm="0">
                                          <p:val>
                                            <p:fltVal val="0.0"/>
                                          </p:val>
                                        </p:tav>
                                        <p:tav tm="100000">
                                          <p:val>
                                            <p:strVal val="#ppt_h"/>
                                          </p:val>
                                        </p:tav>
                                      </p:tavLst>
                                    </p:anim>
                                    <p:anim calcmode="lin" valueType="num">
                                      <p:cBhvr>
                                        <p:cTn dur="2000" fill="hold" id="94"/>
                                        <p:tgtEl>
                                          <p:spTgt spid="1048731"/>
                                        </p:tgtEl>
                                        <p:attrNameLst>
                                          <p:attrName>ppt_w</p:attrName>
                                        </p:attrNameLst>
                                      </p:cBhvr>
                                      <p:tavLst>
                                        <p:tav tm="0">
                                          <p:val>
                                            <p:fltVal val="0.0"/>
                                          </p:val>
                                        </p:tav>
                                        <p:tav tm="100000">
                                          <p:val>
                                            <p:strVal val="#ppt_w"/>
                                          </p:val>
                                        </p:tav>
                                      </p:tavLst>
                                    </p:anim>
                                  </p:childTnLst>
                                </p:cTn>
                              </p:par>
                              <p:par>
                                <p:cTn fill="hold" grpId="1" id="95" nodeType="withEffect" presetClass="entr" presetID="35" presetSubtype="0">
                                  <p:stCondLst>
                                    <p:cond delay="0"/>
                                  </p:stCondLst>
                                  <p:childTnLst>
                                    <p:set>
                                      <p:cBhvr>
                                        <p:cTn dur="1" fill="hold" id="96">
                                          <p:stCondLst>
                                            <p:cond delay="0"/>
                                          </p:stCondLst>
                                        </p:cTn>
                                        <p:tgtEl>
                                          <p:spTgt spid="1048732"/>
                                        </p:tgtEl>
                                        <p:attrNameLst>
                                          <p:attrName>style.visibility</p:attrName>
                                        </p:attrNameLst>
                                      </p:cBhvr>
                                      <p:to>
                                        <p:strVal val="visible"/>
                                      </p:to>
                                    </p:set>
                                    <p:animEffect transition="in" filter="fade">
                                      <p:cBhvr>
                                        <p:cTn dur="2000" id="97"/>
                                        <p:tgtEl>
                                          <p:spTgt spid="1048732"/>
                                        </p:tgtEl>
                                      </p:cBhvr>
                                    </p:animEffect>
                                    <p:anim calcmode="lin" valueType="num">
                                      <p:cBhvr>
                                        <p:cTn dur="2000" fill="hold" id="98"/>
                                        <p:tgtEl>
                                          <p:spTgt spid="1048732"/>
                                        </p:tgtEl>
                                        <p:attrNameLst>
                                          <p:attrName>style.rotation</p:attrName>
                                        </p:attrNameLst>
                                      </p:cBhvr>
                                      <p:tavLst>
                                        <p:tav tm="0">
                                          <p:val>
                                            <p:fltVal val="720.0"/>
                                          </p:val>
                                        </p:tav>
                                        <p:tav tm="100000">
                                          <p:val>
                                            <p:fltVal val="0.0"/>
                                          </p:val>
                                        </p:tav>
                                      </p:tavLst>
                                    </p:anim>
                                    <p:anim calcmode="lin" valueType="num">
                                      <p:cBhvr>
                                        <p:cTn dur="2000" fill="hold" id="99"/>
                                        <p:tgtEl>
                                          <p:spTgt spid="1048732"/>
                                        </p:tgtEl>
                                        <p:attrNameLst>
                                          <p:attrName>ppt_h</p:attrName>
                                        </p:attrNameLst>
                                      </p:cBhvr>
                                      <p:tavLst>
                                        <p:tav tm="0">
                                          <p:val>
                                            <p:fltVal val="0.0"/>
                                          </p:val>
                                        </p:tav>
                                        <p:tav tm="100000">
                                          <p:val>
                                            <p:strVal val="#ppt_h"/>
                                          </p:val>
                                        </p:tav>
                                      </p:tavLst>
                                    </p:anim>
                                    <p:anim calcmode="lin" valueType="num">
                                      <p:cBhvr>
                                        <p:cTn dur="2000" fill="hold" id="100"/>
                                        <p:tgtEl>
                                          <p:spTgt spid="1048732"/>
                                        </p:tgtEl>
                                        <p:attrNameLst>
                                          <p:attrName>ppt_w</p:attrName>
                                        </p:attrNameLst>
                                      </p:cBhvr>
                                      <p:tavLst>
                                        <p:tav tm="0">
                                          <p:val>
                                            <p:fltVal val="0.0"/>
                                          </p:val>
                                        </p:tav>
                                        <p:tav tm="100000">
                                          <p:val>
                                            <p:strVal val="#ppt_w"/>
                                          </p:val>
                                        </p:tav>
                                      </p:tavLst>
                                    </p:anim>
                                  </p:childTnLst>
                                </p:cTn>
                              </p:par>
                              <p:par>
                                <p:cTn fill="hold" grpId="1" id="101" nodeType="withEffect" presetClass="entr" presetID="35" presetSubtype="0">
                                  <p:stCondLst>
                                    <p:cond delay="0"/>
                                  </p:stCondLst>
                                  <p:childTnLst>
                                    <p:set>
                                      <p:cBhvr>
                                        <p:cTn dur="1" fill="hold" id="102">
                                          <p:stCondLst>
                                            <p:cond delay="0"/>
                                          </p:stCondLst>
                                        </p:cTn>
                                        <p:tgtEl>
                                          <p:spTgt spid="1048733"/>
                                        </p:tgtEl>
                                        <p:attrNameLst>
                                          <p:attrName>style.visibility</p:attrName>
                                        </p:attrNameLst>
                                      </p:cBhvr>
                                      <p:to>
                                        <p:strVal val="visible"/>
                                      </p:to>
                                    </p:set>
                                    <p:animEffect transition="in" filter="fade">
                                      <p:cBhvr>
                                        <p:cTn dur="2000" id="103"/>
                                        <p:tgtEl>
                                          <p:spTgt spid="1048733"/>
                                        </p:tgtEl>
                                      </p:cBhvr>
                                    </p:animEffect>
                                    <p:anim calcmode="lin" valueType="num">
                                      <p:cBhvr>
                                        <p:cTn dur="2000" fill="hold" id="104"/>
                                        <p:tgtEl>
                                          <p:spTgt spid="1048733"/>
                                        </p:tgtEl>
                                        <p:attrNameLst>
                                          <p:attrName>style.rotation</p:attrName>
                                        </p:attrNameLst>
                                      </p:cBhvr>
                                      <p:tavLst>
                                        <p:tav tm="0">
                                          <p:val>
                                            <p:fltVal val="720.0"/>
                                          </p:val>
                                        </p:tav>
                                        <p:tav tm="100000">
                                          <p:val>
                                            <p:fltVal val="0.0"/>
                                          </p:val>
                                        </p:tav>
                                      </p:tavLst>
                                    </p:anim>
                                    <p:anim calcmode="lin" valueType="num">
                                      <p:cBhvr>
                                        <p:cTn dur="2000" fill="hold" id="105"/>
                                        <p:tgtEl>
                                          <p:spTgt spid="1048733"/>
                                        </p:tgtEl>
                                        <p:attrNameLst>
                                          <p:attrName>ppt_h</p:attrName>
                                        </p:attrNameLst>
                                      </p:cBhvr>
                                      <p:tavLst>
                                        <p:tav tm="0">
                                          <p:val>
                                            <p:fltVal val="0.0"/>
                                          </p:val>
                                        </p:tav>
                                        <p:tav tm="100000">
                                          <p:val>
                                            <p:strVal val="#ppt_h"/>
                                          </p:val>
                                        </p:tav>
                                      </p:tavLst>
                                    </p:anim>
                                    <p:anim calcmode="lin" valueType="num">
                                      <p:cBhvr>
                                        <p:cTn dur="2000" fill="hold" id="106"/>
                                        <p:tgtEl>
                                          <p:spTgt spid="1048733"/>
                                        </p:tgtEl>
                                        <p:attrNameLst>
                                          <p:attrName>ppt_w</p:attrName>
                                        </p:attrNameLst>
                                      </p:cBhvr>
                                      <p:tavLst>
                                        <p:tav tm="0">
                                          <p:val>
                                            <p:fltVal val="0.0"/>
                                          </p:val>
                                        </p:tav>
                                        <p:tav tm="100000">
                                          <p:val>
                                            <p:strVal val="#ppt_w"/>
                                          </p:val>
                                        </p:tav>
                                      </p:tavLst>
                                    </p:anim>
                                  </p:childTnLst>
                                </p:cTn>
                              </p:par>
                              <p:par>
                                <p:cTn fill="hold" grpId="1" id="107" nodeType="withEffect" presetClass="entr" presetID="35" presetSubtype="0">
                                  <p:stCondLst>
                                    <p:cond delay="0"/>
                                  </p:stCondLst>
                                  <p:childTnLst>
                                    <p:set>
                                      <p:cBhvr>
                                        <p:cTn dur="1" fill="hold" id="108">
                                          <p:stCondLst>
                                            <p:cond delay="0"/>
                                          </p:stCondLst>
                                        </p:cTn>
                                        <p:tgtEl>
                                          <p:spTgt spid="1048734"/>
                                        </p:tgtEl>
                                        <p:attrNameLst>
                                          <p:attrName>style.visibility</p:attrName>
                                        </p:attrNameLst>
                                      </p:cBhvr>
                                      <p:to>
                                        <p:strVal val="visible"/>
                                      </p:to>
                                    </p:set>
                                    <p:animEffect transition="in" filter="fade">
                                      <p:cBhvr>
                                        <p:cTn dur="2000" id="109"/>
                                        <p:tgtEl>
                                          <p:spTgt spid="1048734"/>
                                        </p:tgtEl>
                                      </p:cBhvr>
                                    </p:animEffect>
                                    <p:anim calcmode="lin" valueType="num">
                                      <p:cBhvr>
                                        <p:cTn dur="2000" fill="hold" id="110"/>
                                        <p:tgtEl>
                                          <p:spTgt spid="1048734"/>
                                        </p:tgtEl>
                                        <p:attrNameLst>
                                          <p:attrName>style.rotation</p:attrName>
                                        </p:attrNameLst>
                                      </p:cBhvr>
                                      <p:tavLst>
                                        <p:tav tm="0">
                                          <p:val>
                                            <p:fltVal val="720.0"/>
                                          </p:val>
                                        </p:tav>
                                        <p:tav tm="100000">
                                          <p:val>
                                            <p:fltVal val="0.0"/>
                                          </p:val>
                                        </p:tav>
                                      </p:tavLst>
                                    </p:anim>
                                    <p:anim calcmode="lin" valueType="num">
                                      <p:cBhvr>
                                        <p:cTn dur="2000" fill="hold" id="111"/>
                                        <p:tgtEl>
                                          <p:spTgt spid="1048734"/>
                                        </p:tgtEl>
                                        <p:attrNameLst>
                                          <p:attrName>ppt_h</p:attrName>
                                        </p:attrNameLst>
                                      </p:cBhvr>
                                      <p:tavLst>
                                        <p:tav tm="0">
                                          <p:val>
                                            <p:fltVal val="0.0"/>
                                          </p:val>
                                        </p:tav>
                                        <p:tav tm="100000">
                                          <p:val>
                                            <p:strVal val="#ppt_h"/>
                                          </p:val>
                                        </p:tav>
                                      </p:tavLst>
                                    </p:anim>
                                    <p:anim calcmode="lin" valueType="num">
                                      <p:cBhvr>
                                        <p:cTn dur="2000" fill="hold" id="112"/>
                                        <p:tgtEl>
                                          <p:spTgt spid="1048734"/>
                                        </p:tgtEl>
                                        <p:attrNameLst>
                                          <p:attrName>ppt_w</p:attrName>
                                        </p:attrNameLst>
                                      </p:cBhvr>
                                      <p:tavLst>
                                        <p:tav tm="0">
                                          <p:val>
                                            <p:fltVal val="0.0"/>
                                          </p:val>
                                        </p:tav>
                                        <p:tav tm="100000">
                                          <p:val>
                                            <p:strVal val="#ppt_w"/>
                                          </p:val>
                                        </p:tav>
                                      </p:tavLst>
                                    </p:anim>
                                  </p:childTnLst>
                                </p:cTn>
                              </p:par>
                              <p:par>
                                <p:cTn fill="hold" grpId="1" id="113" nodeType="withEffect" presetClass="entr" presetID="35" presetSubtype="0">
                                  <p:stCondLst>
                                    <p:cond delay="0"/>
                                  </p:stCondLst>
                                  <p:childTnLst>
                                    <p:set>
                                      <p:cBhvr>
                                        <p:cTn dur="1" fill="hold" id="114">
                                          <p:stCondLst>
                                            <p:cond delay="0"/>
                                          </p:stCondLst>
                                        </p:cTn>
                                        <p:tgtEl>
                                          <p:spTgt spid="1048735"/>
                                        </p:tgtEl>
                                        <p:attrNameLst>
                                          <p:attrName>style.visibility</p:attrName>
                                        </p:attrNameLst>
                                      </p:cBhvr>
                                      <p:to>
                                        <p:strVal val="visible"/>
                                      </p:to>
                                    </p:set>
                                    <p:animEffect transition="in" filter="fade">
                                      <p:cBhvr>
                                        <p:cTn dur="2000" id="115"/>
                                        <p:tgtEl>
                                          <p:spTgt spid="1048735"/>
                                        </p:tgtEl>
                                      </p:cBhvr>
                                    </p:animEffect>
                                    <p:anim calcmode="lin" valueType="num">
                                      <p:cBhvr>
                                        <p:cTn dur="2000" fill="hold" id="116"/>
                                        <p:tgtEl>
                                          <p:spTgt spid="1048735"/>
                                        </p:tgtEl>
                                        <p:attrNameLst>
                                          <p:attrName>style.rotation</p:attrName>
                                        </p:attrNameLst>
                                      </p:cBhvr>
                                      <p:tavLst>
                                        <p:tav tm="0">
                                          <p:val>
                                            <p:fltVal val="720.0"/>
                                          </p:val>
                                        </p:tav>
                                        <p:tav tm="100000">
                                          <p:val>
                                            <p:fltVal val="0.0"/>
                                          </p:val>
                                        </p:tav>
                                      </p:tavLst>
                                    </p:anim>
                                    <p:anim calcmode="lin" valueType="num">
                                      <p:cBhvr>
                                        <p:cTn dur="2000" fill="hold" id="117"/>
                                        <p:tgtEl>
                                          <p:spTgt spid="1048735"/>
                                        </p:tgtEl>
                                        <p:attrNameLst>
                                          <p:attrName>ppt_h</p:attrName>
                                        </p:attrNameLst>
                                      </p:cBhvr>
                                      <p:tavLst>
                                        <p:tav tm="0">
                                          <p:val>
                                            <p:fltVal val="0.0"/>
                                          </p:val>
                                        </p:tav>
                                        <p:tav tm="100000">
                                          <p:val>
                                            <p:strVal val="#ppt_h"/>
                                          </p:val>
                                        </p:tav>
                                      </p:tavLst>
                                    </p:anim>
                                    <p:anim calcmode="lin" valueType="num">
                                      <p:cBhvr>
                                        <p:cTn dur="2000" fill="hold" id="118"/>
                                        <p:tgtEl>
                                          <p:spTgt spid="1048735"/>
                                        </p:tgtEl>
                                        <p:attrNameLst>
                                          <p:attrName>ppt_w</p:attrName>
                                        </p:attrNameLst>
                                      </p:cBhvr>
                                      <p:tavLst>
                                        <p:tav tm="0">
                                          <p:val>
                                            <p:fltVal val="0.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3" grpId="0" uiExpand="0" build="whole"/>
      <p:bldP spid="1048723" grpId="1" uiExpand="0" build="whole"/>
      <p:bldP spid="1048723" grpId="2" uiExpand="0" build="whole"/>
      <p:bldP spid="1048724" grpId="0" uiExpand="0" build="whole"/>
      <p:bldP spid="1048724" grpId="1" uiExpand="0" build="whole"/>
      <p:bldP spid="1048724" grpId="2" uiExpand="0" build="whole"/>
      <p:bldP spid="1048725" grpId="0" uiExpand="0" build="whole"/>
      <p:bldP spid="1048725" grpId="1" uiExpand="0" build="whole"/>
      <p:bldP spid="1048725" grpId="2" uiExpand="0" build="whole"/>
      <p:bldP spid="1048726" grpId="0" uiExpand="0" build="whole"/>
      <p:bldP spid="1048726" grpId="1" uiExpand="0" build="whole"/>
      <p:bldP spid="1048726" grpId="2" uiExpand="0" build="whole"/>
      <p:bldP spid="1048727" grpId="0" uiExpand="0" build="whole"/>
      <p:bldP spid="1048727" grpId="1" uiExpand="0" build="whole"/>
      <p:bldP spid="1048727" grpId="2" uiExpand="0" build="whole"/>
      <p:bldP spid="1048728" grpId="0" uiExpand="0" build="whole"/>
      <p:bldP spid="1048728" grpId="1" uiExpand="0" build="whole"/>
      <p:bldP spid="1048728" grpId="2" uiExpand="0" build="whole"/>
      <p:bldP spid="1048729" grpId="0" uiExpand="0" build="whole"/>
      <p:bldP spid="1048730" grpId="0" uiExpand="0" build="whole" animBg="1"/>
      <p:bldP spid="1048730" grpId="1" uiExpand="0" build="whole" animBg="1"/>
      <p:bldP spid="1048731" grpId="0" uiExpand="0" build="whole" animBg="1"/>
      <p:bldP spid="1048731" grpId="1" uiExpand="0" build="whole" animBg="1"/>
      <p:bldP spid="1048732" grpId="0" uiExpand="0" build="whole" animBg="1"/>
      <p:bldP spid="1048732" grpId="1" uiExpand="0" build="whole" animBg="1"/>
      <p:bldP spid="1048733" grpId="0" uiExpand="0" build="whole" animBg="1"/>
      <p:bldP spid="1048733" grpId="1" uiExpand="0" build="whole" animBg="1"/>
      <p:bldP spid="1048734" grpId="0" uiExpand="0" build="whole" animBg="1"/>
      <p:bldP spid="1048734" grpId="1" uiExpand="0" build="whole" animBg="1"/>
      <p:bldP spid="1048735" grpId="0" uiExpand="0" build="whole" animBg="1"/>
      <p:bldP spid="1048735" grpId="1" uiExpand="0" build="whole"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1">
  <p:cSld>
    <p:spTree>
      <p:nvGrpSpPr>
        <p:cNvPr id="116" name=""/>
        <p:cNvGrpSpPr/>
        <p:nvPr/>
      </p:nvGrpSpPr>
      <p:grpSpPr>
        <a:xfrm rot="0">
          <a:off x="0" y="0"/>
          <a:ext cx="0" cy="0"/>
          <a:chOff x="0" y="0"/>
          <a:chExt cx="0" cy="0"/>
        </a:xfrm>
      </p:grpSpPr>
      <p:grpSp>
        <p:nvGrpSpPr>
          <p:cNvPr id="117" name=""/>
          <p:cNvGrpSpPr/>
          <p:nvPr/>
        </p:nvGrpSpPr>
        <p:grpSpPr>
          <a:xfrm rot="0">
            <a:off x="95250" y="1355725"/>
            <a:ext cx="3308350" cy="458787"/>
            <a:chOff x="1092" y="985"/>
            <a:chExt cx="1448" cy="156"/>
          </a:xfrm>
        </p:grpSpPr>
        <p:pic>
          <p:nvPicPr>
            <p:cNvPr id="2097189" name=""/>
            <p:cNvPicPr>
              <a:picLocks/>
            </p:cNvPicPr>
            <p:nvPr/>
          </p:nvPicPr>
          <p:blipFill>
            <a:blip xmlns:r="http://schemas.openxmlformats.org/officeDocument/2006/relationships" r:embed="rId1"/>
            <a:srcRect l="0" t="0" r="0" b="0"/>
            <a:stretch>
              <a:fillRect/>
            </a:stretch>
          </p:blipFill>
          <p:spPr bwMode="gray">
            <a:xfrm rot="0">
              <a:off x="1264" y="984"/>
              <a:ext cx="1275" cy="158"/>
            </a:xfrm>
            <a:prstGeom prst="rect"/>
            <a:noFill/>
            <a:ln>
              <a:noFill/>
            </a:ln>
          </p:spPr>
        </p:pic>
        <p:grpSp>
          <p:nvGrpSpPr>
            <p:cNvPr id="118" name=""/>
            <p:cNvGrpSpPr/>
            <p:nvPr/>
          </p:nvGrpSpPr>
          <p:grpSpPr>
            <a:xfrm rot="0">
              <a:off x="1092" y="998"/>
              <a:ext cx="172" cy="130"/>
              <a:chOff x="2767" y="2075"/>
              <a:chExt cx="226" cy="170"/>
            </a:xfrm>
          </p:grpSpPr>
          <p:sp>
            <p:nvSpPr>
              <p:cNvPr id="1048736" name=""/>
              <p:cNvSpPr/>
              <p:nvPr/>
            </p:nvSpPr>
            <p:spPr>
              <a:xfrm rot="0">
                <a:off x="2830" y="2075"/>
                <a:ext cx="99" cy="66"/>
              </a:xfrm>
              <a:prstGeom prst="flowChartDecision"/>
              <a:solidFill>
                <a:schemeClr val="lt2"/>
              </a:soli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solidFill>
                    <a:srgbClr val="000000"/>
                  </a:solidFill>
                </a:endParaRPr>
              </a:p>
            </p:txBody>
          </p:sp>
          <p:sp>
            <p:nvSpPr>
              <p:cNvPr id="1048737" name=""/>
              <p:cNvSpPr/>
              <p:nvPr/>
            </p:nvSpPr>
            <p:spPr>
              <a:xfrm rot="0">
                <a:off x="2767" y="2126"/>
                <a:ext cx="100" cy="67"/>
              </a:xfrm>
              <a:prstGeom prst="flowChartDecision"/>
              <a:solidFill>
                <a:schemeClr val="lt2"/>
              </a:soli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solidFill>
                    <a:srgbClr val="000000"/>
                  </a:solidFill>
                </a:endParaRPr>
              </a:p>
            </p:txBody>
          </p:sp>
          <p:sp>
            <p:nvSpPr>
              <p:cNvPr id="1048738" name=""/>
              <p:cNvSpPr/>
              <p:nvPr/>
            </p:nvSpPr>
            <p:spPr>
              <a:xfrm rot="0">
                <a:off x="2894" y="2126"/>
                <a:ext cx="99" cy="67"/>
              </a:xfrm>
              <a:prstGeom prst="flowChartDecision"/>
              <a:solidFill>
                <a:schemeClr val="lt2"/>
              </a:soli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solidFill>
                    <a:srgbClr val="000000"/>
                  </a:solidFill>
                </a:endParaRPr>
              </a:p>
            </p:txBody>
          </p:sp>
          <p:sp>
            <p:nvSpPr>
              <p:cNvPr id="1048739" name=""/>
              <p:cNvSpPr/>
              <p:nvPr/>
            </p:nvSpPr>
            <p:spPr>
              <a:xfrm rot="0">
                <a:off x="2830" y="2179"/>
                <a:ext cx="99" cy="66"/>
              </a:xfrm>
              <a:prstGeom prst="flowChartDecision"/>
              <a:solidFill>
                <a:schemeClr val="lt2"/>
              </a:solidFill>
              <a:ln>
                <a:noFill/>
              </a:ln>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eaLnBrk="1" hangingPunct="1" latinLnBrk="1" lvl="0"/>
                <a:endParaRPr altLang="en-US" lang="zh-CN">
                  <a:solidFill>
                    <a:srgbClr val="000000"/>
                  </a:solidFill>
                </a:endParaRPr>
              </a:p>
            </p:txBody>
          </p:sp>
        </p:grpSp>
      </p:grpSp>
      <p:cxnSp>
        <p:nvCxnSpPr>
          <p:cNvPr id="3145734" name=""/>
          <p:cNvCxnSpPr>
            <a:cxnSpLocks/>
          </p:cNvCxnSpPr>
          <p:nvPr/>
        </p:nvCxnSpPr>
        <p:spPr>
          <a:xfrm rot="0" flipV="1">
            <a:off x="1751012" y="3643312"/>
            <a:ext cx="319087" cy="504825"/>
          </a:xfrm>
          <a:prstGeom prst="bentConnector3">
            <a:avLst>
              <a:gd name="adj1" fmla="val 49750"/>
            </a:avLst>
          </a:prstGeom>
          <a:noFill/>
          <a:ln w="9525" cap="flat" cmpd="sng">
            <a:solidFill>
              <a:schemeClr val="dk1">
                <a:alpha val="100000"/>
              </a:schemeClr>
            </a:solidFill>
            <a:prstDash val="solid"/>
            <a:round/>
            <a:tailEnd type="triangle" w="med" len="med"/>
          </a:ln>
        </p:spPr>
      </p:cxnSp>
      <p:cxnSp>
        <p:nvCxnSpPr>
          <p:cNvPr id="3145735" name=""/>
          <p:cNvCxnSpPr>
            <a:cxnSpLocks/>
          </p:cNvCxnSpPr>
          <p:nvPr/>
        </p:nvCxnSpPr>
        <p:spPr>
          <a:xfrm rot="0" flipV="1">
            <a:off x="5276850" y="2713037"/>
            <a:ext cx="366712" cy="463550"/>
          </a:xfrm>
          <a:prstGeom prst="bentConnector3"/>
          <a:noFill/>
          <a:ln w="9525" cap="flat" cmpd="sng">
            <a:solidFill>
              <a:schemeClr val="dk1">
                <a:alpha val="100000"/>
              </a:schemeClr>
            </a:solidFill>
            <a:prstDash val="solid"/>
            <a:round/>
            <a:tailEnd type="triangle" w="med" len="med"/>
          </a:ln>
        </p:spPr>
      </p:cxnSp>
      <p:cxnSp>
        <p:nvCxnSpPr>
          <p:cNvPr id="3145736" name=""/>
          <p:cNvCxnSpPr>
            <a:cxnSpLocks/>
          </p:cNvCxnSpPr>
          <p:nvPr/>
        </p:nvCxnSpPr>
        <p:spPr>
          <a:xfrm rot="0" flipV="1">
            <a:off x="3549650" y="3176587"/>
            <a:ext cx="317500" cy="466725"/>
          </a:xfrm>
          <a:prstGeom prst="bentConnector3">
            <a:avLst>
              <a:gd name="adj1" fmla="val 50102"/>
            </a:avLst>
          </a:prstGeom>
          <a:noFill/>
          <a:ln w="9525" cap="flat" cmpd="sng">
            <a:solidFill>
              <a:schemeClr val="dk1">
                <a:alpha val="100000"/>
              </a:schemeClr>
            </a:solidFill>
            <a:prstDash val="solid"/>
            <a:round/>
            <a:tailEnd type="triangle" w="med" len="med"/>
          </a:ln>
        </p:spPr>
      </p:cxnSp>
      <p:cxnSp>
        <p:nvCxnSpPr>
          <p:cNvPr id="3145737" name=""/>
          <p:cNvCxnSpPr>
            <a:cxnSpLocks/>
          </p:cNvCxnSpPr>
          <p:nvPr/>
        </p:nvCxnSpPr>
        <p:spPr>
          <a:xfrm rot="0" flipV="1">
            <a:off x="7050087" y="2049462"/>
            <a:ext cx="330200" cy="663575"/>
          </a:xfrm>
          <a:prstGeom prst="bentConnector3">
            <a:avLst>
              <a:gd name="adj1" fmla="val 50097"/>
            </a:avLst>
          </a:prstGeom>
          <a:noFill/>
          <a:ln w="9525" cap="flat" cmpd="sng">
            <a:solidFill>
              <a:schemeClr val="dk1">
                <a:alpha val="100000"/>
              </a:schemeClr>
            </a:solidFill>
            <a:prstDash val="solid"/>
            <a:round/>
            <a:tailEnd type="triangle" w="med" len="med"/>
          </a:ln>
        </p:spPr>
      </p:cxnSp>
      <p:sp>
        <p:nvSpPr>
          <p:cNvPr id="1048740" name=""/>
          <p:cNvSpPr/>
          <p:nvPr/>
        </p:nvSpPr>
        <p:spPr bwMode="gray">
          <a:xfrm rot="0">
            <a:off x="7380287" y="1012825"/>
            <a:ext cx="1595437" cy="2073275"/>
          </a:xfrm>
          <a:prstGeom prst="roundRect"/>
          <a:solidFill>
            <a:srgbClr val="92D050"/>
          </a:solidFill>
          <a:ln w="12700" cap="flat" cmpd="sng">
            <a:solidFill>
              <a:srgbClr val="2D5556">
                <a:alpha val="100000"/>
              </a:srgbClr>
            </a:solidFill>
            <a:prstDash val="solid"/>
            <a:miter/>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ko-KR" sz="1600" lang="en-US">
                <a:solidFill>
                  <a:srgbClr val="000000"/>
                </a:solidFill>
                <a:effectLst>
                  <a:outerShdw algn="tl" blurRad="38100" dir="2700000" dist="38100">
                    <a:srgbClr val="C0C0C0"/>
                  </a:outerShdw>
                </a:effectLst>
                <a:latin typeface="幼圆" pitchFamily="49" charset="-122"/>
                <a:ea typeface="幼圆" pitchFamily="49" charset="-122"/>
              </a:rPr>
              <a:t>报警后要派专人到街道路口或村口等候消防车到指引消防车去火场的道路，以便迅速，准确到达起火地点。</a:t>
            </a:r>
          </a:p>
        </p:txBody>
      </p:sp>
      <p:sp>
        <p:nvSpPr>
          <p:cNvPr id="1048741" name=""/>
          <p:cNvSpPr/>
          <p:nvPr/>
        </p:nvSpPr>
        <p:spPr bwMode="gray">
          <a:xfrm rot="0">
            <a:off x="5643562" y="1776412"/>
            <a:ext cx="1406525" cy="1873250"/>
          </a:xfrm>
          <a:prstGeom prst="roundRect"/>
          <a:solidFill>
            <a:srgbClr val="92D050"/>
          </a:solidFill>
          <a:ln w="12700" cap="flat" cmpd="sng">
            <a:solidFill>
              <a:srgbClr val="2D5556">
                <a:alpha val="100000"/>
              </a:srgbClr>
            </a:solidFill>
            <a:prstDash val="solid"/>
            <a:miter/>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ko-KR" sz="1600" lang="en-US">
                <a:solidFill>
                  <a:srgbClr val="000000"/>
                </a:solidFill>
                <a:effectLst>
                  <a:outerShdw algn="tl" blurRad="38100" dir="2700000" dist="38100">
                    <a:srgbClr val="C0C0C0"/>
                  </a:outerShdw>
                </a:effectLst>
                <a:latin typeface="幼圆" pitchFamily="49" charset="-122"/>
                <a:ea typeface="幼圆" pitchFamily="49" charset="-122"/>
              </a:rPr>
              <a:t>报警人要讲清自己姓名，工作单位和电话号码</a:t>
            </a:r>
          </a:p>
        </p:txBody>
      </p:sp>
      <p:sp>
        <p:nvSpPr>
          <p:cNvPr id="1048742" name=""/>
          <p:cNvSpPr/>
          <p:nvPr/>
        </p:nvSpPr>
        <p:spPr bwMode="gray">
          <a:xfrm rot="0">
            <a:off x="3867150" y="2238375"/>
            <a:ext cx="1408112" cy="1876425"/>
          </a:xfrm>
          <a:prstGeom prst="roundRect"/>
          <a:solidFill>
            <a:srgbClr val="92D050"/>
          </a:solidFill>
          <a:ln w="12700" cap="flat" cmpd="sng">
            <a:solidFill>
              <a:srgbClr val="2D5556">
                <a:alpha val="100000"/>
              </a:srgbClr>
            </a:solidFill>
            <a:prstDash val="solid"/>
            <a:miter/>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ko-KR" sz="1600" lang="en-US">
                <a:solidFill>
                  <a:srgbClr val="000000"/>
                </a:solidFill>
                <a:effectLst>
                  <a:outerShdw algn="tl" blurRad="38100" dir="2700000" dist="38100">
                    <a:srgbClr val="C0C0C0"/>
                  </a:outerShdw>
                </a:effectLst>
                <a:latin typeface="幼圆" pitchFamily="49" charset="-122"/>
                <a:ea typeface="幼圆" pitchFamily="49" charset="-122"/>
              </a:rPr>
              <a:t>要讲清是</a:t>
            </a:r>
            <a:r>
              <a:rPr altLang="en-US" sz="1600" lang="en-US">
                <a:solidFill>
                  <a:srgbClr val="000000"/>
                </a:solidFill>
                <a:effectLst>
                  <a:outerShdw algn="tl" blurRad="38100" dir="2700000" dist="38100">
                    <a:srgbClr val="C0C0C0"/>
                  </a:outerShdw>
                </a:effectLst>
                <a:latin typeface="幼圆" pitchFamily="49" charset="-122"/>
                <a:ea typeface="幼圆" pitchFamily="49" charset="-122"/>
              </a:rPr>
              <a:t>建筑物情况</a:t>
            </a:r>
            <a:r>
              <a:rPr altLang="ko-KR" sz="1600" lang="en-US">
                <a:solidFill>
                  <a:srgbClr val="000000"/>
                </a:solidFill>
                <a:effectLst>
                  <a:outerShdw algn="tl" blurRad="38100" dir="2700000" dist="38100">
                    <a:srgbClr val="C0C0C0"/>
                  </a:outerShdw>
                </a:effectLst>
                <a:latin typeface="幼圆" pitchFamily="49" charset="-122"/>
                <a:ea typeface="幼圆" pitchFamily="49" charset="-122"/>
              </a:rPr>
              <a:t>，最好能讲清起火部位，燃烧物质和燃烧情况</a:t>
            </a:r>
          </a:p>
        </p:txBody>
      </p:sp>
      <p:sp>
        <p:nvSpPr>
          <p:cNvPr id="1048743" name=""/>
          <p:cNvSpPr/>
          <p:nvPr/>
        </p:nvSpPr>
        <p:spPr bwMode="gray">
          <a:xfrm rot="0">
            <a:off x="2139950" y="2706687"/>
            <a:ext cx="1409700" cy="1873250"/>
          </a:xfrm>
          <a:prstGeom prst="roundRect"/>
          <a:solidFill>
            <a:srgbClr val="92D050"/>
          </a:solidFill>
          <a:ln w="12700" cap="flat" cmpd="sng">
            <a:solidFill>
              <a:srgbClr val="2D5556">
                <a:alpha val="100000"/>
              </a:srgbClr>
            </a:solidFill>
            <a:prstDash val="solid"/>
            <a:miter/>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ko-KR" sz="1600" lang="en-US">
                <a:solidFill>
                  <a:srgbClr val="000000"/>
                </a:solidFill>
                <a:effectLst>
                  <a:outerShdw algn="tl" blurRad="38100" dir="2700000" dist="38100">
                    <a:srgbClr val="C0C0C0"/>
                  </a:outerShdw>
                </a:effectLst>
                <a:latin typeface="幼圆" pitchFamily="49" charset="-122"/>
                <a:ea typeface="幼圆" pitchFamily="49" charset="-122"/>
              </a:rPr>
              <a:t>要讲清什么东西着火，火势</a:t>
            </a:r>
            <a:r>
              <a:rPr altLang="en-US" sz="1600" lang="en-US">
                <a:solidFill>
                  <a:srgbClr val="000000"/>
                </a:solidFill>
                <a:effectLst>
                  <a:outerShdw algn="tl" blurRad="38100" dir="2700000" dist="38100">
                    <a:srgbClr val="C0C0C0"/>
                  </a:outerShdw>
                </a:effectLst>
                <a:latin typeface="幼圆" pitchFamily="49" charset="-122"/>
                <a:ea typeface="幼圆" pitchFamily="49" charset="-122"/>
              </a:rPr>
              <a:t>情况</a:t>
            </a:r>
          </a:p>
        </p:txBody>
      </p:sp>
      <p:sp>
        <p:nvSpPr>
          <p:cNvPr id="1048744" name=""/>
          <p:cNvSpPr/>
          <p:nvPr/>
        </p:nvSpPr>
        <p:spPr bwMode="gray">
          <a:xfrm rot="0">
            <a:off x="315912" y="3011487"/>
            <a:ext cx="1408112" cy="1936750"/>
          </a:xfrm>
          <a:prstGeom prst="roundRect"/>
          <a:solidFill>
            <a:srgbClr val="92D050"/>
          </a:solidFill>
          <a:ln w="12700" cap="flat" cmpd="sng">
            <a:solidFill>
              <a:srgbClr val="2D5556">
                <a:alpha val="100000"/>
              </a:srgbClr>
            </a:solidFill>
            <a:prstDash val="solid"/>
            <a:miter/>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r>
              <a:rPr altLang="ko-KR" sz="1600" lang="en-US">
                <a:solidFill>
                  <a:srgbClr val="000000"/>
                </a:solidFill>
                <a:effectLst>
                  <a:outerShdw algn="tl" blurRad="38100" dir="2700000" dist="38100">
                    <a:srgbClr val="C0C0C0"/>
                  </a:outerShdw>
                </a:effectLst>
                <a:latin typeface="幼圆" pitchFamily="49" charset="-122"/>
                <a:ea typeface="幼圆" pitchFamily="49" charset="-122"/>
              </a:rPr>
              <a:t>火警电话打通后，应讲清楚着火单位，所在区/县，街道，门牌或乡村的详细地址</a:t>
            </a:r>
            <a:r>
              <a:rPr altLang="en-US" sz="1600" lang="en-US">
                <a:solidFill>
                  <a:srgbClr val="000000"/>
                </a:solidFill>
                <a:effectLst>
                  <a:outerShdw algn="tl" blurRad="38100" dir="2700000" dist="38100">
                    <a:srgbClr val="C0C0C0"/>
                  </a:outerShdw>
                </a:effectLst>
                <a:latin typeface="Verdana" pitchFamily="34" charset="0"/>
              </a:rPr>
              <a:t>。</a:t>
            </a:r>
          </a:p>
        </p:txBody>
      </p:sp>
      <p:pic>
        <p:nvPicPr>
          <p:cNvPr id="2097190" name="" descr="shadow"/>
          <p:cNvPicPr>
            <a:picLocks/>
          </p:cNvPicPr>
          <p:nvPr/>
        </p:nvPicPr>
        <p:blipFill>
          <a:blip xmlns:r="http://schemas.openxmlformats.org/officeDocument/2006/relationships" r:embed="rId2"/>
          <a:srcRect l="0" t="0" r="0" b="0"/>
          <a:stretch>
            <a:fillRect/>
          </a:stretch>
        </p:blipFill>
        <p:spPr>
          <a:xfrm rot="0">
            <a:off x="3733800" y="4221162"/>
            <a:ext cx="1676400" cy="215900"/>
          </a:xfrm>
          <a:prstGeom prst="rect"/>
          <a:noFill/>
          <a:ln>
            <a:noFill/>
          </a:ln>
        </p:spPr>
      </p:pic>
      <p:pic>
        <p:nvPicPr>
          <p:cNvPr id="2097191" name="" descr="shadow"/>
          <p:cNvPicPr>
            <a:picLocks/>
          </p:cNvPicPr>
          <p:nvPr/>
        </p:nvPicPr>
        <p:blipFill>
          <a:blip xmlns:r="http://schemas.openxmlformats.org/officeDocument/2006/relationships" r:embed="rId2"/>
          <a:srcRect l="0" t="0" r="0" b="0"/>
          <a:stretch>
            <a:fillRect/>
          </a:stretch>
        </p:blipFill>
        <p:spPr>
          <a:xfrm rot="0">
            <a:off x="2057400" y="4675187"/>
            <a:ext cx="1676400" cy="215900"/>
          </a:xfrm>
          <a:prstGeom prst="rect"/>
          <a:noFill/>
          <a:ln>
            <a:noFill/>
          </a:ln>
        </p:spPr>
      </p:pic>
      <p:pic>
        <p:nvPicPr>
          <p:cNvPr id="2097192" name="" descr="shadow"/>
          <p:cNvPicPr>
            <a:picLocks/>
          </p:cNvPicPr>
          <p:nvPr/>
        </p:nvPicPr>
        <p:blipFill>
          <a:blip xmlns:r="http://schemas.openxmlformats.org/officeDocument/2006/relationships" r:embed="rId2"/>
          <a:srcRect l="0" t="0" r="0" b="0"/>
          <a:stretch>
            <a:fillRect/>
          </a:stretch>
        </p:blipFill>
        <p:spPr>
          <a:xfrm rot="0">
            <a:off x="269875" y="5013325"/>
            <a:ext cx="1676400" cy="215900"/>
          </a:xfrm>
          <a:prstGeom prst="rect"/>
          <a:noFill/>
          <a:ln>
            <a:noFill/>
          </a:ln>
        </p:spPr>
      </p:pic>
      <p:pic>
        <p:nvPicPr>
          <p:cNvPr id="2097193" name="" descr="shadow"/>
          <p:cNvPicPr>
            <a:picLocks/>
          </p:cNvPicPr>
          <p:nvPr/>
        </p:nvPicPr>
        <p:blipFill>
          <a:blip xmlns:r="http://schemas.openxmlformats.org/officeDocument/2006/relationships" r:embed="rId2"/>
          <a:srcRect l="0" t="0" r="0" b="0"/>
          <a:stretch>
            <a:fillRect/>
          </a:stretch>
        </p:blipFill>
        <p:spPr>
          <a:xfrm rot="0">
            <a:off x="5508625" y="3752850"/>
            <a:ext cx="1676400" cy="215900"/>
          </a:xfrm>
          <a:prstGeom prst="rect"/>
          <a:noFill/>
          <a:ln>
            <a:noFill/>
          </a:ln>
        </p:spPr>
      </p:pic>
      <p:pic>
        <p:nvPicPr>
          <p:cNvPr id="2097194" name="" descr="shadow"/>
          <p:cNvPicPr>
            <a:picLocks/>
          </p:cNvPicPr>
          <p:nvPr/>
        </p:nvPicPr>
        <p:blipFill>
          <a:blip xmlns:r="http://schemas.openxmlformats.org/officeDocument/2006/relationships" r:embed="rId2"/>
          <a:srcRect l="0" t="0" r="0" b="0"/>
          <a:stretch>
            <a:fillRect/>
          </a:stretch>
        </p:blipFill>
        <p:spPr>
          <a:xfrm rot="0">
            <a:off x="7380287" y="3176587"/>
            <a:ext cx="1676400" cy="215900"/>
          </a:xfrm>
          <a:prstGeom prst="rect"/>
          <a:noFill/>
          <a:ln>
            <a:noFill/>
          </a:ln>
        </p:spPr>
      </p:pic>
      <p:sp>
        <p:nvSpPr>
          <p:cNvPr id="1048745" name=""/>
          <p:cNvSpPr/>
          <p:nvPr/>
        </p:nvSpPr>
        <p:spPr bwMode="gray">
          <a:xfrm rot="0">
            <a:off x="358775" y="6019800"/>
            <a:ext cx="8135937" cy="503237"/>
          </a:xfrm>
          <a:custGeom>
            <a:avLst/>
            <a:gdLst>
              <a:gd name="l" fmla="*/ 3375 w 21600"/>
              <a:gd name="t" fmla="*/ 4838 h 21600"/>
              <a:gd name="r" fmla="*/ 20773 w 21600"/>
              <a:gd name="b" fmla="*/ 16762 h 21600"/>
            </a:gdLst>
            <a:ahLst/>
            <a:rect l="l" t="t" r="r" b="b"/>
            <a:pathLst>
              <a:path w="21600" h="21600">
                <a:moveTo>
                  <a:pt x="20102" y="0"/>
                </a:moveTo>
                <a:lnTo>
                  <a:pt x="20102" y="4838"/>
                </a:lnTo>
                <a:lnTo>
                  <a:pt x="3375" y="4838"/>
                </a:lnTo>
                <a:lnTo>
                  <a:pt x="3375" y="16762"/>
                </a:lnTo>
                <a:lnTo>
                  <a:pt x="20102" y="16762"/>
                </a:lnTo>
                <a:lnTo>
                  <a:pt x="20102" y="21600"/>
                </a:lnTo>
                <a:lnTo>
                  <a:pt x="21600" y="10800"/>
                </a:lnTo>
                <a:lnTo>
                  <a:pt x="20102" y="0"/>
                </a:lnTo>
                <a:close/>
              </a:path>
              <a:path w="21600" h="21600">
                <a:moveTo>
                  <a:pt x="1350" y="4838"/>
                </a:moveTo>
                <a:lnTo>
                  <a:pt x="1350" y="16762"/>
                </a:lnTo>
                <a:lnTo>
                  <a:pt x="2700" y="16762"/>
                </a:lnTo>
                <a:lnTo>
                  <a:pt x="2700" y="4838"/>
                </a:lnTo>
                <a:lnTo>
                  <a:pt x="1350" y="4838"/>
                </a:lnTo>
                <a:close/>
              </a:path>
              <a:path w="21600" h="21600">
                <a:moveTo>
                  <a:pt x="0" y="4838"/>
                </a:moveTo>
                <a:lnTo>
                  <a:pt x="0" y="16762"/>
                </a:lnTo>
                <a:lnTo>
                  <a:pt x="675" y="16762"/>
                </a:lnTo>
                <a:lnTo>
                  <a:pt x="675" y="4838"/>
                </a:lnTo>
                <a:lnTo>
                  <a:pt x="0" y="4838"/>
                </a:lnTo>
              </a:path>
            </a:pathLst>
          </a:custGeom>
          <a:gradFill rotWithShape="1">
            <a:gsLst>
              <a:gs pos="0">
                <a:srgbClr val="BCD0AD">
                  <a:alpha val="100000"/>
                </a:srgbClr>
              </a:gs>
              <a:gs pos="0">
                <a:srgbClr val="BCD0AD">
                  <a:alpha val="100000"/>
                </a:srgbClr>
              </a:gs>
              <a:gs pos="50000">
                <a:srgbClr val="B1C7A0">
                  <a:alpha val="100000"/>
                </a:srgbClr>
              </a:gs>
              <a:gs pos="100000">
                <a:srgbClr val="A6C28F">
                  <a:alpha val="100000"/>
                </a:srgbClr>
              </a:gs>
              <a:gs pos="100000">
                <a:srgbClr val="A6C28F">
                  <a:alpha val="100000"/>
                </a:srgbClr>
              </a:gs>
            </a:gsLst>
            <a:lin ang="5400000" scaled="0"/>
          </a:gradFill>
          <a:ln w="6350" cap="flat" cmpd="sng">
            <a:solidFill>
              <a:srgbClr val="7FA757">
                <a:alpha val="100000"/>
              </a:srgbClr>
            </a:solidFill>
            <a:prstDash val="solid"/>
            <a:miter/>
          </a:ln>
        </p:spPr>
      </p:sp>
      <p:sp>
        <p:nvSpPr>
          <p:cNvPr id="1048746" name=""/>
          <p:cNvSpPr/>
          <p:nvPr/>
        </p:nvSpPr>
        <p:spPr bwMode="gray">
          <a:xfrm rot="0">
            <a:off x="1576387" y="5229225"/>
            <a:ext cx="6429375" cy="790575"/>
          </a:xfrm>
          <a:prstGeom prst="roundRect"/>
          <a:gradFill rotWithShape="1">
            <a:gsLst>
              <a:gs pos="0">
                <a:srgbClr val="A08D7B">
                  <a:alpha val="100000"/>
                </a:srgbClr>
              </a:gs>
              <a:gs pos="50000">
                <a:schemeClr val="accent1">
                  <a:alpha val="100000"/>
                </a:schemeClr>
              </a:gs>
              <a:gs pos="100000">
                <a:srgbClr val="A08D7B">
                  <a:alpha val="100000"/>
                </a:srgbClr>
              </a:gs>
            </a:gsLst>
            <a:lin ang="18900000" scaled="1"/>
          </a:gradFill>
          <a:ln w="9525" cap="flat" cmpd="sng">
            <a:noFill/>
            <a:prstDash val="solid"/>
            <a:round/>
          </a:ln>
          <a:scene3d>
            <a:camera prst="legacyObliqueTopRight">
              <a:rot lat="0" lon="0" rev="0"/>
            </a:camera>
            <a:lightRig dir="b" rig="legacyFlat3"/>
          </a:scene3d>
          <a:sp3d extrusionH="303200" prstMaterial="legacyMatte">
            <a:bevelT w="13500" h="13500" prst="angle"/>
            <a:bevelB w="13500" h="13500" prst="angle"/>
            <a:extrusionClr>
              <a:schemeClr val="accent1"/>
            </a:extrusionClr>
          </a:sp3d>
        </p:spPr>
        <p:txBody>
          <a:bodyPr anchor="ctr" bIns="45720" lIns="91440" rIns="91440" tIns="45720" vert="horz" wrap="none"/>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lvl="0"/>
            <a:endParaRPr altLang="en-US" sz="1600" lang="zh-CN">
              <a:solidFill>
                <a:srgbClr val="7FA757"/>
              </a:solidFill>
              <a:sym typeface="+mn-ea" pitchFamily="0" charset="1"/>
            </a:endParaRPr>
          </a:p>
        </p:txBody>
      </p:sp>
      <p:pic>
        <p:nvPicPr>
          <p:cNvPr id="2097195" name=""/>
          <p:cNvPicPr>
            <a:picLocks/>
          </p:cNvPicPr>
          <p:nvPr/>
        </p:nvPicPr>
        <p:blipFill>
          <a:blip xmlns:r="http://schemas.openxmlformats.org/officeDocument/2006/relationships" r:embed="rId3"/>
          <a:srcRect l="0" t="0" r="0" b="0"/>
          <a:stretch>
            <a:fillRect/>
          </a:stretch>
        </p:blipFill>
        <p:spPr>
          <a:xfrm rot="0">
            <a:off x="1579562" y="5314950"/>
            <a:ext cx="6424612" cy="519112"/>
          </a:xfrm>
          <a:prstGeom prst="rect"/>
          <a:noFill/>
          <a:ln>
            <a:noFill/>
          </a:ln>
        </p:spPr>
      </p:pic>
      <p:sp>
        <p:nvSpPr>
          <p:cNvPr id="1048747" name=""/>
          <p:cNvSpPr/>
          <p:nvPr/>
        </p:nvSpPr>
        <p:spPr>
          <a:xfrm rot="0">
            <a:off x="990600" y="447675"/>
            <a:ext cx="7086600" cy="48736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lvl="0"/>
            <a:r>
              <a:rPr altLang="en-US" sz="2400" lang="zh-CN">
                <a:solidFill>
                  <a:schemeClr val="lt2"/>
                </a:solidFill>
              </a:rPr>
              <a:t>二、如何报火警</a:t>
            </a:r>
          </a:p>
        </p:txBody>
      </p:sp>
      <p:sp>
        <p:nvSpPr>
          <p:cNvPr id="1048748" name=""/>
          <p:cNvSpPr/>
          <p:nvPr/>
        </p:nvSpPr>
        <p:spPr bwMode="auto">
          <a:xfrm rot="0" flipV="1">
            <a:off x="-3175" y="-1587"/>
            <a:ext cx="2019300" cy="841375"/>
          </a:xfrm>
          <a:custGeom>
            <a:avLst/>
            <a:ahLst/>
            <a:rect l="0" t="0" r="r" b="b"/>
            <a:pathLst>
              <a:path w="2320" h="792">
                <a:moveTo>
                  <a:pt x="88" y="696"/>
                </a:moveTo>
                <a:lnTo>
                  <a:pt x="88" y="0"/>
                </a:lnTo>
                <a:lnTo>
                  <a:pt x="0" y="0"/>
                </a:lnTo>
                <a:lnTo>
                  <a:pt x="0" y="792"/>
                </a:lnTo>
                <a:lnTo>
                  <a:pt x="2320" y="792"/>
                </a:lnTo>
                <a:lnTo>
                  <a:pt x="2320" y="696"/>
                </a:lnTo>
                <a:lnTo>
                  <a:pt x="88" y="696"/>
                </a:lnTo>
              </a:path>
            </a:pathLst>
          </a:custGeom>
          <a:solidFill>
            <a:srgbClr val="1A50B2">
              <a:alpha val="50195"/>
            </a:srgbClr>
          </a:solidFill>
          <a:ln>
            <a:noFill/>
          </a:ln>
        </p:spPr>
      </p:sp>
      <p:sp>
        <p:nvSpPr>
          <p:cNvPr id="1048749" name=""/>
          <p:cNvSpPr/>
          <p:nvPr/>
        </p:nvSpPr>
        <p:spPr bwMode="auto">
          <a:xfrm rot="10800000">
            <a:off x="6788150" y="-1587"/>
            <a:ext cx="2368550" cy="841375"/>
          </a:xfrm>
          <a:custGeom>
            <a:avLst/>
            <a:ahLst/>
            <a:rect l="0" t="0" r="r" b="b"/>
            <a:pathLst>
              <a:path w="2320" h="792">
                <a:moveTo>
                  <a:pt x="88" y="696"/>
                </a:moveTo>
                <a:lnTo>
                  <a:pt x="88" y="0"/>
                </a:lnTo>
                <a:lnTo>
                  <a:pt x="0" y="0"/>
                </a:lnTo>
                <a:lnTo>
                  <a:pt x="0" y="792"/>
                </a:lnTo>
                <a:lnTo>
                  <a:pt x="2320" y="792"/>
                </a:lnTo>
                <a:lnTo>
                  <a:pt x="2320" y="696"/>
                </a:lnTo>
                <a:lnTo>
                  <a:pt x="88" y="696"/>
                </a:lnTo>
              </a:path>
            </a:pathLst>
          </a:custGeom>
          <a:solidFill>
            <a:srgbClr val="1A50B2">
              <a:alpha val="50195"/>
            </a:srgbClr>
          </a:solidFill>
          <a:ln>
            <a:noFill/>
          </a:ln>
        </p:spPr>
      </p:sp>
    </p:spTree>
    <p:custDataLst>
      <p:tags r:id="rId4"/>
    </p:custDataLst>
  </p:cSld>
  <p:clrMapOvr>
    <a:masterClrMapping/>
  </p:clrMapOvr>
  <p:transition spd="med" advClick="1">
    <p:comb dir="vert"/>
  </p:transition>
  <p:timing>
    <p:tnLst>
      <p:par>
        <p:cTn dur="indefinite" id="1" nodeType="tmRoot">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48746"/>
                                        </p:tgtEl>
                                        <p:attrNameLst>
                                          <p:attrName>style.visibility</p:attrName>
                                        </p:attrNameLst>
                                      </p:cBhvr>
                                      <p:to>
                                        <p:strVal val="visible"/>
                                      </p:to>
                                    </p:set>
                                    <p:animEffect transition="in" filter="fade">
                                      <p:cBhvr>
                                        <p:cTn dur="2000" id="7"/>
                                        <p:tgtEl>
                                          <p:spTgt spid="1048746"/>
                                        </p:tgtEl>
                                      </p:cBhvr>
                                    </p:animEffect>
                                  </p:childTnLst>
                                </p:cTn>
                              </p:par>
                            </p:childTnLst>
                          </p:cTn>
                        </p:par>
                      </p:childTnLst>
                    </p:cTn>
                  </p:par>
                  <p:par>
                    <p:cTn fill="hold" id="8" nodeType="clickPar">
                      <p:stCondLst>
                        <p:cond delay="indefinite"/>
                      </p:stCondLst>
                      <p:childTnLst>
                        <p:par>
                          <p:cTn fill="hold" id="9" nodeType="withGroup">
                            <p:stCondLst>
                              <p:cond delay="0"/>
                            </p:stCondLst>
                            <p:childTnLst>
                              <p:par>
                                <p:cTn fill="hold" id="10" nodeType="clickEffect" presetClass="entr" presetID="35" presetSubtype="0">
                                  <p:stCondLst>
                                    <p:cond delay="0"/>
                                  </p:stCondLst>
                                  <p:childTnLst>
                                    <p:set>
                                      <p:cBhvr>
                                        <p:cTn dur="1" fill="hold" id="11">
                                          <p:stCondLst>
                                            <p:cond delay="0"/>
                                          </p:stCondLst>
                                        </p:cTn>
                                        <p:tgtEl>
                                          <p:spTgt spid="3145734"/>
                                        </p:tgtEl>
                                        <p:attrNameLst>
                                          <p:attrName>style.visibility</p:attrName>
                                        </p:attrNameLst>
                                      </p:cBhvr>
                                      <p:to>
                                        <p:strVal val="visible"/>
                                      </p:to>
                                    </p:set>
                                    <p:animEffect transition="in" filter="fade">
                                      <p:cBhvr>
                                        <p:cTn dur="2000" id="12"/>
                                        <p:tgtEl>
                                          <p:spTgt spid="3145734"/>
                                        </p:tgtEl>
                                      </p:cBhvr>
                                    </p:animEffect>
                                    <p:anim calcmode="lin" valueType="num">
                                      <p:cBhvr>
                                        <p:cTn dur="2000" fill="hold" id="13"/>
                                        <p:tgtEl>
                                          <p:spTgt spid="3145734"/>
                                        </p:tgtEl>
                                        <p:attrNameLst>
                                          <p:attrName>style.rotation</p:attrName>
                                        </p:attrNameLst>
                                      </p:cBhvr>
                                      <p:tavLst>
                                        <p:tav tm="0">
                                          <p:val>
                                            <p:fltVal val="720.0"/>
                                          </p:val>
                                        </p:tav>
                                        <p:tav tm="100000">
                                          <p:val>
                                            <p:fltVal val="0.0"/>
                                          </p:val>
                                        </p:tav>
                                      </p:tavLst>
                                    </p:anim>
                                    <p:anim calcmode="lin" valueType="num">
                                      <p:cBhvr>
                                        <p:cTn dur="2000" fill="hold" id="14"/>
                                        <p:tgtEl>
                                          <p:spTgt spid="3145734"/>
                                        </p:tgtEl>
                                        <p:attrNameLst>
                                          <p:attrName>ppt_h</p:attrName>
                                        </p:attrNameLst>
                                      </p:cBhvr>
                                      <p:tavLst>
                                        <p:tav tm="0">
                                          <p:val>
                                            <p:fltVal val="0.0"/>
                                          </p:val>
                                        </p:tav>
                                        <p:tav tm="100000">
                                          <p:val>
                                            <p:strVal val="#ppt_h"/>
                                          </p:val>
                                        </p:tav>
                                      </p:tavLst>
                                    </p:anim>
                                    <p:anim calcmode="lin" valueType="num">
                                      <p:cBhvr>
                                        <p:cTn dur="2000" fill="hold" id="15"/>
                                        <p:tgtEl>
                                          <p:spTgt spid="3145734"/>
                                        </p:tgtEl>
                                        <p:attrNameLst>
                                          <p:attrName>ppt_w</p:attrName>
                                        </p:attrNameLst>
                                      </p:cBhvr>
                                      <p:tavLst>
                                        <p:tav tm="0">
                                          <p:val>
                                            <p:fltVal val="0.0"/>
                                          </p:val>
                                        </p:tav>
                                        <p:tav tm="100000">
                                          <p:val>
                                            <p:strVal val="#ppt_w"/>
                                          </p:val>
                                        </p:tav>
                                      </p:tavLst>
                                    </p:anim>
                                  </p:childTnLst>
                                </p:cTn>
                              </p:par>
                              <p:par>
                                <p:cTn fill="hold" id="16" nodeType="withEffect" presetClass="entr" presetID="35" presetSubtype="0">
                                  <p:stCondLst>
                                    <p:cond delay="0"/>
                                  </p:stCondLst>
                                  <p:childTnLst>
                                    <p:set>
                                      <p:cBhvr>
                                        <p:cTn dur="1" fill="hold" id="17">
                                          <p:stCondLst>
                                            <p:cond delay="0"/>
                                          </p:stCondLst>
                                        </p:cTn>
                                        <p:tgtEl>
                                          <p:spTgt spid="3145735"/>
                                        </p:tgtEl>
                                        <p:attrNameLst>
                                          <p:attrName>style.visibility</p:attrName>
                                        </p:attrNameLst>
                                      </p:cBhvr>
                                      <p:to>
                                        <p:strVal val="visible"/>
                                      </p:to>
                                    </p:set>
                                    <p:animEffect transition="in" filter="fade">
                                      <p:cBhvr>
                                        <p:cTn dur="2000" id="18"/>
                                        <p:tgtEl>
                                          <p:spTgt spid="3145735"/>
                                        </p:tgtEl>
                                      </p:cBhvr>
                                    </p:animEffect>
                                    <p:anim calcmode="lin" valueType="num">
                                      <p:cBhvr>
                                        <p:cTn dur="2000" fill="hold" id="19"/>
                                        <p:tgtEl>
                                          <p:spTgt spid="3145735"/>
                                        </p:tgtEl>
                                        <p:attrNameLst>
                                          <p:attrName>style.rotation</p:attrName>
                                        </p:attrNameLst>
                                      </p:cBhvr>
                                      <p:tavLst>
                                        <p:tav tm="0">
                                          <p:val>
                                            <p:fltVal val="720.0"/>
                                          </p:val>
                                        </p:tav>
                                        <p:tav tm="100000">
                                          <p:val>
                                            <p:fltVal val="0.0"/>
                                          </p:val>
                                        </p:tav>
                                      </p:tavLst>
                                    </p:anim>
                                    <p:anim calcmode="lin" valueType="num">
                                      <p:cBhvr>
                                        <p:cTn dur="2000" fill="hold" id="20"/>
                                        <p:tgtEl>
                                          <p:spTgt spid="3145735"/>
                                        </p:tgtEl>
                                        <p:attrNameLst>
                                          <p:attrName>ppt_h</p:attrName>
                                        </p:attrNameLst>
                                      </p:cBhvr>
                                      <p:tavLst>
                                        <p:tav tm="0">
                                          <p:val>
                                            <p:fltVal val="0.0"/>
                                          </p:val>
                                        </p:tav>
                                        <p:tav tm="100000">
                                          <p:val>
                                            <p:strVal val="#ppt_h"/>
                                          </p:val>
                                        </p:tav>
                                      </p:tavLst>
                                    </p:anim>
                                    <p:anim calcmode="lin" valueType="num">
                                      <p:cBhvr>
                                        <p:cTn dur="2000" fill="hold" id="21"/>
                                        <p:tgtEl>
                                          <p:spTgt spid="3145735"/>
                                        </p:tgtEl>
                                        <p:attrNameLst>
                                          <p:attrName>ppt_w</p:attrName>
                                        </p:attrNameLst>
                                      </p:cBhvr>
                                      <p:tavLst>
                                        <p:tav tm="0">
                                          <p:val>
                                            <p:fltVal val="0.0"/>
                                          </p:val>
                                        </p:tav>
                                        <p:tav tm="100000">
                                          <p:val>
                                            <p:strVal val="#ppt_w"/>
                                          </p:val>
                                        </p:tav>
                                      </p:tavLst>
                                    </p:anim>
                                  </p:childTnLst>
                                </p:cTn>
                              </p:par>
                              <p:par>
                                <p:cTn fill="hold" id="22" nodeType="withEffect" presetClass="entr" presetID="35" presetSubtype="0">
                                  <p:stCondLst>
                                    <p:cond delay="0"/>
                                  </p:stCondLst>
                                  <p:childTnLst>
                                    <p:set>
                                      <p:cBhvr>
                                        <p:cTn dur="1" fill="hold" id="23">
                                          <p:stCondLst>
                                            <p:cond delay="0"/>
                                          </p:stCondLst>
                                        </p:cTn>
                                        <p:tgtEl>
                                          <p:spTgt spid="3145736"/>
                                        </p:tgtEl>
                                        <p:attrNameLst>
                                          <p:attrName>style.visibility</p:attrName>
                                        </p:attrNameLst>
                                      </p:cBhvr>
                                      <p:to>
                                        <p:strVal val="visible"/>
                                      </p:to>
                                    </p:set>
                                    <p:animEffect transition="in" filter="fade">
                                      <p:cBhvr>
                                        <p:cTn dur="2000" id="24"/>
                                        <p:tgtEl>
                                          <p:spTgt spid="3145736"/>
                                        </p:tgtEl>
                                      </p:cBhvr>
                                    </p:animEffect>
                                    <p:anim calcmode="lin" valueType="num">
                                      <p:cBhvr>
                                        <p:cTn dur="2000" fill="hold" id="25"/>
                                        <p:tgtEl>
                                          <p:spTgt spid="3145736"/>
                                        </p:tgtEl>
                                        <p:attrNameLst>
                                          <p:attrName>style.rotation</p:attrName>
                                        </p:attrNameLst>
                                      </p:cBhvr>
                                      <p:tavLst>
                                        <p:tav tm="0">
                                          <p:val>
                                            <p:fltVal val="720.0"/>
                                          </p:val>
                                        </p:tav>
                                        <p:tav tm="100000">
                                          <p:val>
                                            <p:fltVal val="0.0"/>
                                          </p:val>
                                        </p:tav>
                                      </p:tavLst>
                                    </p:anim>
                                    <p:anim calcmode="lin" valueType="num">
                                      <p:cBhvr>
                                        <p:cTn dur="2000" fill="hold" id="26"/>
                                        <p:tgtEl>
                                          <p:spTgt spid="3145736"/>
                                        </p:tgtEl>
                                        <p:attrNameLst>
                                          <p:attrName>ppt_h</p:attrName>
                                        </p:attrNameLst>
                                      </p:cBhvr>
                                      <p:tavLst>
                                        <p:tav tm="0">
                                          <p:val>
                                            <p:fltVal val="0.0"/>
                                          </p:val>
                                        </p:tav>
                                        <p:tav tm="100000">
                                          <p:val>
                                            <p:strVal val="#ppt_h"/>
                                          </p:val>
                                        </p:tav>
                                      </p:tavLst>
                                    </p:anim>
                                    <p:anim calcmode="lin" valueType="num">
                                      <p:cBhvr>
                                        <p:cTn dur="2000" fill="hold" id="27"/>
                                        <p:tgtEl>
                                          <p:spTgt spid="3145736"/>
                                        </p:tgtEl>
                                        <p:attrNameLst>
                                          <p:attrName>ppt_w</p:attrName>
                                        </p:attrNameLst>
                                      </p:cBhvr>
                                      <p:tavLst>
                                        <p:tav tm="0">
                                          <p:val>
                                            <p:fltVal val="0.0"/>
                                          </p:val>
                                        </p:tav>
                                        <p:tav tm="100000">
                                          <p:val>
                                            <p:strVal val="#ppt_w"/>
                                          </p:val>
                                        </p:tav>
                                      </p:tavLst>
                                    </p:anim>
                                  </p:childTnLst>
                                </p:cTn>
                              </p:par>
                              <p:par>
                                <p:cTn fill="hold" id="28" nodeType="withEffect" presetClass="entr" presetID="35" presetSubtype="0">
                                  <p:stCondLst>
                                    <p:cond delay="0"/>
                                  </p:stCondLst>
                                  <p:childTnLst>
                                    <p:set>
                                      <p:cBhvr>
                                        <p:cTn dur="1" fill="hold" id="29">
                                          <p:stCondLst>
                                            <p:cond delay="0"/>
                                          </p:stCondLst>
                                        </p:cTn>
                                        <p:tgtEl>
                                          <p:spTgt spid="3145737"/>
                                        </p:tgtEl>
                                        <p:attrNameLst>
                                          <p:attrName>style.visibility</p:attrName>
                                        </p:attrNameLst>
                                      </p:cBhvr>
                                      <p:to>
                                        <p:strVal val="visible"/>
                                      </p:to>
                                    </p:set>
                                    <p:animEffect transition="in" filter="fade">
                                      <p:cBhvr>
                                        <p:cTn dur="2000" id="30"/>
                                        <p:tgtEl>
                                          <p:spTgt spid="3145737"/>
                                        </p:tgtEl>
                                      </p:cBhvr>
                                    </p:animEffect>
                                    <p:anim calcmode="lin" valueType="num">
                                      <p:cBhvr>
                                        <p:cTn dur="2000" fill="hold" id="31"/>
                                        <p:tgtEl>
                                          <p:spTgt spid="3145737"/>
                                        </p:tgtEl>
                                        <p:attrNameLst>
                                          <p:attrName>style.rotation</p:attrName>
                                        </p:attrNameLst>
                                      </p:cBhvr>
                                      <p:tavLst>
                                        <p:tav tm="0">
                                          <p:val>
                                            <p:fltVal val="720.0"/>
                                          </p:val>
                                        </p:tav>
                                        <p:tav tm="100000">
                                          <p:val>
                                            <p:fltVal val="0.0"/>
                                          </p:val>
                                        </p:tav>
                                      </p:tavLst>
                                    </p:anim>
                                    <p:anim calcmode="lin" valueType="num">
                                      <p:cBhvr>
                                        <p:cTn dur="2000" fill="hold" id="32"/>
                                        <p:tgtEl>
                                          <p:spTgt spid="3145737"/>
                                        </p:tgtEl>
                                        <p:attrNameLst>
                                          <p:attrName>ppt_h</p:attrName>
                                        </p:attrNameLst>
                                      </p:cBhvr>
                                      <p:tavLst>
                                        <p:tav tm="0">
                                          <p:val>
                                            <p:fltVal val="0.0"/>
                                          </p:val>
                                        </p:tav>
                                        <p:tav tm="100000">
                                          <p:val>
                                            <p:strVal val="#ppt_h"/>
                                          </p:val>
                                        </p:tav>
                                      </p:tavLst>
                                    </p:anim>
                                    <p:anim calcmode="lin" valueType="num">
                                      <p:cBhvr>
                                        <p:cTn dur="2000" fill="hold" id="33"/>
                                        <p:tgtEl>
                                          <p:spTgt spid="3145737"/>
                                        </p:tgtEl>
                                        <p:attrNameLst>
                                          <p:attrName>ppt_w</p:attrName>
                                        </p:attrNameLst>
                                      </p:cBhvr>
                                      <p:tavLst>
                                        <p:tav tm="0">
                                          <p:val>
                                            <p:fltVal val="0.0"/>
                                          </p:val>
                                        </p:tav>
                                        <p:tav tm="100000">
                                          <p:val>
                                            <p:strVal val="#ppt_w"/>
                                          </p:val>
                                        </p:tav>
                                      </p:tavLst>
                                    </p:anim>
                                  </p:childTnLst>
                                </p:cTn>
                              </p:par>
                              <p:par>
                                <p:cTn fill="hold" grpId="1" id="34" nodeType="withEffect" presetClass="entr" presetID="35" presetSubtype="0">
                                  <p:stCondLst>
                                    <p:cond delay="0"/>
                                  </p:stCondLst>
                                  <p:childTnLst>
                                    <p:set>
                                      <p:cBhvr>
                                        <p:cTn dur="1" fill="hold" id="35">
                                          <p:stCondLst>
                                            <p:cond delay="0"/>
                                          </p:stCondLst>
                                        </p:cTn>
                                        <p:tgtEl>
                                          <p:spTgt spid="1048740"/>
                                        </p:tgtEl>
                                        <p:attrNameLst>
                                          <p:attrName>style.visibility</p:attrName>
                                        </p:attrNameLst>
                                      </p:cBhvr>
                                      <p:to>
                                        <p:strVal val="visible"/>
                                      </p:to>
                                    </p:set>
                                    <p:animEffect transition="in" filter="fade">
                                      <p:cBhvr>
                                        <p:cTn dur="2000" id="36"/>
                                        <p:tgtEl>
                                          <p:spTgt spid="1048740"/>
                                        </p:tgtEl>
                                      </p:cBhvr>
                                    </p:animEffect>
                                    <p:anim calcmode="lin" valueType="num">
                                      <p:cBhvr>
                                        <p:cTn dur="2000" fill="hold" id="37"/>
                                        <p:tgtEl>
                                          <p:spTgt spid="1048740"/>
                                        </p:tgtEl>
                                        <p:attrNameLst>
                                          <p:attrName>style.rotation</p:attrName>
                                        </p:attrNameLst>
                                      </p:cBhvr>
                                      <p:tavLst>
                                        <p:tav tm="0">
                                          <p:val>
                                            <p:fltVal val="720.0"/>
                                          </p:val>
                                        </p:tav>
                                        <p:tav tm="100000">
                                          <p:val>
                                            <p:fltVal val="0.0"/>
                                          </p:val>
                                        </p:tav>
                                      </p:tavLst>
                                    </p:anim>
                                    <p:anim calcmode="lin" valueType="num">
                                      <p:cBhvr>
                                        <p:cTn dur="2000" fill="hold" id="38"/>
                                        <p:tgtEl>
                                          <p:spTgt spid="1048740"/>
                                        </p:tgtEl>
                                        <p:attrNameLst>
                                          <p:attrName>ppt_h</p:attrName>
                                        </p:attrNameLst>
                                      </p:cBhvr>
                                      <p:tavLst>
                                        <p:tav tm="0">
                                          <p:val>
                                            <p:fltVal val="0.0"/>
                                          </p:val>
                                        </p:tav>
                                        <p:tav tm="100000">
                                          <p:val>
                                            <p:strVal val="#ppt_h"/>
                                          </p:val>
                                        </p:tav>
                                      </p:tavLst>
                                    </p:anim>
                                    <p:anim calcmode="lin" valueType="num">
                                      <p:cBhvr>
                                        <p:cTn dur="2000" fill="hold" id="39"/>
                                        <p:tgtEl>
                                          <p:spTgt spid="1048740"/>
                                        </p:tgtEl>
                                        <p:attrNameLst>
                                          <p:attrName>ppt_w</p:attrName>
                                        </p:attrNameLst>
                                      </p:cBhvr>
                                      <p:tavLst>
                                        <p:tav tm="0">
                                          <p:val>
                                            <p:fltVal val="0.0"/>
                                          </p:val>
                                        </p:tav>
                                        <p:tav tm="100000">
                                          <p:val>
                                            <p:strVal val="#ppt_w"/>
                                          </p:val>
                                        </p:tav>
                                      </p:tavLst>
                                    </p:anim>
                                  </p:childTnLst>
                                </p:cTn>
                              </p:par>
                              <p:par>
                                <p:cTn fill="hold" grpId="1" id="40" nodeType="withEffect" presetClass="entr" presetID="35" presetSubtype="0">
                                  <p:stCondLst>
                                    <p:cond delay="0"/>
                                  </p:stCondLst>
                                  <p:childTnLst>
                                    <p:set>
                                      <p:cBhvr>
                                        <p:cTn dur="1" fill="hold" id="41">
                                          <p:stCondLst>
                                            <p:cond delay="0"/>
                                          </p:stCondLst>
                                        </p:cTn>
                                        <p:tgtEl>
                                          <p:spTgt spid="1048741"/>
                                        </p:tgtEl>
                                        <p:attrNameLst>
                                          <p:attrName>style.visibility</p:attrName>
                                        </p:attrNameLst>
                                      </p:cBhvr>
                                      <p:to>
                                        <p:strVal val="visible"/>
                                      </p:to>
                                    </p:set>
                                    <p:animEffect transition="in" filter="fade">
                                      <p:cBhvr>
                                        <p:cTn dur="2000" id="42"/>
                                        <p:tgtEl>
                                          <p:spTgt spid="1048741"/>
                                        </p:tgtEl>
                                      </p:cBhvr>
                                    </p:animEffect>
                                    <p:anim calcmode="lin" valueType="num">
                                      <p:cBhvr>
                                        <p:cTn dur="2000" fill="hold" id="43"/>
                                        <p:tgtEl>
                                          <p:spTgt spid="1048741"/>
                                        </p:tgtEl>
                                        <p:attrNameLst>
                                          <p:attrName>style.rotation</p:attrName>
                                        </p:attrNameLst>
                                      </p:cBhvr>
                                      <p:tavLst>
                                        <p:tav tm="0">
                                          <p:val>
                                            <p:fltVal val="720.0"/>
                                          </p:val>
                                        </p:tav>
                                        <p:tav tm="100000">
                                          <p:val>
                                            <p:fltVal val="0.0"/>
                                          </p:val>
                                        </p:tav>
                                      </p:tavLst>
                                    </p:anim>
                                    <p:anim calcmode="lin" valueType="num">
                                      <p:cBhvr>
                                        <p:cTn dur="2000" fill="hold" id="44"/>
                                        <p:tgtEl>
                                          <p:spTgt spid="1048741"/>
                                        </p:tgtEl>
                                        <p:attrNameLst>
                                          <p:attrName>ppt_h</p:attrName>
                                        </p:attrNameLst>
                                      </p:cBhvr>
                                      <p:tavLst>
                                        <p:tav tm="0">
                                          <p:val>
                                            <p:fltVal val="0.0"/>
                                          </p:val>
                                        </p:tav>
                                        <p:tav tm="100000">
                                          <p:val>
                                            <p:strVal val="#ppt_h"/>
                                          </p:val>
                                        </p:tav>
                                      </p:tavLst>
                                    </p:anim>
                                    <p:anim calcmode="lin" valueType="num">
                                      <p:cBhvr>
                                        <p:cTn dur="2000" fill="hold" id="45"/>
                                        <p:tgtEl>
                                          <p:spTgt spid="1048741"/>
                                        </p:tgtEl>
                                        <p:attrNameLst>
                                          <p:attrName>ppt_w</p:attrName>
                                        </p:attrNameLst>
                                      </p:cBhvr>
                                      <p:tavLst>
                                        <p:tav tm="0">
                                          <p:val>
                                            <p:fltVal val="0.0"/>
                                          </p:val>
                                        </p:tav>
                                        <p:tav tm="100000">
                                          <p:val>
                                            <p:strVal val="#ppt_w"/>
                                          </p:val>
                                        </p:tav>
                                      </p:tavLst>
                                    </p:anim>
                                  </p:childTnLst>
                                </p:cTn>
                              </p:par>
                              <p:par>
                                <p:cTn fill="hold" grpId="1" id="46" nodeType="withEffect" presetClass="entr" presetID="35" presetSubtype="0">
                                  <p:stCondLst>
                                    <p:cond delay="0"/>
                                  </p:stCondLst>
                                  <p:childTnLst>
                                    <p:set>
                                      <p:cBhvr>
                                        <p:cTn dur="1" fill="hold" id="47">
                                          <p:stCondLst>
                                            <p:cond delay="0"/>
                                          </p:stCondLst>
                                        </p:cTn>
                                        <p:tgtEl>
                                          <p:spTgt spid="1048742"/>
                                        </p:tgtEl>
                                        <p:attrNameLst>
                                          <p:attrName>style.visibility</p:attrName>
                                        </p:attrNameLst>
                                      </p:cBhvr>
                                      <p:to>
                                        <p:strVal val="visible"/>
                                      </p:to>
                                    </p:set>
                                    <p:animEffect transition="in" filter="fade">
                                      <p:cBhvr>
                                        <p:cTn dur="2000" id="48"/>
                                        <p:tgtEl>
                                          <p:spTgt spid="1048742"/>
                                        </p:tgtEl>
                                      </p:cBhvr>
                                    </p:animEffect>
                                    <p:anim calcmode="lin" valueType="num">
                                      <p:cBhvr>
                                        <p:cTn dur="2000" fill="hold" id="49"/>
                                        <p:tgtEl>
                                          <p:spTgt spid="1048742"/>
                                        </p:tgtEl>
                                        <p:attrNameLst>
                                          <p:attrName>style.rotation</p:attrName>
                                        </p:attrNameLst>
                                      </p:cBhvr>
                                      <p:tavLst>
                                        <p:tav tm="0">
                                          <p:val>
                                            <p:fltVal val="720.0"/>
                                          </p:val>
                                        </p:tav>
                                        <p:tav tm="100000">
                                          <p:val>
                                            <p:fltVal val="0.0"/>
                                          </p:val>
                                        </p:tav>
                                      </p:tavLst>
                                    </p:anim>
                                    <p:anim calcmode="lin" valueType="num">
                                      <p:cBhvr>
                                        <p:cTn dur="2000" fill="hold" id="50"/>
                                        <p:tgtEl>
                                          <p:spTgt spid="1048742"/>
                                        </p:tgtEl>
                                        <p:attrNameLst>
                                          <p:attrName>ppt_h</p:attrName>
                                        </p:attrNameLst>
                                      </p:cBhvr>
                                      <p:tavLst>
                                        <p:tav tm="0">
                                          <p:val>
                                            <p:fltVal val="0.0"/>
                                          </p:val>
                                        </p:tav>
                                        <p:tav tm="100000">
                                          <p:val>
                                            <p:strVal val="#ppt_h"/>
                                          </p:val>
                                        </p:tav>
                                      </p:tavLst>
                                    </p:anim>
                                    <p:anim calcmode="lin" valueType="num">
                                      <p:cBhvr>
                                        <p:cTn dur="2000" fill="hold" id="51"/>
                                        <p:tgtEl>
                                          <p:spTgt spid="1048742"/>
                                        </p:tgtEl>
                                        <p:attrNameLst>
                                          <p:attrName>ppt_w</p:attrName>
                                        </p:attrNameLst>
                                      </p:cBhvr>
                                      <p:tavLst>
                                        <p:tav tm="0">
                                          <p:val>
                                            <p:fltVal val="0.0"/>
                                          </p:val>
                                        </p:tav>
                                        <p:tav tm="100000">
                                          <p:val>
                                            <p:strVal val="#ppt_w"/>
                                          </p:val>
                                        </p:tav>
                                      </p:tavLst>
                                    </p:anim>
                                  </p:childTnLst>
                                </p:cTn>
                              </p:par>
                              <p:par>
                                <p:cTn fill="hold" grpId="1" id="52" nodeType="withEffect" presetClass="entr" presetID="35" presetSubtype="0">
                                  <p:stCondLst>
                                    <p:cond delay="0"/>
                                  </p:stCondLst>
                                  <p:childTnLst>
                                    <p:set>
                                      <p:cBhvr>
                                        <p:cTn dur="1" fill="hold" id="53">
                                          <p:stCondLst>
                                            <p:cond delay="0"/>
                                          </p:stCondLst>
                                        </p:cTn>
                                        <p:tgtEl>
                                          <p:spTgt spid="1048743"/>
                                        </p:tgtEl>
                                        <p:attrNameLst>
                                          <p:attrName>style.visibility</p:attrName>
                                        </p:attrNameLst>
                                      </p:cBhvr>
                                      <p:to>
                                        <p:strVal val="visible"/>
                                      </p:to>
                                    </p:set>
                                    <p:animEffect transition="in" filter="fade">
                                      <p:cBhvr>
                                        <p:cTn dur="2000" id="54"/>
                                        <p:tgtEl>
                                          <p:spTgt spid="1048743"/>
                                        </p:tgtEl>
                                      </p:cBhvr>
                                    </p:animEffect>
                                    <p:anim calcmode="lin" valueType="num">
                                      <p:cBhvr>
                                        <p:cTn dur="2000" fill="hold" id="55"/>
                                        <p:tgtEl>
                                          <p:spTgt spid="1048743"/>
                                        </p:tgtEl>
                                        <p:attrNameLst>
                                          <p:attrName>style.rotation</p:attrName>
                                        </p:attrNameLst>
                                      </p:cBhvr>
                                      <p:tavLst>
                                        <p:tav tm="0">
                                          <p:val>
                                            <p:fltVal val="720.0"/>
                                          </p:val>
                                        </p:tav>
                                        <p:tav tm="100000">
                                          <p:val>
                                            <p:fltVal val="0.0"/>
                                          </p:val>
                                        </p:tav>
                                      </p:tavLst>
                                    </p:anim>
                                    <p:anim calcmode="lin" valueType="num">
                                      <p:cBhvr>
                                        <p:cTn dur="2000" fill="hold" id="56"/>
                                        <p:tgtEl>
                                          <p:spTgt spid="1048743"/>
                                        </p:tgtEl>
                                        <p:attrNameLst>
                                          <p:attrName>ppt_h</p:attrName>
                                        </p:attrNameLst>
                                      </p:cBhvr>
                                      <p:tavLst>
                                        <p:tav tm="0">
                                          <p:val>
                                            <p:fltVal val="0.0"/>
                                          </p:val>
                                        </p:tav>
                                        <p:tav tm="100000">
                                          <p:val>
                                            <p:strVal val="#ppt_h"/>
                                          </p:val>
                                        </p:tav>
                                      </p:tavLst>
                                    </p:anim>
                                    <p:anim calcmode="lin" valueType="num">
                                      <p:cBhvr>
                                        <p:cTn dur="2000" fill="hold" id="57"/>
                                        <p:tgtEl>
                                          <p:spTgt spid="1048743"/>
                                        </p:tgtEl>
                                        <p:attrNameLst>
                                          <p:attrName>ppt_w</p:attrName>
                                        </p:attrNameLst>
                                      </p:cBhvr>
                                      <p:tavLst>
                                        <p:tav tm="0">
                                          <p:val>
                                            <p:fltVal val="0.0"/>
                                          </p:val>
                                        </p:tav>
                                        <p:tav tm="100000">
                                          <p:val>
                                            <p:strVal val="#ppt_w"/>
                                          </p:val>
                                        </p:tav>
                                      </p:tavLst>
                                    </p:anim>
                                  </p:childTnLst>
                                </p:cTn>
                              </p:par>
                              <p:par>
                                <p:cTn fill="hold" grpId="1" id="58" nodeType="withEffect" presetClass="entr" presetID="35" presetSubtype="0">
                                  <p:stCondLst>
                                    <p:cond delay="0"/>
                                  </p:stCondLst>
                                  <p:childTnLst>
                                    <p:set>
                                      <p:cBhvr>
                                        <p:cTn dur="1" fill="hold" id="59">
                                          <p:stCondLst>
                                            <p:cond delay="0"/>
                                          </p:stCondLst>
                                        </p:cTn>
                                        <p:tgtEl>
                                          <p:spTgt spid="1048744"/>
                                        </p:tgtEl>
                                        <p:attrNameLst>
                                          <p:attrName>style.visibility</p:attrName>
                                        </p:attrNameLst>
                                      </p:cBhvr>
                                      <p:to>
                                        <p:strVal val="visible"/>
                                      </p:to>
                                    </p:set>
                                    <p:animEffect transition="in" filter="fade">
                                      <p:cBhvr>
                                        <p:cTn dur="2000" id="60"/>
                                        <p:tgtEl>
                                          <p:spTgt spid="1048744"/>
                                        </p:tgtEl>
                                      </p:cBhvr>
                                    </p:animEffect>
                                    <p:anim calcmode="lin" valueType="num">
                                      <p:cBhvr>
                                        <p:cTn dur="2000" fill="hold" id="61"/>
                                        <p:tgtEl>
                                          <p:spTgt spid="1048744"/>
                                        </p:tgtEl>
                                        <p:attrNameLst>
                                          <p:attrName>style.rotation</p:attrName>
                                        </p:attrNameLst>
                                      </p:cBhvr>
                                      <p:tavLst>
                                        <p:tav tm="0">
                                          <p:val>
                                            <p:fltVal val="720.0"/>
                                          </p:val>
                                        </p:tav>
                                        <p:tav tm="100000">
                                          <p:val>
                                            <p:fltVal val="0.0"/>
                                          </p:val>
                                        </p:tav>
                                      </p:tavLst>
                                    </p:anim>
                                    <p:anim calcmode="lin" valueType="num">
                                      <p:cBhvr>
                                        <p:cTn dur="2000" fill="hold" id="62"/>
                                        <p:tgtEl>
                                          <p:spTgt spid="1048744"/>
                                        </p:tgtEl>
                                        <p:attrNameLst>
                                          <p:attrName>ppt_h</p:attrName>
                                        </p:attrNameLst>
                                      </p:cBhvr>
                                      <p:tavLst>
                                        <p:tav tm="0">
                                          <p:val>
                                            <p:fltVal val="0.0"/>
                                          </p:val>
                                        </p:tav>
                                        <p:tav tm="100000">
                                          <p:val>
                                            <p:strVal val="#ppt_h"/>
                                          </p:val>
                                        </p:tav>
                                      </p:tavLst>
                                    </p:anim>
                                    <p:anim calcmode="lin" valueType="num">
                                      <p:cBhvr>
                                        <p:cTn dur="2000" fill="hold" id="63"/>
                                        <p:tgtEl>
                                          <p:spTgt spid="1048744"/>
                                        </p:tgtEl>
                                        <p:attrNameLst>
                                          <p:attrName>ppt_w</p:attrName>
                                        </p:attrNameLst>
                                      </p:cBhvr>
                                      <p:tavLst>
                                        <p:tav tm="0">
                                          <p:val>
                                            <p:fltVal val="0.0"/>
                                          </p:val>
                                        </p:tav>
                                        <p:tav tm="100000">
                                          <p:val>
                                            <p:strVal val="#ppt_w"/>
                                          </p:val>
                                        </p:tav>
                                      </p:tavLst>
                                    </p:anim>
                                  </p:childTnLst>
                                </p:cTn>
                              </p:par>
                              <p:par>
                                <p:cTn fill="hold" id="64" nodeType="withEffect" presetClass="entr" presetID="35" presetSubtype="0">
                                  <p:stCondLst>
                                    <p:cond delay="0"/>
                                  </p:stCondLst>
                                  <p:childTnLst>
                                    <p:set>
                                      <p:cBhvr>
                                        <p:cTn dur="1" fill="hold" id="65">
                                          <p:stCondLst>
                                            <p:cond delay="0"/>
                                          </p:stCondLst>
                                        </p:cTn>
                                        <p:tgtEl>
                                          <p:spTgt spid="2097190"/>
                                        </p:tgtEl>
                                        <p:attrNameLst>
                                          <p:attrName>style.visibility</p:attrName>
                                        </p:attrNameLst>
                                      </p:cBhvr>
                                      <p:to>
                                        <p:strVal val="visible"/>
                                      </p:to>
                                    </p:set>
                                    <p:animEffect transition="in" filter="fade">
                                      <p:cBhvr>
                                        <p:cTn dur="2000" id="66"/>
                                        <p:tgtEl>
                                          <p:spTgt spid="2097190"/>
                                        </p:tgtEl>
                                      </p:cBhvr>
                                    </p:animEffect>
                                    <p:anim calcmode="lin" valueType="num">
                                      <p:cBhvr>
                                        <p:cTn dur="2000" fill="hold" id="67"/>
                                        <p:tgtEl>
                                          <p:spTgt spid="2097190"/>
                                        </p:tgtEl>
                                        <p:attrNameLst>
                                          <p:attrName>style.rotation</p:attrName>
                                        </p:attrNameLst>
                                      </p:cBhvr>
                                      <p:tavLst>
                                        <p:tav tm="0">
                                          <p:val>
                                            <p:fltVal val="720.0"/>
                                          </p:val>
                                        </p:tav>
                                        <p:tav tm="100000">
                                          <p:val>
                                            <p:fltVal val="0.0"/>
                                          </p:val>
                                        </p:tav>
                                      </p:tavLst>
                                    </p:anim>
                                    <p:anim calcmode="lin" valueType="num">
                                      <p:cBhvr>
                                        <p:cTn dur="2000" fill="hold" id="68"/>
                                        <p:tgtEl>
                                          <p:spTgt spid="2097190"/>
                                        </p:tgtEl>
                                        <p:attrNameLst>
                                          <p:attrName>ppt_h</p:attrName>
                                        </p:attrNameLst>
                                      </p:cBhvr>
                                      <p:tavLst>
                                        <p:tav tm="0">
                                          <p:val>
                                            <p:fltVal val="0.0"/>
                                          </p:val>
                                        </p:tav>
                                        <p:tav tm="100000">
                                          <p:val>
                                            <p:strVal val="#ppt_h"/>
                                          </p:val>
                                        </p:tav>
                                      </p:tavLst>
                                    </p:anim>
                                    <p:anim calcmode="lin" valueType="num">
                                      <p:cBhvr>
                                        <p:cTn dur="2000" fill="hold" id="69"/>
                                        <p:tgtEl>
                                          <p:spTgt spid="2097190"/>
                                        </p:tgtEl>
                                        <p:attrNameLst>
                                          <p:attrName>ppt_w</p:attrName>
                                        </p:attrNameLst>
                                      </p:cBhvr>
                                      <p:tavLst>
                                        <p:tav tm="0">
                                          <p:val>
                                            <p:fltVal val="0.0"/>
                                          </p:val>
                                        </p:tav>
                                        <p:tav tm="100000">
                                          <p:val>
                                            <p:strVal val="#ppt_w"/>
                                          </p:val>
                                        </p:tav>
                                      </p:tavLst>
                                    </p:anim>
                                  </p:childTnLst>
                                </p:cTn>
                              </p:par>
                              <p:par>
                                <p:cTn fill="hold" id="70" nodeType="withEffect" presetClass="entr" presetID="35" presetSubtype="0">
                                  <p:stCondLst>
                                    <p:cond delay="0"/>
                                  </p:stCondLst>
                                  <p:childTnLst>
                                    <p:set>
                                      <p:cBhvr>
                                        <p:cTn dur="1" fill="hold" id="71">
                                          <p:stCondLst>
                                            <p:cond delay="0"/>
                                          </p:stCondLst>
                                        </p:cTn>
                                        <p:tgtEl>
                                          <p:spTgt spid="2097191"/>
                                        </p:tgtEl>
                                        <p:attrNameLst>
                                          <p:attrName>style.visibility</p:attrName>
                                        </p:attrNameLst>
                                      </p:cBhvr>
                                      <p:to>
                                        <p:strVal val="visible"/>
                                      </p:to>
                                    </p:set>
                                    <p:animEffect transition="in" filter="fade">
                                      <p:cBhvr>
                                        <p:cTn dur="2000" id="72"/>
                                        <p:tgtEl>
                                          <p:spTgt spid="2097191"/>
                                        </p:tgtEl>
                                      </p:cBhvr>
                                    </p:animEffect>
                                    <p:anim calcmode="lin" valueType="num">
                                      <p:cBhvr>
                                        <p:cTn dur="2000" fill="hold" id="73"/>
                                        <p:tgtEl>
                                          <p:spTgt spid="2097191"/>
                                        </p:tgtEl>
                                        <p:attrNameLst>
                                          <p:attrName>style.rotation</p:attrName>
                                        </p:attrNameLst>
                                      </p:cBhvr>
                                      <p:tavLst>
                                        <p:tav tm="0">
                                          <p:val>
                                            <p:fltVal val="720.0"/>
                                          </p:val>
                                        </p:tav>
                                        <p:tav tm="100000">
                                          <p:val>
                                            <p:fltVal val="0.0"/>
                                          </p:val>
                                        </p:tav>
                                      </p:tavLst>
                                    </p:anim>
                                    <p:anim calcmode="lin" valueType="num">
                                      <p:cBhvr>
                                        <p:cTn dur="2000" fill="hold" id="74"/>
                                        <p:tgtEl>
                                          <p:spTgt spid="2097191"/>
                                        </p:tgtEl>
                                        <p:attrNameLst>
                                          <p:attrName>ppt_h</p:attrName>
                                        </p:attrNameLst>
                                      </p:cBhvr>
                                      <p:tavLst>
                                        <p:tav tm="0">
                                          <p:val>
                                            <p:fltVal val="0.0"/>
                                          </p:val>
                                        </p:tav>
                                        <p:tav tm="100000">
                                          <p:val>
                                            <p:strVal val="#ppt_h"/>
                                          </p:val>
                                        </p:tav>
                                      </p:tavLst>
                                    </p:anim>
                                    <p:anim calcmode="lin" valueType="num">
                                      <p:cBhvr>
                                        <p:cTn dur="2000" fill="hold" id="75"/>
                                        <p:tgtEl>
                                          <p:spTgt spid="2097191"/>
                                        </p:tgtEl>
                                        <p:attrNameLst>
                                          <p:attrName>ppt_w</p:attrName>
                                        </p:attrNameLst>
                                      </p:cBhvr>
                                      <p:tavLst>
                                        <p:tav tm="0">
                                          <p:val>
                                            <p:fltVal val="0.0"/>
                                          </p:val>
                                        </p:tav>
                                        <p:tav tm="100000">
                                          <p:val>
                                            <p:strVal val="#ppt_w"/>
                                          </p:val>
                                        </p:tav>
                                      </p:tavLst>
                                    </p:anim>
                                  </p:childTnLst>
                                </p:cTn>
                              </p:par>
                              <p:par>
                                <p:cTn fill="hold" id="76" nodeType="withEffect" presetClass="entr" presetID="35" presetSubtype="0">
                                  <p:stCondLst>
                                    <p:cond delay="0"/>
                                  </p:stCondLst>
                                  <p:childTnLst>
                                    <p:set>
                                      <p:cBhvr>
                                        <p:cTn dur="1" fill="hold" id="77">
                                          <p:stCondLst>
                                            <p:cond delay="0"/>
                                          </p:stCondLst>
                                        </p:cTn>
                                        <p:tgtEl>
                                          <p:spTgt spid="2097192"/>
                                        </p:tgtEl>
                                        <p:attrNameLst>
                                          <p:attrName>style.visibility</p:attrName>
                                        </p:attrNameLst>
                                      </p:cBhvr>
                                      <p:to>
                                        <p:strVal val="visible"/>
                                      </p:to>
                                    </p:set>
                                    <p:animEffect transition="in" filter="fade">
                                      <p:cBhvr>
                                        <p:cTn dur="2000" id="78"/>
                                        <p:tgtEl>
                                          <p:spTgt spid="2097192"/>
                                        </p:tgtEl>
                                      </p:cBhvr>
                                    </p:animEffect>
                                    <p:anim calcmode="lin" valueType="num">
                                      <p:cBhvr>
                                        <p:cTn dur="2000" fill="hold" id="79"/>
                                        <p:tgtEl>
                                          <p:spTgt spid="2097192"/>
                                        </p:tgtEl>
                                        <p:attrNameLst>
                                          <p:attrName>style.rotation</p:attrName>
                                        </p:attrNameLst>
                                      </p:cBhvr>
                                      <p:tavLst>
                                        <p:tav tm="0">
                                          <p:val>
                                            <p:fltVal val="720.0"/>
                                          </p:val>
                                        </p:tav>
                                        <p:tav tm="100000">
                                          <p:val>
                                            <p:fltVal val="0.0"/>
                                          </p:val>
                                        </p:tav>
                                      </p:tavLst>
                                    </p:anim>
                                    <p:anim calcmode="lin" valueType="num">
                                      <p:cBhvr>
                                        <p:cTn dur="2000" fill="hold" id="80"/>
                                        <p:tgtEl>
                                          <p:spTgt spid="2097192"/>
                                        </p:tgtEl>
                                        <p:attrNameLst>
                                          <p:attrName>ppt_h</p:attrName>
                                        </p:attrNameLst>
                                      </p:cBhvr>
                                      <p:tavLst>
                                        <p:tav tm="0">
                                          <p:val>
                                            <p:fltVal val="0.0"/>
                                          </p:val>
                                        </p:tav>
                                        <p:tav tm="100000">
                                          <p:val>
                                            <p:strVal val="#ppt_h"/>
                                          </p:val>
                                        </p:tav>
                                      </p:tavLst>
                                    </p:anim>
                                    <p:anim calcmode="lin" valueType="num">
                                      <p:cBhvr>
                                        <p:cTn dur="2000" fill="hold" id="81"/>
                                        <p:tgtEl>
                                          <p:spTgt spid="2097192"/>
                                        </p:tgtEl>
                                        <p:attrNameLst>
                                          <p:attrName>ppt_w</p:attrName>
                                        </p:attrNameLst>
                                      </p:cBhvr>
                                      <p:tavLst>
                                        <p:tav tm="0">
                                          <p:val>
                                            <p:fltVal val="0.0"/>
                                          </p:val>
                                        </p:tav>
                                        <p:tav tm="100000">
                                          <p:val>
                                            <p:strVal val="#ppt_w"/>
                                          </p:val>
                                        </p:tav>
                                      </p:tavLst>
                                    </p:anim>
                                  </p:childTnLst>
                                </p:cTn>
                              </p:par>
                              <p:par>
                                <p:cTn fill="hold" id="82" nodeType="withEffect" presetClass="entr" presetID="35" presetSubtype="0">
                                  <p:stCondLst>
                                    <p:cond delay="0"/>
                                  </p:stCondLst>
                                  <p:childTnLst>
                                    <p:set>
                                      <p:cBhvr>
                                        <p:cTn dur="1" fill="hold" id="83">
                                          <p:stCondLst>
                                            <p:cond delay="0"/>
                                          </p:stCondLst>
                                        </p:cTn>
                                        <p:tgtEl>
                                          <p:spTgt spid="2097193"/>
                                        </p:tgtEl>
                                        <p:attrNameLst>
                                          <p:attrName>style.visibility</p:attrName>
                                        </p:attrNameLst>
                                      </p:cBhvr>
                                      <p:to>
                                        <p:strVal val="visible"/>
                                      </p:to>
                                    </p:set>
                                    <p:animEffect transition="in" filter="fade">
                                      <p:cBhvr>
                                        <p:cTn dur="2000" id="84"/>
                                        <p:tgtEl>
                                          <p:spTgt spid="2097193"/>
                                        </p:tgtEl>
                                      </p:cBhvr>
                                    </p:animEffect>
                                    <p:anim calcmode="lin" valueType="num">
                                      <p:cBhvr>
                                        <p:cTn dur="2000" fill="hold" id="85"/>
                                        <p:tgtEl>
                                          <p:spTgt spid="2097193"/>
                                        </p:tgtEl>
                                        <p:attrNameLst>
                                          <p:attrName>style.rotation</p:attrName>
                                        </p:attrNameLst>
                                      </p:cBhvr>
                                      <p:tavLst>
                                        <p:tav tm="0">
                                          <p:val>
                                            <p:fltVal val="720.0"/>
                                          </p:val>
                                        </p:tav>
                                        <p:tav tm="100000">
                                          <p:val>
                                            <p:fltVal val="0.0"/>
                                          </p:val>
                                        </p:tav>
                                      </p:tavLst>
                                    </p:anim>
                                    <p:anim calcmode="lin" valueType="num">
                                      <p:cBhvr>
                                        <p:cTn dur="2000" fill="hold" id="86"/>
                                        <p:tgtEl>
                                          <p:spTgt spid="2097193"/>
                                        </p:tgtEl>
                                        <p:attrNameLst>
                                          <p:attrName>ppt_h</p:attrName>
                                        </p:attrNameLst>
                                      </p:cBhvr>
                                      <p:tavLst>
                                        <p:tav tm="0">
                                          <p:val>
                                            <p:fltVal val="0.0"/>
                                          </p:val>
                                        </p:tav>
                                        <p:tav tm="100000">
                                          <p:val>
                                            <p:strVal val="#ppt_h"/>
                                          </p:val>
                                        </p:tav>
                                      </p:tavLst>
                                    </p:anim>
                                    <p:anim calcmode="lin" valueType="num">
                                      <p:cBhvr>
                                        <p:cTn dur="2000" fill="hold" id="87"/>
                                        <p:tgtEl>
                                          <p:spTgt spid="2097193"/>
                                        </p:tgtEl>
                                        <p:attrNameLst>
                                          <p:attrName>ppt_w</p:attrName>
                                        </p:attrNameLst>
                                      </p:cBhvr>
                                      <p:tavLst>
                                        <p:tav tm="0">
                                          <p:val>
                                            <p:fltVal val="0.0"/>
                                          </p:val>
                                        </p:tav>
                                        <p:tav tm="100000">
                                          <p:val>
                                            <p:strVal val="#ppt_w"/>
                                          </p:val>
                                        </p:tav>
                                      </p:tavLst>
                                    </p:anim>
                                  </p:childTnLst>
                                </p:cTn>
                              </p:par>
                              <p:par>
                                <p:cTn fill="hold" id="88" nodeType="withEffect" presetClass="entr" presetID="35" presetSubtype="0">
                                  <p:stCondLst>
                                    <p:cond delay="0"/>
                                  </p:stCondLst>
                                  <p:childTnLst>
                                    <p:set>
                                      <p:cBhvr>
                                        <p:cTn dur="1" fill="hold" id="89">
                                          <p:stCondLst>
                                            <p:cond delay="0"/>
                                          </p:stCondLst>
                                        </p:cTn>
                                        <p:tgtEl>
                                          <p:spTgt spid="2097194"/>
                                        </p:tgtEl>
                                        <p:attrNameLst>
                                          <p:attrName>style.visibility</p:attrName>
                                        </p:attrNameLst>
                                      </p:cBhvr>
                                      <p:to>
                                        <p:strVal val="visible"/>
                                      </p:to>
                                    </p:set>
                                    <p:animEffect transition="in" filter="fade">
                                      <p:cBhvr>
                                        <p:cTn dur="2000" id="90"/>
                                        <p:tgtEl>
                                          <p:spTgt spid="2097194"/>
                                        </p:tgtEl>
                                      </p:cBhvr>
                                    </p:animEffect>
                                    <p:anim calcmode="lin" valueType="num">
                                      <p:cBhvr>
                                        <p:cTn dur="2000" fill="hold" id="91"/>
                                        <p:tgtEl>
                                          <p:spTgt spid="2097194"/>
                                        </p:tgtEl>
                                        <p:attrNameLst>
                                          <p:attrName>style.rotation</p:attrName>
                                        </p:attrNameLst>
                                      </p:cBhvr>
                                      <p:tavLst>
                                        <p:tav tm="0">
                                          <p:val>
                                            <p:fltVal val="720.0"/>
                                          </p:val>
                                        </p:tav>
                                        <p:tav tm="100000">
                                          <p:val>
                                            <p:fltVal val="0.0"/>
                                          </p:val>
                                        </p:tav>
                                      </p:tavLst>
                                    </p:anim>
                                    <p:anim calcmode="lin" valueType="num">
                                      <p:cBhvr>
                                        <p:cTn dur="2000" fill="hold" id="92"/>
                                        <p:tgtEl>
                                          <p:spTgt spid="2097194"/>
                                        </p:tgtEl>
                                        <p:attrNameLst>
                                          <p:attrName>ppt_h</p:attrName>
                                        </p:attrNameLst>
                                      </p:cBhvr>
                                      <p:tavLst>
                                        <p:tav tm="0">
                                          <p:val>
                                            <p:fltVal val="0.0"/>
                                          </p:val>
                                        </p:tav>
                                        <p:tav tm="100000">
                                          <p:val>
                                            <p:strVal val="#ppt_h"/>
                                          </p:val>
                                        </p:tav>
                                      </p:tavLst>
                                    </p:anim>
                                    <p:anim calcmode="lin" valueType="num">
                                      <p:cBhvr>
                                        <p:cTn dur="2000" fill="hold" id="93"/>
                                        <p:tgtEl>
                                          <p:spTgt spid="2097194"/>
                                        </p:tgtEl>
                                        <p:attrNameLst>
                                          <p:attrName>ppt_w</p:attrName>
                                        </p:attrNameLst>
                                      </p:cBhvr>
                                      <p:tavLst>
                                        <p:tav tm="0">
                                          <p:val>
                                            <p:fltVal val="0.0"/>
                                          </p:val>
                                        </p:tav>
                                        <p:tav tm="100000">
                                          <p:val>
                                            <p:strVal val="#ppt_w"/>
                                          </p:val>
                                        </p:tav>
                                      </p:tavLst>
                                    </p:anim>
                                  </p:childTnLst>
                                </p:cTn>
                              </p:par>
                            </p:childTnLst>
                          </p:cTn>
                        </p:par>
                      </p:childTnLst>
                    </p:cTn>
                  </p:par>
                  <p:par>
                    <p:cTn fill="hold" id="94" nodeType="clickPar">
                      <p:stCondLst>
                        <p:cond delay="indefinite"/>
                      </p:stCondLst>
                      <p:childTnLst>
                        <p:par>
                          <p:cTn fill="hold" id="95" nodeType="withGroup">
                            <p:stCondLst>
                              <p:cond delay="0"/>
                            </p:stCondLst>
                            <p:childTnLst>
                              <p:par>
                                <p:cTn fill="hold" id="96" nodeType="clickEffect" presetClass="entr" presetID="15" presetSubtype="0">
                                  <p:stCondLst>
                                    <p:cond delay="0"/>
                                  </p:stCondLst>
                                  <p:childTnLst>
                                    <p:set>
                                      <p:cBhvr>
                                        <p:cTn dur="1" fill="hold" id="97">
                                          <p:stCondLst>
                                            <p:cond delay="0"/>
                                          </p:stCondLst>
                                        </p:cTn>
                                        <p:tgtEl>
                                          <p:spTgt spid="2097195"/>
                                        </p:tgtEl>
                                        <p:attrNameLst>
                                          <p:attrName>style.visibility</p:attrName>
                                        </p:attrNameLst>
                                      </p:cBhvr>
                                      <p:to>
                                        <p:strVal val="visible"/>
                                      </p:to>
                                    </p:set>
                                    <p:anim calcmode="lin" valueType="num">
                                      <p:cBhvr>
                                        <p:cTn dur="1000" fill="hold" id="98"/>
                                        <p:tgtEl>
                                          <p:spTgt spid="2097195"/>
                                        </p:tgtEl>
                                        <p:attrNameLst>
                                          <p:attrName>ppt_w</p:attrName>
                                        </p:attrNameLst>
                                      </p:cBhvr>
                                      <p:tavLst>
                                        <p:tav tm="0">
                                          <p:val>
                                            <p:fltVal val="0.0"/>
                                          </p:val>
                                        </p:tav>
                                        <p:tav tm="100000">
                                          <p:val>
                                            <p:strVal val="#ppt_w"/>
                                          </p:val>
                                        </p:tav>
                                      </p:tavLst>
                                    </p:anim>
                                    <p:anim calcmode="lin" valueType="num">
                                      <p:cBhvr>
                                        <p:cTn dur="1000" fill="hold" id="99"/>
                                        <p:tgtEl>
                                          <p:spTgt spid="2097195"/>
                                        </p:tgtEl>
                                        <p:attrNameLst>
                                          <p:attrName>ppt_h</p:attrName>
                                        </p:attrNameLst>
                                      </p:cBhvr>
                                      <p:tavLst>
                                        <p:tav tm="0">
                                          <p:val>
                                            <p:fltVal val="0.0"/>
                                          </p:val>
                                        </p:tav>
                                        <p:tav tm="100000">
                                          <p:val>
                                            <p:strVal val="#ppt_h"/>
                                          </p:val>
                                        </p:tav>
                                      </p:tavLst>
                                    </p:anim>
                                    <p:anim calcmode="lin" valueType="num">
                                      <p:cBhvr>
                                        <p:cTn dur="1000" fill="hold" id="100"/>
                                        <p:tgtEl>
                                          <p:spTgt spid="2097195"/>
                                        </p:tgtEl>
                                        <p:attrNameLst>
                                          <p:attrName>ppt_x</p:attrName>
                                        </p:attrNameLst>
                                      </p:cBhvr>
                                      <p:tavLst>
                                        <p:tav fmla="#ppt_x+(cos(-2*pi*(1-$))*-#ppt_x-sin(-2*pi*(1-$))*(1-#ppt_y))*(1-$)" tm="0">
                                          <p:val>
                                            <p:fltVal val="0.0"/>
                                          </p:val>
                                        </p:tav>
                                        <p:tav tm="100000">
                                          <p:val>
                                            <p:fltVal val="1.0"/>
                                          </p:val>
                                        </p:tav>
                                      </p:tavLst>
                                    </p:anim>
                                    <p:anim calcmode="lin" valueType="num">
                                      <p:cBhvr>
                                        <p:cTn dur="1000" fill="hold" id="101"/>
                                        <p:tgtEl>
                                          <p:spTgt spid="2097195"/>
                                        </p:tgtEl>
                                        <p:attrNameLst>
                                          <p:attrName>ppt_y</p:attrName>
                                        </p:attrNameLst>
                                      </p:cBhvr>
                                      <p:tavLst>
                                        <p:tav fmla="#ppt_y+(sin(-2*pi*(1-$))*-#ppt_x+cos(-2*pi*(1-$))*(1-#ppt_y))*(1-$)" tm="0">
                                          <p:val>
                                            <p:fltVal val="0.0"/>
                                          </p:val>
                                        </p:tav>
                                        <p:tav tm="100000">
                                          <p:val>
                                            <p:fltVal val="1.0"/>
                                          </p:val>
                                        </p:tav>
                                      </p:tavLst>
                                    </p:anim>
                                  </p:childTnLst>
                                </p:cTn>
                              </p:par>
                            </p:childTnLst>
                          </p:cTn>
                        </p:par>
                      </p:childTnLst>
                    </p:cTn>
                  </p:par>
                  <p:par>
                    <p:cTn fill="hold" id="102" nodeType="clickPar">
                      <p:stCondLst>
                        <p:cond delay="indefinite"/>
                      </p:stCondLst>
                      <p:childTnLst>
                        <p:par>
                          <p:cTn fill="hold" id="103" nodeType="withGroup">
                            <p:stCondLst>
                              <p:cond delay="0"/>
                            </p:stCondLst>
                            <p:childTnLst>
                              <p:par>
                                <p:cTn accel="100000" fill="hold" grpId="2" id="104" nodeType="clickEffect" presetClass="entr" presetID="54" presetSubtype="0">
                                  <p:stCondLst>
                                    <p:cond delay="0"/>
                                  </p:stCondLst>
                                  <p:childTnLst>
                                    <p:set>
                                      <p:cBhvr>
                                        <p:cTn dur="1" fill="hold" id="105">
                                          <p:stCondLst>
                                            <p:cond delay="0"/>
                                          </p:stCondLst>
                                        </p:cTn>
                                        <p:tgtEl>
                                          <p:spTgt spid="1048746"/>
                                        </p:tgtEl>
                                        <p:attrNameLst>
                                          <p:attrName>style.visibility</p:attrName>
                                        </p:attrNameLst>
                                      </p:cBhvr>
                                      <p:to>
                                        <p:strVal val="visible"/>
                                      </p:to>
                                    </p:set>
                                    <p:anim calcmode="lin" valueType="num">
                                      <p:cBhvr>
                                        <p:cTn dur="500" fill="hold" id="106"/>
                                        <p:tgtEl>
                                          <p:spTgt spid="1048746"/>
                                        </p:tgtEl>
                                        <p:attrNameLst>
                                          <p:attrName>ppt_w</p:attrName>
                                        </p:attrNameLst>
                                      </p:cBhvr>
                                      <p:tavLst>
                                        <p:tav tm="0">
                                          <p:val>
                                            <p:strVal val="#ppt_w*0.05"/>
                                          </p:val>
                                        </p:tav>
                                        <p:tav tm="100000">
                                          <p:val>
                                            <p:strVal val="#ppt_w"/>
                                          </p:val>
                                        </p:tav>
                                      </p:tavLst>
                                    </p:anim>
                                    <p:anim calcmode="lin" valueType="num">
                                      <p:cBhvr>
                                        <p:cTn dur="500" fill="hold" id="107"/>
                                        <p:tgtEl>
                                          <p:spTgt spid="1048746"/>
                                        </p:tgtEl>
                                        <p:attrNameLst>
                                          <p:attrName>ppt_h</p:attrName>
                                        </p:attrNameLst>
                                      </p:cBhvr>
                                      <p:tavLst>
                                        <p:tav tm="0">
                                          <p:val>
                                            <p:strVal val="#ppt_h"/>
                                          </p:val>
                                        </p:tav>
                                        <p:tav tm="100000">
                                          <p:val>
                                            <p:strVal val="#ppt_h"/>
                                          </p:val>
                                        </p:tav>
                                      </p:tavLst>
                                    </p:anim>
                                    <p:anim calcmode="lin" valueType="num">
                                      <p:cBhvr>
                                        <p:cTn dur="500" fill="hold" id="108"/>
                                        <p:tgtEl>
                                          <p:spTgt spid="1048746"/>
                                        </p:tgtEl>
                                        <p:attrNameLst>
                                          <p:attrName>ppt_x</p:attrName>
                                        </p:attrNameLst>
                                      </p:cBhvr>
                                      <p:tavLst>
                                        <p:tav tm="0">
                                          <p:val>
                                            <p:strVal val="#ppt_x-.2"/>
                                          </p:val>
                                        </p:tav>
                                        <p:tav tm="100000">
                                          <p:val>
                                            <p:strVal val="#ppt_x"/>
                                          </p:val>
                                        </p:tav>
                                      </p:tavLst>
                                    </p:anim>
                                    <p:anim calcmode="lin" valueType="num">
                                      <p:cBhvr>
                                        <p:cTn dur="500" fill="hold" id="109"/>
                                        <p:tgtEl>
                                          <p:spTgt spid="1048746"/>
                                        </p:tgtEl>
                                        <p:attrNameLst>
                                          <p:attrName>ppt_y</p:attrName>
                                        </p:attrNameLst>
                                      </p:cBhvr>
                                      <p:tavLst>
                                        <p:tav tm="0">
                                          <p:val>
                                            <p:strVal val="#ppt_y"/>
                                          </p:val>
                                        </p:tav>
                                        <p:tav tm="100000">
                                          <p:val>
                                            <p:strVal val="#ppt_y"/>
                                          </p:val>
                                        </p:tav>
                                      </p:tavLst>
                                    </p:anim>
                                    <p:animEffect transition="in" filter="fade">
                                      <p:cBhvr>
                                        <p:cTn dur="500" id="110"/>
                                        <p:tgtEl>
                                          <p:spTgt spid="1048746"/>
                                        </p:tgtEl>
                                      </p:cBhvr>
                                    </p:animEffect>
                                  </p:childTnLst>
                                </p:cTn>
                              </p:par>
                            </p:childTnLst>
                          </p:cTn>
                        </p:par>
                      </p:childTnLst>
                    </p:cTn>
                  </p:par>
                  <p:par>
                    <p:cTn fill="hold" id="111" nodeType="clickPar">
                      <p:stCondLst>
                        <p:cond delay="indefinite"/>
                      </p:stCondLst>
                      <p:childTnLst>
                        <p:par>
                          <p:cTn fill="hold" id="112" nodeType="withGroup">
                            <p:stCondLst>
                              <p:cond delay="0"/>
                            </p:stCondLst>
                            <p:childTnLst>
                              <p:par>
                                <p:cTn fill="hold" grpId="0" id="113" nodeType="clickEffect" presetClass="entr" presetID="45" presetSubtype="0">
                                  <p:stCondLst>
                                    <p:cond delay="0"/>
                                  </p:stCondLst>
                                  <p:childTnLst>
                                    <p:set>
                                      <p:cBhvr>
                                        <p:cTn dur="1" fill="hold" id="114">
                                          <p:stCondLst>
                                            <p:cond delay="0"/>
                                          </p:stCondLst>
                                        </p:cTn>
                                        <p:tgtEl>
                                          <p:spTgt spid="1048747"/>
                                        </p:tgtEl>
                                        <p:attrNameLst>
                                          <p:attrName>style.visibility</p:attrName>
                                        </p:attrNameLst>
                                      </p:cBhvr>
                                      <p:to>
                                        <p:strVal val="visible"/>
                                      </p:to>
                                    </p:set>
                                    <p:animEffect transition="in" filter="fade">
                                      <p:cBhvr>
                                        <p:cTn dur="2000" id="115"/>
                                        <p:tgtEl>
                                          <p:spTgt spid="1048747"/>
                                        </p:tgtEl>
                                      </p:cBhvr>
                                    </p:animEffect>
                                    <p:anim calcmode="lin" valueType="num">
                                      <p:cBhvr>
                                        <p:cTn dur="2000" fill="hold" id="116"/>
                                        <p:tgtEl>
                                          <p:spTgt spid="1048747"/>
                                        </p:tgtEl>
                                        <p:attrNameLst>
                                          <p:attrName>ppt_w</p:attrName>
                                        </p:attrNameLst>
                                      </p:cBhvr>
                                      <p:tavLst>
                                        <p:tav fmla="#ppt_w*sin(2.5*pi*$)" tm="0">
                                          <p:val>
                                            <p:fltVal val="0.0"/>
                                          </p:val>
                                        </p:tav>
                                        <p:tav tm="100000">
                                          <p:val>
                                            <p:fltVal val="1.0"/>
                                          </p:val>
                                        </p:tav>
                                      </p:tavLst>
                                    </p:anim>
                                    <p:anim calcmode="lin" valueType="num">
                                      <p:cBhvr>
                                        <p:cTn dur="2000" fill="hold" id="117"/>
                                        <p:tgtEl>
                                          <p:spTgt spid="1048747"/>
                                        </p:tgtEl>
                                        <p:attrNameLst>
                                          <p:attrName>ppt_h</p:attrName>
                                        </p:attrNameLst>
                                      </p:cBhvr>
                                      <p:tavLst>
                                        <p:tav tm="0">
                                          <p:val>
                                            <p:strVal val="#ppt_h"/>
                                          </p:val>
                                        </p:tav>
                                        <p:tav tm="100000">
                                          <p:val>
                                            <p:strVal val="#ppt_h"/>
                                          </p:val>
                                        </p:tav>
                                      </p:tavLst>
                                    </p:anim>
                                  </p:childTnLst>
                                </p:cTn>
                              </p:par>
                            </p:childTnLst>
                          </p:cTn>
                        </p:par>
                      </p:childTnLst>
                    </p:cTn>
                  </p:par>
                  <p:par>
                    <p:cTn fill="hold" id="118" nodeType="clickPar">
                      <p:stCondLst>
                        <p:cond delay="indefinite"/>
                      </p:stCondLst>
                      <p:childTnLst>
                        <p:par>
                          <p:cTn fill="hold" id="119" nodeType="withGroup">
                            <p:stCondLst>
                              <p:cond delay="0"/>
                            </p:stCondLst>
                            <p:childTnLst>
                              <p:par>
                                <p:cTn fill="hold" id="120" nodeType="clickEffect" presetClass="entr" presetID="52" presetSubtype="0">
                                  <p:stCondLst>
                                    <p:cond delay="0"/>
                                  </p:stCondLst>
                                  <p:childTnLst>
                                    <p:set>
                                      <p:cBhvr>
                                        <p:cTn dur="1" fill="hold" id="121">
                                          <p:stCondLst>
                                            <p:cond delay="0"/>
                                          </p:stCondLst>
                                        </p:cTn>
                                        <p:tgtEl>
                                          <p:spTgt spid="117"/>
                                        </p:tgtEl>
                                        <p:attrNameLst>
                                          <p:attrName>style.visibility</p:attrName>
                                        </p:attrNameLst>
                                      </p:cBhvr>
                                      <p:to>
                                        <p:strVal val="visible"/>
                                      </p:to>
                                    </p:set>
                                    <p:animScale>
                                      <p:cBhvr>
                                        <p:cTn accel="0" decel="50000" dur="1000" fill="hold" id="122">
                                          <p:stCondLst>
                                            <p:cond delay="0"/>
                                          </p:stCondLst>
                                        </p:cTn>
                                        <p:tgtEl>
                                          <p:spTgt spid="117"/>
                                        </p:tgtEl>
                                      </p:cBhvr>
                                      <p:from x="250000" y="250000"/>
                                      <p:to x="100000" y="100000"/>
                                    </p:animScale>
                                    <p:animMotion origin="layout" path="M -0.46736 0.92887 C -0.37517 0.88508  -0.02552 0.75279  0.0908 0.66613  C  0.20747 0.57948  0.21649 0.50394  0.23177 0.40825  C 0.24705 0.31256 0.22118 0.15964   0.18264 0.09152  C 0.1441 0.02341  0.03802 0.0  0.0 0.0" pathEditMode="relative">
                                      <p:cBhvr>
                                        <p:cTn accel="0" decel="50000" dur="1000" fill="hold" id="123">
                                          <p:stCondLst>
                                            <p:cond delay="0"/>
                                          </p:stCondLst>
                                        </p:cTn>
                                        <p:tgtEl>
                                          <p:spTgt spid="117"/>
                                        </p:tgtEl>
                                        <p:attrNameLst>
                                          <p:attrName>ppt_x,ppt_y</p:attrName>
                                        </p:attrNameLst>
                                      </p:cBhvr>
                                    </p:animMotion>
                                    <p:animEffect transition="in" filter="fade">
                                      <p:cBhvr>
                                        <p:cTn dur="1000" id="124"/>
                                        <p:tgtEl>
                                          <p:spTgt spid="117"/>
                                        </p:tgtEl>
                                      </p:cBhvr>
                                    </p:animEffect>
                                  </p:childTnLst>
                                </p:cTn>
                              </p:par>
                            </p:childTnLst>
                          </p:cTn>
                        </p:par>
                      </p:childTnLst>
                    </p:cTn>
                  </p:par>
                  <p:par>
                    <p:cTn fill="hold" id="125" nodeType="clickPar">
                      <p:stCondLst>
                        <p:cond delay="indefinite"/>
                      </p:stCondLst>
                      <p:childTnLst>
                        <p:par>
                          <p:cTn fill="hold" id="126" nodeType="withGroup">
                            <p:stCondLst>
                              <p:cond delay="0"/>
                            </p:stCondLst>
                            <p:childTnLst>
                              <p:par>
                                <p:cTn accel="100000" fill="hold" id="127" nodeType="clickEffect" presetClass="entr" presetID="39" presetSubtype="0">
                                  <p:stCondLst>
                                    <p:cond delay="0"/>
                                  </p:stCondLst>
                                  <p:childTnLst>
                                    <p:set>
                                      <p:cBhvr>
                                        <p:cTn dur="1" fill="hold" id="128">
                                          <p:stCondLst>
                                            <p:cond delay="0"/>
                                          </p:stCondLst>
                                        </p:cTn>
                                        <p:tgtEl>
                                          <p:spTgt spid="1048745"/>
                                        </p:tgtEl>
                                        <p:attrNameLst>
                                          <p:attrName>style.visibility</p:attrName>
                                        </p:attrNameLst>
                                      </p:cBhvr>
                                      <p:to>
                                        <p:strVal val="visible"/>
                                      </p:to>
                                    </p:set>
                                    <p:anim calcmode="lin" valueType="num">
                                      <p:cBhvr>
                                        <p:cTn dur="500" fill="hold" id="129"/>
                                        <p:tgtEl>
                                          <p:spTgt spid="1048745"/>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130"/>
                                        <p:tgtEl>
                                          <p:spTgt spid="1048745"/>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131"/>
                                        <p:tgtEl>
                                          <p:spTgt spid="1048745"/>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132"/>
                                        <p:tgtEl>
                                          <p:spTgt spid="10487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0" grpId="0" uiExpand="0" build="whole" animBg="1"/>
      <p:bldP spid="1048740" grpId="1" uiExpand="0" build="whole" animBg="1"/>
      <p:bldP spid="1048741" grpId="0" uiExpand="0" build="whole" animBg="1"/>
      <p:bldP spid="1048741" grpId="1" uiExpand="0" build="whole" animBg="1"/>
      <p:bldP spid="1048742" grpId="0" uiExpand="0" build="whole" animBg="1"/>
      <p:bldP spid="1048742" grpId="1" uiExpand="0" build="whole" animBg="1"/>
      <p:bldP spid="1048743" grpId="0" uiExpand="0" build="whole" animBg="1"/>
      <p:bldP spid="1048743" grpId="1" uiExpand="0" build="whole" animBg="1"/>
      <p:bldP spid="1048744" grpId="0" uiExpand="0" build="whole" animBg="1"/>
      <p:bldP spid="1048744" grpId="1" uiExpand="0" build="whole" animBg="1"/>
      <p:bldP spid="1048746" grpId="0" uiExpand="0" build="whole" animBg="1"/>
      <p:bldP spid="1048746" grpId="1" uiExpand="0" build="whole" animBg="1"/>
      <p:bldP spid="1048746" grpId="2" uiExpand="0" build="whole" animBg="1"/>
      <p:bldP spid="1048747" grpId="0" uiExpand="0" build="whole"/>
    </p:bldLst>
  </p:timing>
</p:sld>
</file>

<file path=ppt/slides/slide8.xml><?xml version="1.0" encoding="utf-8"?>
<p:sld xmlns:a="http://schemas.openxmlformats.org/drawingml/2006/main" xmlns:r="http://schemas.openxmlformats.org/officeDocument/2006/relationships" xmlns:p="http://schemas.openxmlformats.org/presentationml/2006/main" showMasterSp="1">
  <p:cSld>
    <p:spTree>
      <p:nvGrpSpPr>
        <p:cNvPr id="119" name=""/>
        <p:cNvGrpSpPr/>
        <p:nvPr/>
      </p:nvGrpSpPr>
      <p:grpSpPr>
        <a:xfrm rot="0">
          <a:off x="0" y="0"/>
          <a:ext cx="0" cy="0"/>
          <a:chOff x="0" y="0"/>
          <a:chExt cx="0" cy="0"/>
        </a:xfrm>
      </p:grpSpPr>
      <p:grpSp>
        <p:nvGrpSpPr>
          <p:cNvPr id="120" name=""/>
          <p:cNvGrpSpPr/>
          <p:nvPr/>
        </p:nvGrpSpPr>
        <p:grpSpPr>
          <a:xfrm rot="0">
            <a:off x="3749675" y="3151187"/>
            <a:ext cx="2084387" cy="1298575"/>
            <a:chOff x="2362" y="1985"/>
            <a:chExt cx="1313" cy="818"/>
          </a:xfrm>
        </p:grpSpPr>
        <p:pic>
          <p:nvPicPr>
            <p:cNvPr id="2097196" name=""/>
            <p:cNvPicPr>
              <a:picLocks/>
            </p:cNvPicPr>
            <p:nvPr/>
          </p:nvPicPr>
          <p:blipFill>
            <a:blip xmlns:r="http://schemas.openxmlformats.org/officeDocument/2006/relationships" r:embed="rId1"/>
            <a:srcRect l="0" t="0" r="0" b="0"/>
            <a:stretch>
              <a:fillRect/>
            </a:stretch>
          </p:blipFill>
          <p:spPr>
            <a:xfrm rot="0">
              <a:off x="2362" y="1985"/>
              <a:ext cx="1313" cy="818"/>
            </a:xfrm>
            <a:prstGeom prst="rect"/>
            <a:noFill/>
            <a:ln>
              <a:noFill/>
            </a:ln>
          </p:spPr>
        </p:pic>
        <p:sp>
          <p:nvSpPr>
            <p:cNvPr id="1048750" name=""/>
            <p:cNvSpPr txBox="1"/>
            <p:nvPr/>
          </p:nvSpPr>
          <p:spPr>
            <a:xfrm rot="0">
              <a:off x="2525" y="2127"/>
              <a:ext cx="981" cy="48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lvl="0">
                <a:buClr>
                  <a:srgbClr val="FF0000"/>
                </a:buClr>
                <a:buSzPct val="70000"/>
                <a:buFontTx/>
                <a:buNone/>
                <a:tabLst>
                  <a:tab algn="l" pos="136525"/>
                </a:tabLst>
              </a:pPr>
              <a:endParaRPr altLang="en-US" b="1" sz="1400" lang="zh-CN">
                <a:solidFill>
                  <a:srgbClr val="000000"/>
                </a:solidFill>
                <a:ea typeface="黑体" pitchFamily="49" charset="-122"/>
                <a:sym typeface="+mn-ea" pitchFamily="0" charset="1"/>
              </a:endParaRPr>
            </a:p>
            <a:p>
              <a:pPr algn="ctr" fontAlgn="ctr" lvl="0">
                <a:buClr>
                  <a:srgbClr val="FF0000"/>
                </a:buClr>
                <a:buSzPct val="70000"/>
                <a:buFontTx/>
                <a:buNone/>
                <a:tabLst>
                  <a:tab algn="l" pos="136525"/>
                </a:tabLst>
              </a:pPr>
              <a:r>
                <a:rPr altLang="en-US" b="1" sz="1400" lang="zh-CN">
                  <a:solidFill>
                    <a:srgbClr val="000000"/>
                  </a:solidFill>
                  <a:ea typeface="黑体" pitchFamily="49" charset="-122"/>
                  <a:sym typeface="+mn-ea" pitchFamily="0" charset="1"/>
                </a:rPr>
                <a:t>公司常见的消防  器材</a:t>
              </a:r>
              <a:r>
                <a:rPr altLang="en-US" sz="1400" lang="zh-CN">
                  <a:solidFill>
                    <a:srgbClr val="000000"/>
                  </a:solidFill>
                  <a:ea typeface="MS PGothic" pitchFamily="34" charset="-128"/>
                  <a:sym typeface="+mn-ea" pitchFamily="0" charset="1"/>
                </a:rPr>
                <a:t> </a:t>
              </a:r>
              <a:r>
                <a:rPr altLang="zh-CN" b="1" sz="1400" lang="zh-CN">
                  <a:solidFill>
                    <a:srgbClr val="000000"/>
                  </a:solidFill>
                  <a:ea typeface="MS PGothic" pitchFamily="34" charset="-128"/>
                  <a:sym typeface="+mn-ea" pitchFamily="0" charset="1"/>
                </a:rPr>
                <a:t>/</a:t>
              </a:r>
              <a:r>
                <a:rPr altLang="en-US" b="1" sz="1400" lang="zh-CN">
                  <a:solidFill>
                    <a:srgbClr val="000000"/>
                  </a:solidFill>
                  <a:ea typeface="黑体" pitchFamily="49" charset="-122"/>
                  <a:sym typeface="+mn-ea" pitchFamily="0" charset="1"/>
                </a:rPr>
                <a:t>设备</a:t>
              </a:r>
            </a:p>
            <a:p>
              <a:pPr algn="ctr" fontAlgn="ctr" lvl="0">
                <a:buClr>
                  <a:srgbClr val="FF0000"/>
                </a:buClr>
                <a:buSzPct val="70000"/>
                <a:buFontTx/>
                <a:buNone/>
                <a:tabLst>
                  <a:tab algn="l" pos="136525"/>
                </a:tabLst>
              </a:pPr>
              <a:endParaRPr altLang="en-US" sz="1400" lang="zh-CN">
                <a:latin typeface="微软雅黑" pitchFamily="34" charset="-122"/>
                <a:ea typeface="微软雅黑" pitchFamily="34" charset="-122"/>
              </a:endParaRPr>
            </a:p>
          </p:txBody>
        </p:sp>
      </p:grpSp>
      <p:grpSp>
        <p:nvGrpSpPr>
          <p:cNvPr id="121" name=""/>
          <p:cNvGrpSpPr/>
          <p:nvPr/>
        </p:nvGrpSpPr>
        <p:grpSpPr>
          <a:xfrm rot="0">
            <a:off x="2382837" y="2914650"/>
            <a:ext cx="4945062" cy="1633537"/>
            <a:chOff x="1501" y="1836"/>
            <a:chExt cx="3115" cy="1029"/>
          </a:xfrm>
        </p:grpSpPr>
        <p:pic>
          <p:nvPicPr>
            <p:cNvPr id="2097197" name=""/>
            <p:cNvPicPr>
              <a:picLocks/>
            </p:cNvPicPr>
            <p:nvPr/>
          </p:nvPicPr>
          <p:blipFill>
            <a:blip xmlns:r="http://schemas.openxmlformats.org/officeDocument/2006/relationships" r:embed="rId2"/>
            <a:srcRect l="0" t="0" r="0" b="0"/>
            <a:stretch>
              <a:fillRect/>
            </a:stretch>
          </p:blipFill>
          <p:spPr>
            <a:xfrm rot="0">
              <a:off x="1501" y="1836"/>
              <a:ext cx="3115" cy="1029"/>
            </a:xfrm>
            <a:prstGeom prst="rect"/>
            <a:noFill/>
            <a:ln>
              <a:noFill/>
            </a:ln>
          </p:spPr>
        </p:pic>
        <p:sp>
          <p:nvSpPr>
            <p:cNvPr id="1048751" name=""/>
            <p:cNvSpPr txBox="1"/>
            <p:nvPr/>
          </p:nvSpPr>
          <p:spPr>
            <a:xfrm rot="0">
              <a:off x="1984" y="2012"/>
              <a:ext cx="2122" cy="650"/>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lvl="0">
                <a:buClr>
                  <a:srgbClr val="FF0000"/>
                </a:buClr>
                <a:buSzPct val="70000"/>
                <a:buFontTx/>
                <a:buNone/>
              </a:pPr>
              <a:endParaRPr altLang="en-US" b="1" sz="1600" lang="zh-CN">
                <a:solidFill>
                  <a:schemeClr val="lt1"/>
                </a:solidFill>
                <a:latin typeface="微软雅黑" pitchFamily="34" charset="-122"/>
                <a:ea typeface="微软雅黑" pitchFamily="34" charset="-122"/>
              </a:endParaRPr>
            </a:p>
          </p:txBody>
        </p:sp>
      </p:grpSp>
      <p:grpSp>
        <p:nvGrpSpPr>
          <p:cNvPr id="122" name=""/>
          <p:cNvGrpSpPr/>
          <p:nvPr/>
        </p:nvGrpSpPr>
        <p:grpSpPr>
          <a:xfrm rot="0">
            <a:off x="3084512" y="1663700"/>
            <a:ext cx="3657600" cy="4419600"/>
            <a:chOff x="1943" y="1048"/>
            <a:chExt cx="2304" cy="2784"/>
          </a:xfrm>
        </p:grpSpPr>
        <p:pic>
          <p:nvPicPr>
            <p:cNvPr id="2097198" name=""/>
            <p:cNvPicPr>
              <a:picLocks/>
            </p:cNvPicPr>
            <p:nvPr/>
          </p:nvPicPr>
          <p:blipFill>
            <a:blip xmlns:r="http://schemas.openxmlformats.org/officeDocument/2006/relationships" r:embed="rId3"/>
            <a:srcRect l="0" t="0" r="0" b="0"/>
            <a:stretch>
              <a:fillRect/>
            </a:stretch>
          </p:blipFill>
          <p:spPr>
            <a:xfrm rot="0">
              <a:off x="1943" y="1048"/>
              <a:ext cx="2304" cy="2784"/>
            </a:xfrm>
            <a:prstGeom prst="rect"/>
            <a:noFill/>
            <a:ln>
              <a:noFill/>
            </a:ln>
          </p:spPr>
        </p:pic>
        <p:sp>
          <p:nvSpPr>
            <p:cNvPr id="1048752" name=""/>
            <p:cNvSpPr txBox="1"/>
            <p:nvPr/>
          </p:nvSpPr>
          <p:spPr>
            <a:xfrm rot="3293440">
              <a:off x="2120" y="2158"/>
              <a:ext cx="1953" cy="560"/>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lvl="0">
                <a:buClr>
                  <a:srgbClr val="FF0000"/>
                </a:buClr>
                <a:buSzPct val="70000"/>
                <a:buFontTx/>
                <a:buNone/>
              </a:pPr>
              <a:endParaRPr altLang="en-US" b="1" sz="1600" lang="zh-CN">
                <a:solidFill>
                  <a:schemeClr val="lt1"/>
                </a:solidFill>
                <a:latin typeface="微软雅黑" pitchFamily="34" charset="-122"/>
                <a:ea typeface="微软雅黑" pitchFamily="34" charset="-122"/>
              </a:endParaRPr>
            </a:p>
          </p:txBody>
        </p:sp>
      </p:grpSp>
      <p:grpSp>
        <p:nvGrpSpPr>
          <p:cNvPr id="123" name=""/>
          <p:cNvGrpSpPr/>
          <p:nvPr/>
        </p:nvGrpSpPr>
        <p:grpSpPr>
          <a:xfrm rot="0">
            <a:off x="2852737" y="1652587"/>
            <a:ext cx="3670300" cy="4376737"/>
            <a:chOff x="1797" y="1041"/>
            <a:chExt cx="2312" cy="2757"/>
          </a:xfrm>
        </p:grpSpPr>
        <p:pic>
          <p:nvPicPr>
            <p:cNvPr id="2097199" name=""/>
            <p:cNvPicPr>
              <a:picLocks/>
            </p:cNvPicPr>
            <p:nvPr/>
          </p:nvPicPr>
          <p:blipFill>
            <a:blip xmlns:r="http://schemas.openxmlformats.org/officeDocument/2006/relationships" r:embed="rId4"/>
            <a:srcRect l="0" t="0" r="0" b="0"/>
            <a:stretch>
              <a:fillRect/>
            </a:stretch>
          </p:blipFill>
          <p:spPr>
            <a:xfrm rot="0">
              <a:off x="1797" y="1041"/>
              <a:ext cx="2312" cy="2757"/>
            </a:xfrm>
            <a:prstGeom prst="rect"/>
            <a:noFill/>
            <a:ln>
              <a:noFill/>
            </a:ln>
          </p:spPr>
        </p:pic>
        <p:sp>
          <p:nvSpPr>
            <p:cNvPr id="1048753" name=""/>
            <p:cNvSpPr txBox="1"/>
            <p:nvPr/>
          </p:nvSpPr>
          <p:spPr>
            <a:xfrm rot="18306558">
              <a:off x="2007" y="2116"/>
              <a:ext cx="1894" cy="608"/>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lvl="0">
                <a:buClr>
                  <a:srgbClr val="FF0000"/>
                </a:buClr>
                <a:buSzPct val="70000"/>
                <a:buFontTx/>
                <a:buNone/>
              </a:pPr>
              <a:endParaRPr altLang="en-US" b="1" sz="1600" lang="zh-CN">
                <a:solidFill>
                  <a:schemeClr val="lt1"/>
                </a:solidFill>
                <a:latin typeface="微软雅黑" pitchFamily="34" charset="-122"/>
                <a:ea typeface="微软雅黑" pitchFamily="34" charset="-122"/>
              </a:endParaRPr>
            </a:p>
          </p:txBody>
        </p:sp>
      </p:grpSp>
      <p:sp>
        <p:nvSpPr>
          <p:cNvPr id="1048754" name=""/>
          <p:cNvSpPr/>
          <p:nvPr/>
        </p:nvSpPr>
        <p:spPr>
          <a:xfrm rot="0">
            <a:off x="6426200" y="1435100"/>
            <a:ext cx="2009775" cy="466725"/>
          </a:xfrm>
          <a:prstGeom prst="roundRect">
            <a:avLst>
              <a:gd name="adj" fmla="val 10417"/>
            </a:avLst>
          </a:prstGeom>
          <a:solidFill>
            <a:srgbClr val="FFC000"/>
          </a:solidFill>
          <a:ln w="6350" cap="flat" cmpd="sng">
            <a:solidFill>
              <a:srgbClr val="FA9921">
                <a:alpha val="100000"/>
              </a:srgbClr>
            </a:solidFill>
            <a:prstDash val="solid"/>
            <a:miter/>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lvl="0">
              <a:buClr>
                <a:srgbClr val="FF0000"/>
              </a:buClr>
              <a:buSzPct val="70000"/>
              <a:buNone/>
              <a:tabLst>
                <a:tab algn="l" pos="136525"/>
              </a:tabLst>
            </a:pPr>
            <a:r>
              <a:rPr altLang="en-US" lang="zh-CN">
                <a:effectLst>
                  <a:outerShdw algn="tl" blurRad="38100" dir="2700000" dist="38100">
                    <a:srgbClr val="C0C0C0"/>
                  </a:outerShdw>
                </a:effectLst>
                <a:latin typeface="微软雅黑" pitchFamily="34" charset="-122"/>
                <a:ea typeface="微软雅黑" pitchFamily="34" charset="-122"/>
              </a:rPr>
              <a:t>室内、外消防栓</a:t>
            </a:r>
          </a:p>
        </p:txBody>
      </p:sp>
      <p:grpSp>
        <p:nvGrpSpPr>
          <p:cNvPr id="124" name=""/>
          <p:cNvGrpSpPr/>
          <p:nvPr/>
        </p:nvGrpSpPr>
        <p:grpSpPr>
          <a:xfrm rot="0">
            <a:off x="785812" y="603250"/>
            <a:ext cx="2633662" cy="1828800"/>
            <a:chOff x="495" y="380"/>
            <a:chExt cx="1659" cy="1152"/>
          </a:xfrm>
        </p:grpSpPr>
        <p:pic>
          <p:nvPicPr>
            <p:cNvPr id="2097200" name=""/>
            <p:cNvPicPr>
              <a:picLocks/>
            </p:cNvPicPr>
            <p:nvPr/>
          </p:nvPicPr>
          <p:blipFill>
            <a:blip xmlns:r="http://schemas.openxmlformats.org/officeDocument/2006/relationships" r:embed="rId5"/>
            <a:srcRect l="0" t="0" r="0" b="0"/>
            <a:stretch>
              <a:fillRect/>
            </a:stretch>
          </p:blipFill>
          <p:spPr>
            <a:xfrm rot="0">
              <a:off x="495" y="380"/>
              <a:ext cx="1659" cy="1152"/>
            </a:xfrm>
            <a:prstGeom prst="rect"/>
            <a:noFill/>
            <a:ln>
              <a:noFill/>
            </a:ln>
          </p:spPr>
        </p:pic>
        <p:sp>
          <p:nvSpPr>
            <p:cNvPr id="1048755" name=""/>
            <p:cNvSpPr txBox="1"/>
            <p:nvPr/>
          </p:nvSpPr>
          <p:spPr>
            <a:xfrm rot="0">
              <a:off x="683" y="564"/>
              <a:ext cx="1271" cy="703"/>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vl="0"/>
              <a:r>
                <a:rPr altLang="en-US" b="1" lang="zh-CN">
                  <a:effectLst>
                    <a:outerShdw algn="tl" blurRad="38100" dir="2700000" dist="38100">
                      <a:srgbClr val="C0C0C0"/>
                    </a:outerShdw>
                  </a:effectLst>
                  <a:latin typeface="Verdana" pitchFamily="34" charset="0"/>
                  <a:ea typeface="黑体" pitchFamily="49" charset="-122"/>
                  <a:sym typeface="+mn-ea" pitchFamily="0" charset="1"/>
                </a:rPr>
                <a:t>干粉灭火器、</a:t>
              </a:r>
            </a:p>
            <a:p>
              <a:pPr algn="ctr" eaLnBrk="1" hangingPunct="1" lvl="0"/>
              <a:r>
                <a:rPr altLang="en-US" b="1" lang="zh-CN">
                  <a:effectLst>
                    <a:outerShdw algn="tl" blurRad="38100" dir="2700000" dist="38100">
                      <a:srgbClr val="C0C0C0"/>
                    </a:outerShdw>
                  </a:effectLst>
                  <a:latin typeface="Verdana" pitchFamily="34" charset="0"/>
                  <a:ea typeface="黑体" pitchFamily="49" charset="-122"/>
                  <a:sym typeface="+mn-ea" pitchFamily="0" charset="1"/>
                </a:rPr>
                <a:t>二氧化碳灭火器、</a:t>
              </a:r>
            </a:p>
            <a:p>
              <a:pPr algn="ctr" eaLnBrk="1" hangingPunct="1" lvl="0"/>
              <a:r>
                <a:rPr altLang="en-US" b="1" lang="zh-CN">
                  <a:effectLst>
                    <a:outerShdw algn="tl" blurRad="38100" dir="2700000" dist="38100">
                      <a:srgbClr val="C0C0C0"/>
                    </a:outerShdw>
                  </a:effectLst>
                  <a:latin typeface="Verdana" pitchFamily="34" charset="0"/>
                  <a:ea typeface="黑体" pitchFamily="49" charset="-122"/>
                  <a:sym typeface="+mn-ea" pitchFamily="0" charset="1"/>
                </a:rPr>
                <a:t>水基型灭火器、</a:t>
              </a:r>
            </a:p>
            <a:p>
              <a:pPr algn="ctr" eaLnBrk="1" hangingPunct="1" lvl="0"/>
              <a:r>
                <a:rPr altLang="en-US" b="1" lang="zh-CN">
                  <a:effectLst>
                    <a:outerShdw algn="tl" blurRad="38100" dir="2700000" dist="38100">
                      <a:srgbClr val="C0C0C0"/>
                    </a:outerShdw>
                  </a:effectLst>
                  <a:latin typeface="Verdana" pitchFamily="34" charset="0"/>
                  <a:ea typeface="黑体" pitchFamily="49" charset="-122"/>
                  <a:sym typeface="+mn-ea" pitchFamily="0" charset="1"/>
                </a:rPr>
                <a:t>洁净气体灭火器</a:t>
              </a:r>
            </a:p>
          </p:txBody>
        </p:sp>
      </p:grpSp>
      <p:grpSp>
        <p:nvGrpSpPr>
          <p:cNvPr id="125" name=""/>
          <p:cNvGrpSpPr/>
          <p:nvPr/>
        </p:nvGrpSpPr>
        <p:grpSpPr>
          <a:xfrm rot="0">
            <a:off x="5341937" y="4808537"/>
            <a:ext cx="1008062" cy="1008062"/>
            <a:chOff x="4776334" y="4404800"/>
            <a:chExt cx="1012166" cy="1008000"/>
          </a:xfrm>
        </p:grpSpPr>
        <p:grpSp>
          <p:nvGrpSpPr>
            <p:cNvPr id="126" name=""/>
            <p:cNvGrpSpPr/>
            <p:nvPr/>
          </p:nvGrpSpPr>
          <p:grpSpPr>
            <a:xfrm rot="0">
              <a:off x="4541893" y="4204850"/>
              <a:ext cx="1493480" cy="1487333"/>
              <a:chOff x="5108448" y="4608576"/>
              <a:chExt cx="1487424" cy="1487424"/>
            </a:xfrm>
          </p:grpSpPr>
          <p:pic>
            <p:nvPicPr>
              <p:cNvPr id="2097201" name=""/>
              <p:cNvPicPr>
                <a:picLocks/>
              </p:cNvPicPr>
              <p:nvPr/>
            </p:nvPicPr>
            <p:blipFill>
              <a:blip xmlns:r="http://schemas.openxmlformats.org/officeDocument/2006/relationships" r:embed="rId6"/>
              <a:srcRect l="0" t="0" r="0" b="0"/>
              <a:stretch>
                <a:fillRect/>
              </a:stretch>
            </p:blipFill>
            <p:spPr>
              <a:xfrm rot="0">
                <a:off x="5108448" y="4608576"/>
                <a:ext cx="1487424" cy="1487424"/>
              </a:xfrm>
              <a:prstGeom prst="rect"/>
              <a:noFill/>
              <a:ln>
                <a:noFill/>
              </a:ln>
            </p:spPr>
          </p:pic>
          <p:sp>
            <p:nvSpPr>
              <p:cNvPr id="1048756" name=""/>
              <p:cNvSpPr txBox="1"/>
              <p:nvPr/>
            </p:nvSpPr>
            <p:spPr>
              <a:xfrm rot="0">
                <a:off x="5493107" y="4956165"/>
                <a:ext cx="709873" cy="712808"/>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lvl="0">
                  <a:buClr>
                    <a:srgbClr val="FF0000"/>
                  </a:buClr>
                  <a:buSzPct val="70000"/>
                  <a:buFontTx/>
                  <a:buNone/>
                </a:pPr>
                <a:endParaRPr altLang="zh-CN" b="1" sz="1600" lang="fr-FR">
                  <a:solidFill>
                    <a:schemeClr val="lt1"/>
                  </a:solidFill>
                  <a:latin typeface="微软雅黑" pitchFamily="34" charset="-122"/>
                  <a:ea typeface="微软雅黑" pitchFamily="34" charset="-122"/>
                </a:endParaRPr>
              </a:p>
            </p:txBody>
          </p:sp>
        </p:grpSp>
        <p:sp>
          <p:nvSpPr>
            <p:cNvPr id="1048757" name=""/>
            <p:cNvSpPr/>
            <p:nvPr/>
          </p:nvSpPr>
          <p:spPr>
            <a:xfrm rot="19388638">
              <a:off x="4776334" y="4463533"/>
              <a:ext cx="683810" cy="468284"/>
            </a:xfrm>
            <a:prstGeom prst="ellipse"/>
            <a:gradFill rotWithShape="1">
              <a:gsLst>
                <a:gs pos="0">
                  <a:schemeClr val="lt1">
                    <a:alpha val="100000"/>
                  </a:schemeClr>
                </a:gs>
                <a:gs pos="0">
                  <a:srgbClr val="FFFFFF">
                    <a:alpha val="100000"/>
                  </a:srgbClr>
                </a:gs>
                <a:gs pos="45000">
                  <a:srgbClr val="FFFFFF">
                    <a:alpha val="0"/>
                  </a:srgbClr>
                </a:gs>
                <a:gs pos="100000">
                  <a:schemeClr val="lt1">
                    <a:alpha val="0"/>
                  </a:schemeClr>
                </a:gs>
              </a:gsLst>
              <a:lin ang="5400000" scaled="1"/>
            </a:grad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en-US" lang="zh-CN">
                <a:solidFill>
                  <a:srgbClr val="FFFFFF"/>
                </a:solidFill>
                <a:latin typeface="微软雅黑" pitchFamily="34" charset="-122"/>
                <a:ea typeface="微软雅黑" pitchFamily="34" charset="-122"/>
              </a:endParaRPr>
            </a:p>
          </p:txBody>
        </p:sp>
        <p:grpSp>
          <p:nvGrpSpPr>
            <p:cNvPr id="127" name=""/>
            <p:cNvGrpSpPr/>
            <p:nvPr/>
          </p:nvGrpSpPr>
          <p:grpSpPr>
            <a:xfrm rot="0">
              <a:off x="4890780" y="4515727"/>
              <a:ext cx="789586" cy="786336"/>
              <a:chOff x="5455920" y="4919472"/>
              <a:chExt cx="786384" cy="786384"/>
            </a:xfrm>
          </p:grpSpPr>
          <p:pic>
            <p:nvPicPr>
              <p:cNvPr id="2097202" name=""/>
              <p:cNvPicPr>
                <a:picLocks/>
              </p:cNvPicPr>
              <p:nvPr/>
            </p:nvPicPr>
            <p:blipFill>
              <a:blip xmlns:r="http://schemas.openxmlformats.org/officeDocument/2006/relationships" r:embed="rId7"/>
              <a:srcRect l="0" t="0" r="0" b="0"/>
              <a:stretch>
                <a:fillRect/>
              </a:stretch>
            </p:blipFill>
            <p:spPr>
              <a:xfrm rot="0">
                <a:off x="5455920" y="4919472"/>
                <a:ext cx="786384" cy="786384"/>
              </a:xfrm>
              <a:prstGeom prst="rect"/>
              <a:noFill/>
              <a:ln>
                <a:noFill/>
              </a:ln>
            </p:spPr>
          </p:pic>
          <p:sp>
            <p:nvSpPr>
              <p:cNvPr id="1048758" name=""/>
              <p:cNvSpPr txBox="1"/>
              <p:nvPr/>
            </p:nvSpPr>
            <p:spPr>
              <a:xfrm rot="0">
                <a:off x="5569164" y="5032538"/>
                <a:ext cx="557759" cy="560063"/>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en-US" lang="en-US">
                  <a:solidFill>
                    <a:srgbClr val="FFFFFF"/>
                  </a:solidFill>
                  <a:latin typeface="微软雅黑" pitchFamily="34" charset="-122"/>
                  <a:ea typeface="微软雅黑" pitchFamily="34" charset="-122"/>
                </a:endParaRPr>
              </a:p>
            </p:txBody>
          </p:sp>
        </p:grpSp>
      </p:grpSp>
      <p:pic>
        <p:nvPicPr>
          <p:cNvPr id="2097203" name=""/>
          <p:cNvPicPr>
            <a:picLocks/>
          </p:cNvPicPr>
          <p:nvPr/>
        </p:nvPicPr>
        <p:blipFill>
          <a:blip xmlns:r="http://schemas.openxmlformats.org/officeDocument/2006/relationships" r:embed="rId8"/>
          <a:srcRect l="0" t="0" r="0" b="0"/>
          <a:stretch>
            <a:fillRect/>
          </a:stretch>
        </p:blipFill>
        <p:spPr>
          <a:xfrm rot="0">
            <a:off x="5291137" y="5078412"/>
            <a:ext cx="1073150" cy="768350"/>
          </a:xfrm>
          <a:prstGeom prst="rect"/>
          <a:noFill/>
          <a:ln>
            <a:noFill/>
          </a:ln>
        </p:spPr>
      </p:pic>
      <p:grpSp>
        <p:nvGrpSpPr>
          <p:cNvPr id="128" name=""/>
          <p:cNvGrpSpPr/>
          <p:nvPr/>
        </p:nvGrpSpPr>
        <p:grpSpPr>
          <a:xfrm rot="0">
            <a:off x="3230562" y="1685925"/>
            <a:ext cx="1008062" cy="1008062"/>
            <a:chOff x="4776334" y="4404800"/>
            <a:chExt cx="1012166" cy="1008000"/>
          </a:xfrm>
        </p:grpSpPr>
        <p:grpSp>
          <p:nvGrpSpPr>
            <p:cNvPr id="129" name=""/>
            <p:cNvGrpSpPr/>
            <p:nvPr/>
          </p:nvGrpSpPr>
          <p:grpSpPr>
            <a:xfrm rot="0">
              <a:off x="4544061" y="4206311"/>
              <a:ext cx="1487359" cy="1487331"/>
              <a:chOff x="2999232" y="1487424"/>
              <a:chExt cx="1481328" cy="1487424"/>
            </a:xfrm>
          </p:grpSpPr>
          <p:pic>
            <p:nvPicPr>
              <p:cNvPr id="2097204" name=""/>
              <p:cNvPicPr>
                <a:picLocks/>
              </p:cNvPicPr>
              <p:nvPr/>
            </p:nvPicPr>
            <p:blipFill>
              <a:blip xmlns:r="http://schemas.openxmlformats.org/officeDocument/2006/relationships" r:embed="rId9"/>
              <a:srcRect l="0" t="0" r="0" b="0"/>
              <a:stretch>
                <a:fillRect/>
              </a:stretch>
            </p:blipFill>
            <p:spPr>
              <a:xfrm rot="0">
                <a:off x="2999232" y="1487424"/>
                <a:ext cx="1481328" cy="1487424"/>
              </a:xfrm>
              <a:prstGeom prst="rect"/>
              <a:noFill/>
              <a:ln>
                <a:noFill/>
              </a:ln>
            </p:spPr>
          </p:pic>
          <p:sp>
            <p:nvSpPr>
              <p:cNvPr id="1048759" name=""/>
              <p:cNvSpPr txBox="1"/>
              <p:nvPr/>
            </p:nvSpPr>
            <p:spPr>
              <a:xfrm rot="0">
                <a:off x="3381732" y="1833552"/>
                <a:ext cx="709873" cy="712809"/>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lvl="0">
                  <a:buClr>
                    <a:srgbClr val="FF0000"/>
                  </a:buClr>
                  <a:buSzPct val="70000"/>
                  <a:buFontTx/>
                  <a:buNone/>
                </a:pPr>
                <a:endParaRPr altLang="zh-CN" b="1" sz="1600" lang="fr-FR">
                  <a:solidFill>
                    <a:schemeClr val="lt1"/>
                  </a:solidFill>
                  <a:latin typeface="微软雅黑" pitchFamily="34" charset="-122"/>
                  <a:ea typeface="微软雅黑" pitchFamily="34" charset="-122"/>
                </a:endParaRPr>
              </a:p>
            </p:txBody>
          </p:sp>
        </p:grpSp>
        <p:sp>
          <p:nvSpPr>
            <p:cNvPr id="1048760" name=""/>
            <p:cNvSpPr/>
            <p:nvPr/>
          </p:nvSpPr>
          <p:spPr>
            <a:xfrm rot="19388638">
              <a:off x="4776334" y="4463534"/>
              <a:ext cx="683810" cy="468283"/>
            </a:xfrm>
            <a:prstGeom prst="ellipse"/>
            <a:gradFill rotWithShape="1">
              <a:gsLst>
                <a:gs pos="0">
                  <a:schemeClr val="lt1">
                    <a:alpha val="100000"/>
                  </a:schemeClr>
                </a:gs>
                <a:gs pos="0">
                  <a:srgbClr val="FFFFFF">
                    <a:alpha val="100000"/>
                  </a:srgbClr>
                </a:gs>
                <a:gs pos="45000">
                  <a:srgbClr val="FFFFFF">
                    <a:alpha val="0"/>
                  </a:srgbClr>
                </a:gs>
                <a:gs pos="100000">
                  <a:schemeClr val="lt1">
                    <a:alpha val="0"/>
                  </a:schemeClr>
                </a:gs>
              </a:gsLst>
              <a:lin ang="5400000" scaled="1"/>
            </a:grad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en-US" lang="zh-CN">
                <a:solidFill>
                  <a:srgbClr val="FFFFFF"/>
                </a:solidFill>
                <a:latin typeface="微软雅黑" pitchFamily="34" charset="-122"/>
                <a:ea typeface="微软雅黑" pitchFamily="34" charset="-122"/>
              </a:endParaRPr>
            </a:p>
          </p:txBody>
        </p:sp>
        <p:grpSp>
          <p:nvGrpSpPr>
            <p:cNvPr id="130" name=""/>
            <p:cNvGrpSpPr/>
            <p:nvPr/>
          </p:nvGrpSpPr>
          <p:grpSpPr>
            <a:xfrm rot="0">
              <a:off x="4886827" y="4511092"/>
              <a:ext cx="795706" cy="792430"/>
              <a:chOff x="3340608" y="1792224"/>
              <a:chExt cx="792480" cy="792480"/>
            </a:xfrm>
          </p:grpSpPr>
          <p:pic>
            <p:nvPicPr>
              <p:cNvPr id="2097205" name=""/>
              <p:cNvPicPr>
                <a:picLocks/>
              </p:cNvPicPr>
              <p:nvPr/>
            </p:nvPicPr>
            <p:blipFill>
              <a:blip xmlns:r="http://schemas.openxmlformats.org/officeDocument/2006/relationships" r:embed="rId10"/>
              <a:srcRect l="0" t="0" r="0" b="0"/>
              <a:stretch>
                <a:fillRect/>
              </a:stretch>
            </p:blipFill>
            <p:spPr>
              <a:xfrm rot="0">
                <a:off x="3340608" y="1792224"/>
                <a:ext cx="792480" cy="792480"/>
              </a:xfrm>
              <a:prstGeom prst="rect"/>
              <a:noFill/>
              <a:ln>
                <a:noFill/>
              </a:ln>
            </p:spPr>
          </p:pic>
          <p:sp>
            <p:nvSpPr>
              <p:cNvPr id="1048761" name=""/>
              <p:cNvSpPr txBox="1"/>
              <p:nvPr/>
            </p:nvSpPr>
            <p:spPr>
              <a:xfrm rot="0">
                <a:off x="3457789" y="1909925"/>
                <a:ext cx="557759" cy="560064"/>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en-US" lang="en-US">
                  <a:solidFill>
                    <a:srgbClr val="FFFFFF"/>
                  </a:solidFill>
                  <a:latin typeface="微软雅黑" pitchFamily="34" charset="-122"/>
                  <a:ea typeface="微软雅黑" pitchFamily="34" charset="-122"/>
                </a:endParaRPr>
              </a:p>
            </p:txBody>
          </p:sp>
        </p:grpSp>
      </p:grpSp>
      <p:pic>
        <p:nvPicPr>
          <p:cNvPr id="2097206" name=""/>
          <p:cNvPicPr>
            <a:picLocks/>
          </p:cNvPicPr>
          <p:nvPr/>
        </p:nvPicPr>
        <p:blipFill>
          <a:blip xmlns:r="http://schemas.openxmlformats.org/officeDocument/2006/relationships" r:embed="rId11"/>
          <a:srcRect l="0" t="0" r="0" b="0"/>
          <a:stretch>
            <a:fillRect/>
          </a:stretch>
        </p:blipFill>
        <p:spPr>
          <a:xfrm rot="0">
            <a:off x="3219450" y="2030412"/>
            <a:ext cx="1077912" cy="547687"/>
          </a:xfrm>
          <a:prstGeom prst="rect"/>
          <a:noFill/>
          <a:ln>
            <a:noFill/>
          </a:ln>
        </p:spPr>
      </p:pic>
      <p:grpSp>
        <p:nvGrpSpPr>
          <p:cNvPr id="131" name=""/>
          <p:cNvGrpSpPr/>
          <p:nvPr/>
        </p:nvGrpSpPr>
        <p:grpSpPr>
          <a:xfrm rot="0">
            <a:off x="3228975" y="4822825"/>
            <a:ext cx="1008062" cy="1008062"/>
            <a:chOff x="4776334" y="4404800"/>
            <a:chExt cx="1012166" cy="1008000"/>
          </a:xfrm>
        </p:grpSpPr>
        <p:grpSp>
          <p:nvGrpSpPr>
            <p:cNvPr id="132" name=""/>
            <p:cNvGrpSpPr/>
            <p:nvPr/>
          </p:nvGrpSpPr>
          <p:grpSpPr>
            <a:xfrm rot="0">
              <a:off x="4539535" y="4202756"/>
              <a:ext cx="1493478" cy="1493427"/>
              <a:chOff x="2993136" y="4620768"/>
              <a:chExt cx="1487424" cy="1493520"/>
            </a:xfrm>
          </p:grpSpPr>
          <p:pic>
            <p:nvPicPr>
              <p:cNvPr id="2097207" name=""/>
              <p:cNvPicPr>
                <a:picLocks/>
              </p:cNvPicPr>
              <p:nvPr/>
            </p:nvPicPr>
            <p:blipFill>
              <a:blip xmlns:r="http://schemas.openxmlformats.org/officeDocument/2006/relationships" r:embed="rId12"/>
              <a:srcRect l="0" t="0" r="0" b="0"/>
              <a:stretch>
                <a:fillRect/>
              </a:stretch>
            </p:blipFill>
            <p:spPr>
              <a:xfrm rot="0">
                <a:off x="2993136" y="4620768"/>
                <a:ext cx="1487424" cy="1493520"/>
              </a:xfrm>
              <a:prstGeom prst="rect"/>
              <a:noFill/>
              <a:ln>
                <a:noFill/>
              </a:ln>
            </p:spPr>
          </p:pic>
          <p:sp>
            <p:nvSpPr>
              <p:cNvPr id="1048762" name=""/>
              <p:cNvSpPr txBox="1"/>
              <p:nvPr/>
            </p:nvSpPr>
            <p:spPr>
              <a:xfrm rot="0">
                <a:off x="3380144" y="4970452"/>
                <a:ext cx="709874" cy="712809"/>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lvl="0">
                  <a:buClr>
                    <a:srgbClr val="FF0000"/>
                  </a:buClr>
                  <a:buSzPct val="70000"/>
                  <a:buFontTx/>
                  <a:buNone/>
                </a:pPr>
                <a:endParaRPr altLang="zh-CN" b="1" sz="1600" lang="fr-FR">
                  <a:solidFill>
                    <a:schemeClr val="lt1"/>
                  </a:solidFill>
                  <a:latin typeface="微软雅黑" pitchFamily="34" charset="-122"/>
                  <a:ea typeface="微软雅黑" pitchFamily="34" charset="-122"/>
                </a:endParaRPr>
              </a:p>
            </p:txBody>
          </p:sp>
        </p:grpSp>
        <p:sp>
          <p:nvSpPr>
            <p:cNvPr id="1048763" name=""/>
            <p:cNvSpPr/>
            <p:nvPr/>
          </p:nvSpPr>
          <p:spPr>
            <a:xfrm rot="19388638">
              <a:off x="4776334" y="4463534"/>
              <a:ext cx="683810" cy="468283"/>
            </a:xfrm>
            <a:prstGeom prst="ellipse"/>
            <a:gradFill rotWithShape="1">
              <a:gsLst>
                <a:gs pos="0">
                  <a:schemeClr val="lt1">
                    <a:alpha val="100000"/>
                  </a:schemeClr>
                </a:gs>
                <a:gs pos="0">
                  <a:srgbClr val="FFFFFF">
                    <a:alpha val="100000"/>
                  </a:srgbClr>
                </a:gs>
                <a:gs pos="45000">
                  <a:srgbClr val="FFFFFF">
                    <a:alpha val="0"/>
                  </a:srgbClr>
                </a:gs>
                <a:gs pos="100000">
                  <a:schemeClr val="lt1">
                    <a:alpha val="0"/>
                  </a:schemeClr>
                </a:gs>
              </a:gsLst>
              <a:lin ang="5400000" scaled="1"/>
            </a:grad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buFontTx/>
                <a:buNone/>
              </a:pPr>
              <a:endParaRPr altLang="en-US" lang="zh-CN">
                <a:solidFill>
                  <a:srgbClr val="FFFFFF"/>
                </a:solidFill>
                <a:ea typeface="黑体" pitchFamily="49" charset="-122"/>
              </a:endParaRPr>
            </a:p>
          </p:txBody>
        </p:sp>
        <p:grpSp>
          <p:nvGrpSpPr>
            <p:cNvPr id="133" name=""/>
            <p:cNvGrpSpPr/>
            <p:nvPr/>
          </p:nvGrpSpPr>
          <p:grpSpPr>
            <a:xfrm rot="0">
              <a:off x="4888421" y="4513632"/>
              <a:ext cx="789585" cy="792430"/>
              <a:chOff x="3340608" y="4931664"/>
              <a:chExt cx="786384" cy="792480"/>
            </a:xfrm>
          </p:grpSpPr>
          <p:pic>
            <p:nvPicPr>
              <p:cNvPr id="2097208" name=""/>
              <p:cNvPicPr>
                <a:picLocks/>
              </p:cNvPicPr>
              <p:nvPr/>
            </p:nvPicPr>
            <p:blipFill>
              <a:blip xmlns:r="http://schemas.openxmlformats.org/officeDocument/2006/relationships" r:embed="rId13"/>
              <a:srcRect l="0" t="0" r="0" b="0"/>
              <a:stretch>
                <a:fillRect/>
              </a:stretch>
            </p:blipFill>
            <p:spPr>
              <a:xfrm rot="0">
                <a:off x="3340608" y="4931664"/>
                <a:ext cx="786384" cy="792480"/>
              </a:xfrm>
              <a:prstGeom prst="rect"/>
              <a:noFill/>
              <a:ln>
                <a:noFill/>
              </a:ln>
            </p:spPr>
          </p:pic>
          <p:sp>
            <p:nvSpPr>
              <p:cNvPr id="1048764" name=""/>
              <p:cNvSpPr txBox="1"/>
              <p:nvPr/>
            </p:nvSpPr>
            <p:spPr>
              <a:xfrm rot="0">
                <a:off x="3456201" y="5046825"/>
                <a:ext cx="557759" cy="560064"/>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buFontTx/>
                  <a:buNone/>
                </a:pPr>
                <a:endParaRPr altLang="en-US" lang="zh-CN">
                  <a:solidFill>
                    <a:srgbClr val="FFFFFF"/>
                  </a:solidFill>
                  <a:ea typeface="黑体" pitchFamily="49" charset="-122"/>
                </a:endParaRPr>
              </a:p>
            </p:txBody>
          </p:sp>
        </p:grpSp>
      </p:grpSp>
      <p:grpSp>
        <p:nvGrpSpPr>
          <p:cNvPr id="134" name=""/>
          <p:cNvGrpSpPr/>
          <p:nvPr/>
        </p:nvGrpSpPr>
        <p:grpSpPr>
          <a:xfrm rot="0">
            <a:off x="6315075" y="3159125"/>
            <a:ext cx="1008062" cy="1008062"/>
            <a:chOff x="4776334" y="4404800"/>
            <a:chExt cx="1012166" cy="1008000"/>
          </a:xfrm>
        </p:grpSpPr>
        <p:grpSp>
          <p:nvGrpSpPr>
            <p:cNvPr id="135" name=""/>
            <p:cNvGrpSpPr/>
            <p:nvPr/>
          </p:nvGrpSpPr>
          <p:grpSpPr>
            <a:xfrm rot="0">
              <a:off x="4544126" y="4202248"/>
              <a:ext cx="1487357" cy="1493427"/>
              <a:chOff x="6083808" y="2956560"/>
              <a:chExt cx="1481328" cy="1493520"/>
            </a:xfrm>
          </p:grpSpPr>
          <p:pic>
            <p:nvPicPr>
              <p:cNvPr id="2097209" name=""/>
              <p:cNvPicPr>
                <a:picLocks/>
              </p:cNvPicPr>
              <p:nvPr/>
            </p:nvPicPr>
            <p:blipFill>
              <a:blip xmlns:r="http://schemas.openxmlformats.org/officeDocument/2006/relationships" r:embed="rId14"/>
              <a:srcRect l="0" t="0" r="0" b="0"/>
              <a:stretch>
                <a:fillRect/>
              </a:stretch>
            </p:blipFill>
            <p:spPr>
              <a:xfrm rot="0">
                <a:off x="6083808" y="2956560"/>
                <a:ext cx="1481328" cy="1493520"/>
              </a:xfrm>
              <a:prstGeom prst="rect"/>
              <a:noFill/>
              <a:ln>
                <a:noFill/>
              </a:ln>
            </p:spPr>
          </p:pic>
          <p:sp>
            <p:nvSpPr>
              <p:cNvPr id="1048765" name=""/>
              <p:cNvSpPr txBox="1"/>
              <p:nvPr/>
            </p:nvSpPr>
            <p:spPr>
              <a:xfrm rot="0">
                <a:off x="6466244" y="3306752"/>
                <a:ext cx="709874" cy="712809"/>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lvl="0">
                  <a:buClr>
                    <a:srgbClr val="FF0000"/>
                  </a:buClr>
                  <a:buSzPct val="70000"/>
                  <a:buFontTx/>
                  <a:buNone/>
                </a:pPr>
                <a:endParaRPr altLang="zh-CN" b="1" sz="1600" lang="fr-FR">
                  <a:solidFill>
                    <a:schemeClr val="lt1"/>
                  </a:solidFill>
                  <a:latin typeface="微软雅黑" pitchFamily="34" charset="-122"/>
                  <a:ea typeface="微软雅黑" pitchFamily="34" charset="-122"/>
                </a:endParaRPr>
              </a:p>
            </p:txBody>
          </p:sp>
        </p:grpSp>
        <p:sp>
          <p:nvSpPr>
            <p:cNvPr id="1048766" name=""/>
            <p:cNvSpPr/>
            <p:nvPr/>
          </p:nvSpPr>
          <p:spPr>
            <a:xfrm rot="19388638">
              <a:off x="4776334" y="4463534"/>
              <a:ext cx="683810" cy="468283"/>
            </a:xfrm>
            <a:prstGeom prst="ellipse"/>
            <a:gradFill rotWithShape="1">
              <a:gsLst>
                <a:gs pos="0">
                  <a:schemeClr val="lt1">
                    <a:alpha val="100000"/>
                  </a:schemeClr>
                </a:gs>
                <a:gs pos="0">
                  <a:srgbClr val="FFFFFF">
                    <a:alpha val="100000"/>
                  </a:srgbClr>
                </a:gs>
                <a:gs pos="45000">
                  <a:srgbClr val="FFFFFF">
                    <a:alpha val="0"/>
                  </a:srgbClr>
                </a:gs>
                <a:gs pos="100000">
                  <a:schemeClr val="lt1">
                    <a:alpha val="0"/>
                  </a:schemeClr>
                </a:gs>
              </a:gsLst>
              <a:lin ang="5400000" scaled="1"/>
            </a:grad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buFontTx/>
                <a:buNone/>
              </a:pPr>
              <a:endParaRPr altLang="en-US" lang="zh-CN">
                <a:solidFill>
                  <a:srgbClr val="FFFFFF"/>
                </a:solidFill>
                <a:ea typeface="黑体" pitchFamily="49" charset="-122"/>
              </a:endParaRPr>
            </a:p>
          </p:txBody>
        </p:sp>
        <p:grpSp>
          <p:nvGrpSpPr>
            <p:cNvPr id="136" name=""/>
            <p:cNvGrpSpPr/>
            <p:nvPr/>
          </p:nvGrpSpPr>
          <p:grpSpPr>
            <a:xfrm rot="0">
              <a:off x="4886891" y="4513124"/>
              <a:ext cx="795706" cy="792430"/>
              <a:chOff x="6425184" y="3267456"/>
              <a:chExt cx="792480" cy="792480"/>
            </a:xfrm>
          </p:grpSpPr>
          <p:pic>
            <p:nvPicPr>
              <p:cNvPr id="2097210" name=""/>
              <p:cNvPicPr>
                <a:picLocks/>
              </p:cNvPicPr>
              <p:nvPr/>
            </p:nvPicPr>
            <p:blipFill>
              <a:blip xmlns:r="http://schemas.openxmlformats.org/officeDocument/2006/relationships" r:embed="rId15"/>
              <a:srcRect l="0" t="0" r="0" b="0"/>
              <a:stretch>
                <a:fillRect/>
              </a:stretch>
            </p:blipFill>
            <p:spPr>
              <a:xfrm rot="0">
                <a:off x="6425184" y="3267456"/>
                <a:ext cx="792480" cy="792480"/>
              </a:xfrm>
              <a:prstGeom prst="rect"/>
              <a:noFill/>
              <a:ln>
                <a:noFill/>
              </a:ln>
            </p:spPr>
          </p:pic>
          <p:sp>
            <p:nvSpPr>
              <p:cNvPr id="1048767" name=""/>
              <p:cNvSpPr txBox="1"/>
              <p:nvPr/>
            </p:nvSpPr>
            <p:spPr>
              <a:xfrm rot="0">
                <a:off x="6542301" y="3383125"/>
                <a:ext cx="557759" cy="560064"/>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buFontTx/>
                  <a:buNone/>
                </a:pPr>
                <a:endParaRPr altLang="en-US" lang="zh-CN">
                  <a:solidFill>
                    <a:srgbClr val="FFFFFF"/>
                  </a:solidFill>
                  <a:ea typeface="黑体" pitchFamily="49" charset="-122"/>
                </a:endParaRPr>
              </a:p>
            </p:txBody>
          </p:sp>
        </p:grpSp>
      </p:grpSp>
      <p:grpSp>
        <p:nvGrpSpPr>
          <p:cNvPr id="137" name=""/>
          <p:cNvGrpSpPr/>
          <p:nvPr/>
        </p:nvGrpSpPr>
        <p:grpSpPr>
          <a:xfrm rot="0">
            <a:off x="2333625" y="3187700"/>
            <a:ext cx="1008062" cy="1008062"/>
            <a:chOff x="4776334" y="4404800"/>
            <a:chExt cx="1012166" cy="1008000"/>
          </a:xfrm>
        </p:grpSpPr>
        <p:grpSp>
          <p:nvGrpSpPr>
            <p:cNvPr id="138" name=""/>
            <p:cNvGrpSpPr/>
            <p:nvPr/>
          </p:nvGrpSpPr>
          <p:grpSpPr>
            <a:xfrm rot="0">
              <a:off x="4538770" y="4204153"/>
              <a:ext cx="1493478" cy="1487331"/>
              <a:chOff x="2097024" y="2987040"/>
              <a:chExt cx="1487424" cy="1487424"/>
            </a:xfrm>
          </p:grpSpPr>
          <p:pic>
            <p:nvPicPr>
              <p:cNvPr id="2097211" name=""/>
              <p:cNvPicPr>
                <a:picLocks/>
              </p:cNvPicPr>
              <p:nvPr/>
            </p:nvPicPr>
            <p:blipFill>
              <a:blip xmlns:r="http://schemas.openxmlformats.org/officeDocument/2006/relationships" r:embed="rId16"/>
              <a:srcRect l="0" t="0" r="0" b="0"/>
              <a:stretch>
                <a:fillRect/>
              </a:stretch>
            </p:blipFill>
            <p:spPr>
              <a:xfrm rot="0">
                <a:off x="2097024" y="2987040"/>
                <a:ext cx="1487424" cy="1487424"/>
              </a:xfrm>
              <a:prstGeom prst="rect"/>
              <a:noFill/>
              <a:ln>
                <a:noFill/>
              </a:ln>
            </p:spPr>
          </p:pic>
          <p:sp>
            <p:nvSpPr>
              <p:cNvPr id="1048768" name=""/>
              <p:cNvSpPr txBox="1"/>
              <p:nvPr/>
            </p:nvSpPr>
            <p:spPr>
              <a:xfrm rot="0">
                <a:off x="2484794" y="3335327"/>
                <a:ext cx="709874" cy="712809"/>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lvl="0">
                  <a:buClr>
                    <a:srgbClr val="FF0000"/>
                  </a:buClr>
                  <a:buSzPct val="70000"/>
                  <a:buFontTx/>
                  <a:buNone/>
                </a:pPr>
                <a:endParaRPr altLang="zh-CN" b="1" sz="1600" lang="fr-FR">
                  <a:solidFill>
                    <a:schemeClr val="lt1"/>
                  </a:solidFill>
                  <a:latin typeface="微软雅黑" pitchFamily="34" charset="-122"/>
                  <a:ea typeface="微软雅黑" pitchFamily="34" charset="-122"/>
                </a:endParaRPr>
              </a:p>
            </p:txBody>
          </p:sp>
        </p:grpSp>
        <p:sp>
          <p:nvSpPr>
            <p:cNvPr id="1048769" name=""/>
            <p:cNvSpPr/>
            <p:nvPr/>
          </p:nvSpPr>
          <p:spPr>
            <a:xfrm rot="19388638">
              <a:off x="4776334" y="4463534"/>
              <a:ext cx="683810" cy="468283"/>
            </a:xfrm>
            <a:prstGeom prst="ellipse"/>
            <a:gradFill rotWithShape="1">
              <a:gsLst>
                <a:gs pos="0">
                  <a:schemeClr val="lt1">
                    <a:alpha val="100000"/>
                  </a:schemeClr>
                </a:gs>
                <a:gs pos="0">
                  <a:srgbClr val="FFFFFF">
                    <a:alpha val="100000"/>
                  </a:srgbClr>
                </a:gs>
                <a:gs pos="45000">
                  <a:srgbClr val="FFFFFF">
                    <a:alpha val="0"/>
                  </a:srgbClr>
                </a:gs>
                <a:gs pos="100000">
                  <a:schemeClr val="lt1">
                    <a:alpha val="0"/>
                  </a:schemeClr>
                </a:gs>
              </a:gsLst>
              <a:lin ang="5400000" scaled="1"/>
            </a:grad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buFontTx/>
                <a:buNone/>
              </a:pPr>
              <a:endParaRPr altLang="en-US" lang="zh-CN">
                <a:solidFill>
                  <a:srgbClr val="FFFFFF"/>
                </a:solidFill>
                <a:ea typeface="黑体" pitchFamily="49" charset="-122"/>
              </a:endParaRPr>
            </a:p>
          </p:txBody>
        </p:sp>
        <p:grpSp>
          <p:nvGrpSpPr>
            <p:cNvPr id="139" name=""/>
            <p:cNvGrpSpPr/>
            <p:nvPr/>
          </p:nvGrpSpPr>
          <p:grpSpPr>
            <a:xfrm rot="0">
              <a:off x="4887656" y="4515029"/>
              <a:ext cx="795706" cy="792430"/>
              <a:chOff x="2444496" y="3297936"/>
              <a:chExt cx="792480" cy="792480"/>
            </a:xfrm>
          </p:grpSpPr>
          <p:pic>
            <p:nvPicPr>
              <p:cNvPr id="2097212" name=""/>
              <p:cNvPicPr>
                <a:picLocks/>
              </p:cNvPicPr>
              <p:nvPr/>
            </p:nvPicPr>
            <p:blipFill>
              <a:blip xmlns:r="http://schemas.openxmlformats.org/officeDocument/2006/relationships" r:embed="rId15"/>
              <a:srcRect l="0" t="0" r="0" b="0"/>
              <a:stretch>
                <a:fillRect/>
              </a:stretch>
            </p:blipFill>
            <p:spPr>
              <a:xfrm rot="0">
                <a:off x="2444496" y="3297936"/>
                <a:ext cx="792480" cy="792480"/>
              </a:xfrm>
              <a:prstGeom prst="rect"/>
              <a:noFill/>
              <a:ln>
                <a:noFill/>
              </a:ln>
            </p:spPr>
          </p:pic>
          <p:sp>
            <p:nvSpPr>
              <p:cNvPr id="1048770" name=""/>
              <p:cNvSpPr txBox="1"/>
              <p:nvPr/>
            </p:nvSpPr>
            <p:spPr>
              <a:xfrm rot="0">
                <a:off x="2560851" y="3411700"/>
                <a:ext cx="557759" cy="560064"/>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buFontTx/>
                  <a:buNone/>
                </a:pPr>
                <a:endParaRPr altLang="en-US" lang="zh-CN">
                  <a:solidFill>
                    <a:srgbClr val="FFFFFF"/>
                  </a:solidFill>
                  <a:ea typeface="黑体" pitchFamily="49" charset="-122"/>
                </a:endParaRPr>
              </a:p>
            </p:txBody>
          </p:sp>
        </p:grpSp>
      </p:grpSp>
      <p:grpSp>
        <p:nvGrpSpPr>
          <p:cNvPr id="140" name=""/>
          <p:cNvGrpSpPr/>
          <p:nvPr/>
        </p:nvGrpSpPr>
        <p:grpSpPr>
          <a:xfrm rot="0">
            <a:off x="5364162" y="1793875"/>
            <a:ext cx="1008062" cy="1008062"/>
            <a:chOff x="4776334" y="4404800"/>
            <a:chExt cx="1012166" cy="1008000"/>
          </a:xfrm>
        </p:grpSpPr>
        <p:grpSp>
          <p:nvGrpSpPr>
            <p:cNvPr id="141" name=""/>
            <p:cNvGrpSpPr/>
            <p:nvPr/>
          </p:nvGrpSpPr>
          <p:grpSpPr>
            <a:xfrm rot="0">
              <a:off x="4544061" y="4201994"/>
              <a:ext cx="1487359" cy="1493427"/>
              <a:chOff x="5132832" y="1591056"/>
              <a:chExt cx="1481328" cy="1493520"/>
            </a:xfrm>
          </p:grpSpPr>
          <p:pic>
            <p:nvPicPr>
              <p:cNvPr id="2097213" name=""/>
              <p:cNvPicPr>
                <a:picLocks/>
              </p:cNvPicPr>
              <p:nvPr/>
            </p:nvPicPr>
            <p:blipFill>
              <a:blip xmlns:r="http://schemas.openxmlformats.org/officeDocument/2006/relationships" r:embed="rId17"/>
              <a:srcRect l="0" t="0" r="0" b="0"/>
              <a:stretch>
                <a:fillRect/>
              </a:stretch>
            </p:blipFill>
            <p:spPr>
              <a:xfrm rot="0">
                <a:off x="5132832" y="1591056"/>
                <a:ext cx="1481328" cy="1493520"/>
              </a:xfrm>
              <a:prstGeom prst="rect"/>
              <a:noFill/>
              <a:ln>
                <a:noFill/>
              </a:ln>
            </p:spPr>
          </p:pic>
          <p:sp>
            <p:nvSpPr>
              <p:cNvPr id="1048771" name=""/>
              <p:cNvSpPr txBox="1"/>
              <p:nvPr/>
            </p:nvSpPr>
            <p:spPr>
              <a:xfrm rot="0">
                <a:off x="5515332" y="1941502"/>
                <a:ext cx="709873" cy="712809"/>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lvl="0">
                  <a:buClr>
                    <a:srgbClr val="FF0000"/>
                  </a:buClr>
                  <a:buSzPct val="70000"/>
                  <a:buFontTx/>
                  <a:buNone/>
                </a:pPr>
                <a:endParaRPr altLang="zh-CN" b="1" sz="1600" lang="fr-FR">
                  <a:solidFill>
                    <a:schemeClr val="lt1"/>
                  </a:solidFill>
                  <a:latin typeface="微软雅黑" pitchFamily="34" charset="-122"/>
                  <a:ea typeface="微软雅黑" pitchFamily="34" charset="-122"/>
                </a:endParaRPr>
              </a:p>
            </p:txBody>
          </p:sp>
        </p:grpSp>
        <p:sp>
          <p:nvSpPr>
            <p:cNvPr id="1048772" name=""/>
            <p:cNvSpPr/>
            <p:nvPr/>
          </p:nvSpPr>
          <p:spPr>
            <a:xfrm rot="19388638">
              <a:off x="4776334" y="4463534"/>
              <a:ext cx="683810" cy="468283"/>
            </a:xfrm>
            <a:prstGeom prst="ellipse"/>
            <a:gradFill rotWithShape="1">
              <a:gsLst>
                <a:gs pos="0">
                  <a:schemeClr val="lt1">
                    <a:alpha val="100000"/>
                  </a:schemeClr>
                </a:gs>
                <a:gs pos="0">
                  <a:srgbClr val="FFFFFF">
                    <a:alpha val="100000"/>
                  </a:srgbClr>
                </a:gs>
                <a:gs pos="45000">
                  <a:srgbClr val="FFFFFF">
                    <a:alpha val="0"/>
                  </a:srgbClr>
                </a:gs>
                <a:gs pos="100000">
                  <a:schemeClr val="lt1">
                    <a:alpha val="0"/>
                  </a:schemeClr>
                </a:gs>
              </a:gsLst>
              <a:lin ang="5400000" scaled="1"/>
            </a:grad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buFontTx/>
                <a:buNone/>
              </a:pPr>
              <a:endParaRPr altLang="en-US" lang="zh-CN">
                <a:solidFill>
                  <a:srgbClr val="FFFFFF"/>
                </a:solidFill>
                <a:ea typeface="黑体" pitchFamily="49" charset="-122"/>
              </a:endParaRPr>
            </a:p>
          </p:txBody>
        </p:sp>
        <p:grpSp>
          <p:nvGrpSpPr>
            <p:cNvPr id="142" name=""/>
            <p:cNvGrpSpPr/>
            <p:nvPr/>
          </p:nvGrpSpPr>
          <p:grpSpPr>
            <a:xfrm rot="0">
              <a:off x="4886827" y="4512870"/>
              <a:ext cx="795706" cy="792430"/>
              <a:chOff x="5474208" y="1901952"/>
              <a:chExt cx="792480" cy="792480"/>
            </a:xfrm>
          </p:grpSpPr>
          <p:pic>
            <p:nvPicPr>
              <p:cNvPr id="2097214" name=""/>
              <p:cNvPicPr>
                <a:picLocks/>
              </p:cNvPicPr>
              <p:nvPr/>
            </p:nvPicPr>
            <p:blipFill>
              <a:blip xmlns:r="http://schemas.openxmlformats.org/officeDocument/2006/relationships" r:embed="rId18"/>
              <a:srcRect l="0" t="0" r="0" b="0"/>
              <a:stretch>
                <a:fillRect/>
              </a:stretch>
            </p:blipFill>
            <p:spPr>
              <a:xfrm rot="0">
                <a:off x="5474208" y="1901952"/>
                <a:ext cx="792480" cy="792480"/>
              </a:xfrm>
              <a:prstGeom prst="rect"/>
              <a:noFill/>
              <a:ln>
                <a:noFill/>
              </a:ln>
            </p:spPr>
          </p:pic>
          <p:sp>
            <p:nvSpPr>
              <p:cNvPr id="1048773" name=""/>
              <p:cNvSpPr txBox="1"/>
              <p:nvPr/>
            </p:nvSpPr>
            <p:spPr>
              <a:xfrm rot="0">
                <a:off x="5591389" y="2017875"/>
                <a:ext cx="557759" cy="560064"/>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buFontTx/>
                  <a:buNone/>
                </a:pPr>
                <a:endParaRPr altLang="en-US" lang="zh-CN">
                  <a:solidFill>
                    <a:srgbClr val="FFFFFF"/>
                  </a:solidFill>
                  <a:ea typeface="黑体" pitchFamily="49" charset="-122"/>
                </a:endParaRPr>
              </a:p>
            </p:txBody>
          </p:sp>
        </p:grpSp>
      </p:grpSp>
      <p:pic>
        <p:nvPicPr>
          <p:cNvPr id="2097215" name=""/>
          <p:cNvPicPr>
            <a:picLocks/>
          </p:cNvPicPr>
          <p:nvPr/>
        </p:nvPicPr>
        <p:blipFill>
          <a:blip xmlns:r="http://schemas.openxmlformats.org/officeDocument/2006/relationships" r:embed="rId19"/>
          <a:srcRect l="0" t="0" r="0" b="0"/>
          <a:stretch>
            <a:fillRect/>
          </a:stretch>
        </p:blipFill>
        <p:spPr>
          <a:xfrm rot="0">
            <a:off x="3194050" y="5168900"/>
            <a:ext cx="1079500" cy="549275"/>
          </a:xfrm>
          <a:prstGeom prst="rect"/>
          <a:noFill/>
          <a:ln>
            <a:noFill/>
          </a:ln>
        </p:spPr>
      </p:pic>
      <p:pic>
        <p:nvPicPr>
          <p:cNvPr id="2097216" name=""/>
          <p:cNvPicPr>
            <a:picLocks/>
          </p:cNvPicPr>
          <p:nvPr/>
        </p:nvPicPr>
        <p:blipFill>
          <a:blip xmlns:r="http://schemas.openxmlformats.org/officeDocument/2006/relationships" r:embed="rId20"/>
          <a:srcRect l="0" t="0" r="0" b="0"/>
          <a:stretch>
            <a:fillRect/>
          </a:stretch>
        </p:blipFill>
        <p:spPr>
          <a:xfrm rot="0">
            <a:off x="2328862" y="3402012"/>
            <a:ext cx="1079500" cy="768350"/>
          </a:xfrm>
          <a:prstGeom prst="rect"/>
          <a:noFill/>
          <a:ln>
            <a:noFill/>
          </a:ln>
        </p:spPr>
      </p:pic>
      <p:pic>
        <p:nvPicPr>
          <p:cNvPr id="2097217" name=""/>
          <p:cNvPicPr>
            <a:picLocks/>
          </p:cNvPicPr>
          <p:nvPr/>
        </p:nvPicPr>
        <p:blipFill>
          <a:blip xmlns:r="http://schemas.openxmlformats.org/officeDocument/2006/relationships" r:embed="rId21"/>
          <a:srcRect l="0" t="0" r="0" b="0"/>
          <a:stretch>
            <a:fillRect/>
          </a:stretch>
        </p:blipFill>
        <p:spPr>
          <a:xfrm rot="0">
            <a:off x="6303962" y="3425825"/>
            <a:ext cx="1077912" cy="768350"/>
          </a:xfrm>
          <a:prstGeom prst="rect"/>
          <a:noFill/>
          <a:ln>
            <a:noFill/>
          </a:ln>
        </p:spPr>
      </p:pic>
      <p:pic>
        <p:nvPicPr>
          <p:cNvPr id="2097218" name=""/>
          <p:cNvPicPr>
            <a:picLocks/>
          </p:cNvPicPr>
          <p:nvPr/>
        </p:nvPicPr>
        <p:blipFill>
          <a:blip xmlns:r="http://schemas.openxmlformats.org/officeDocument/2006/relationships" r:embed="rId22"/>
          <a:srcRect l="0" t="0" r="0" b="0"/>
          <a:stretch>
            <a:fillRect/>
          </a:stretch>
        </p:blipFill>
        <p:spPr>
          <a:xfrm rot="0">
            <a:off x="5314950" y="2120900"/>
            <a:ext cx="1109662" cy="542925"/>
          </a:xfrm>
          <a:prstGeom prst="rect"/>
          <a:noFill/>
          <a:ln>
            <a:noFill/>
          </a:ln>
        </p:spPr>
      </p:pic>
      <p:grpSp>
        <p:nvGrpSpPr>
          <p:cNvPr id="143" name=""/>
          <p:cNvGrpSpPr/>
          <p:nvPr/>
        </p:nvGrpSpPr>
        <p:grpSpPr>
          <a:xfrm rot="0">
            <a:off x="1428750" y="4806950"/>
            <a:ext cx="1025525" cy="1023937"/>
            <a:chOff x="4776334" y="4404800"/>
            <a:chExt cx="1012166" cy="1008000"/>
          </a:xfrm>
        </p:grpSpPr>
        <p:grpSp>
          <p:nvGrpSpPr>
            <p:cNvPr id="144" name=""/>
            <p:cNvGrpSpPr/>
            <p:nvPr/>
          </p:nvGrpSpPr>
          <p:grpSpPr>
            <a:xfrm rot="0">
              <a:off x="4545447" y="4209514"/>
              <a:ext cx="1486098" cy="1482275"/>
              <a:chOff x="1194816" y="4608576"/>
              <a:chExt cx="1505712" cy="1505712"/>
            </a:xfrm>
          </p:grpSpPr>
          <p:pic>
            <p:nvPicPr>
              <p:cNvPr id="2097219" name=""/>
              <p:cNvPicPr>
                <a:picLocks/>
              </p:cNvPicPr>
              <p:nvPr/>
            </p:nvPicPr>
            <p:blipFill>
              <a:blip xmlns:r="http://schemas.openxmlformats.org/officeDocument/2006/relationships" r:embed="rId23"/>
              <a:srcRect l="0" t="0" r="0" b="0"/>
              <a:stretch>
                <a:fillRect/>
              </a:stretch>
            </p:blipFill>
            <p:spPr>
              <a:xfrm rot="0">
                <a:off x="1194816" y="4608576"/>
                <a:ext cx="1505712" cy="1505712"/>
              </a:xfrm>
              <a:prstGeom prst="rect"/>
              <a:noFill/>
              <a:ln>
                <a:noFill/>
              </a:ln>
            </p:spPr>
          </p:pic>
          <p:sp>
            <p:nvSpPr>
              <p:cNvPr id="1048774" name=""/>
              <p:cNvSpPr txBox="1"/>
              <p:nvPr/>
            </p:nvSpPr>
            <p:spPr>
              <a:xfrm rot="0">
                <a:off x="1582538" y="4956902"/>
                <a:ext cx="722170" cy="724034"/>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lvl="0">
                  <a:buClr>
                    <a:srgbClr val="FF0000"/>
                  </a:buClr>
                  <a:buSzPct val="70000"/>
                  <a:buFontTx/>
                  <a:buNone/>
                </a:pPr>
                <a:endParaRPr altLang="zh-CN" b="1" sz="1600" lang="fr-FR">
                  <a:solidFill>
                    <a:schemeClr val="lt1"/>
                  </a:solidFill>
                  <a:latin typeface="微软雅黑" pitchFamily="34" charset="-122"/>
                  <a:ea typeface="微软雅黑" pitchFamily="34" charset="-122"/>
                </a:endParaRPr>
              </a:p>
            </p:txBody>
          </p:sp>
        </p:grpSp>
        <p:sp>
          <p:nvSpPr>
            <p:cNvPr id="1048775" name=""/>
            <p:cNvSpPr/>
            <p:nvPr/>
          </p:nvSpPr>
          <p:spPr>
            <a:xfrm rot="19388638">
              <a:off x="4776334" y="4464186"/>
              <a:ext cx="683134" cy="467275"/>
            </a:xfrm>
            <a:prstGeom prst="ellipse"/>
            <a:gradFill rotWithShape="1">
              <a:gsLst>
                <a:gs pos="0">
                  <a:schemeClr val="lt1">
                    <a:alpha val="100000"/>
                  </a:schemeClr>
                </a:gs>
                <a:gs pos="0">
                  <a:srgbClr val="FFFFFF">
                    <a:alpha val="100000"/>
                  </a:srgbClr>
                </a:gs>
                <a:gs pos="45000">
                  <a:srgbClr val="FFFFFF">
                    <a:alpha val="0"/>
                  </a:srgbClr>
                </a:gs>
                <a:gs pos="100000">
                  <a:schemeClr val="lt1">
                    <a:alpha val="0"/>
                  </a:schemeClr>
                </a:gs>
              </a:gsLst>
              <a:lin ang="5400000" scaled="1"/>
            </a:grad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en-US" lang="zh-CN">
                <a:solidFill>
                  <a:srgbClr val="FFFFFF"/>
                </a:solidFill>
                <a:latin typeface="微软雅黑" pitchFamily="34" charset="-122"/>
                <a:ea typeface="微软雅黑" pitchFamily="34" charset="-122"/>
              </a:endParaRPr>
            </a:p>
          </p:txBody>
        </p:sp>
        <p:grpSp>
          <p:nvGrpSpPr>
            <p:cNvPr id="145" name=""/>
            <p:cNvGrpSpPr/>
            <p:nvPr/>
          </p:nvGrpSpPr>
          <p:grpSpPr>
            <a:xfrm rot="0">
              <a:off x="4888393" y="4515571"/>
              <a:ext cx="794190" cy="792147"/>
              <a:chOff x="1542288" y="4919472"/>
              <a:chExt cx="804672" cy="804672"/>
            </a:xfrm>
          </p:grpSpPr>
          <p:pic>
            <p:nvPicPr>
              <p:cNvPr id="2097220" name=""/>
              <p:cNvPicPr>
                <a:picLocks/>
              </p:cNvPicPr>
              <p:nvPr/>
            </p:nvPicPr>
            <p:blipFill>
              <a:blip xmlns:r="http://schemas.openxmlformats.org/officeDocument/2006/relationships" r:embed="rId24"/>
              <a:srcRect l="0" t="0" r="0" b="0"/>
              <a:stretch>
                <a:fillRect/>
              </a:stretch>
            </p:blipFill>
            <p:spPr>
              <a:xfrm rot="0">
                <a:off x="1542288" y="4919472"/>
                <a:ext cx="804672" cy="804672"/>
              </a:xfrm>
              <a:prstGeom prst="rect"/>
              <a:noFill/>
              <a:ln>
                <a:noFill/>
              </a:ln>
            </p:spPr>
          </p:pic>
          <p:sp>
            <p:nvSpPr>
              <p:cNvPr id="1048776" name=""/>
              <p:cNvSpPr txBox="1"/>
              <p:nvPr/>
            </p:nvSpPr>
            <p:spPr>
              <a:xfrm rot="0">
                <a:off x="1659913" y="5034478"/>
                <a:ext cx="567419" cy="568883"/>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en-US" lang="en-US">
                  <a:solidFill>
                    <a:srgbClr val="FFFFFF"/>
                  </a:solidFill>
                  <a:latin typeface="微软雅黑" pitchFamily="34" charset="-122"/>
                  <a:ea typeface="微软雅黑" pitchFamily="34" charset="-122"/>
                </a:endParaRPr>
              </a:p>
            </p:txBody>
          </p:sp>
        </p:grpSp>
      </p:grpSp>
      <p:pic>
        <p:nvPicPr>
          <p:cNvPr id="2097221" name=""/>
          <p:cNvPicPr>
            <a:picLocks/>
          </p:cNvPicPr>
          <p:nvPr/>
        </p:nvPicPr>
        <p:blipFill>
          <a:blip xmlns:r="http://schemas.openxmlformats.org/officeDocument/2006/relationships" r:embed="rId25"/>
          <a:srcRect l="0" t="0" r="0" b="0"/>
          <a:stretch>
            <a:fillRect/>
          </a:stretch>
        </p:blipFill>
        <p:spPr>
          <a:xfrm rot="0">
            <a:off x="1347787" y="4926012"/>
            <a:ext cx="1120775" cy="998537"/>
          </a:xfrm>
          <a:prstGeom prst="rect"/>
          <a:noFill/>
          <a:ln>
            <a:noFill/>
          </a:ln>
        </p:spPr>
      </p:pic>
      <p:grpSp>
        <p:nvGrpSpPr>
          <p:cNvPr id="146" name=""/>
          <p:cNvGrpSpPr/>
          <p:nvPr/>
        </p:nvGrpSpPr>
        <p:grpSpPr>
          <a:xfrm rot="0">
            <a:off x="7131050" y="4822825"/>
            <a:ext cx="1008062" cy="1008062"/>
            <a:chOff x="4776334" y="4404800"/>
            <a:chExt cx="1012166" cy="1008000"/>
          </a:xfrm>
        </p:grpSpPr>
        <p:grpSp>
          <p:nvGrpSpPr>
            <p:cNvPr id="147" name=""/>
            <p:cNvGrpSpPr/>
            <p:nvPr/>
          </p:nvGrpSpPr>
          <p:grpSpPr>
            <a:xfrm rot="0">
              <a:off x="4538898" y="4202756"/>
              <a:ext cx="1493478" cy="1493427"/>
              <a:chOff x="6894576" y="4620768"/>
              <a:chExt cx="1487424" cy="1493520"/>
            </a:xfrm>
          </p:grpSpPr>
          <p:pic>
            <p:nvPicPr>
              <p:cNvPr id="2097222" name=""/>
              <p:cNvPicPr>
                <a:picLocks/>
              </p:cNvPicPr>
              <p:nvPr/>
            </p:nvPicPr>
            <p:blipFill>
              <a:blip xmlns:r="http://schemas.openxmlformats.org/officeDocument/2006/relationships" r:embed="rId26"/>
              <a:srcRect l="0" t="0" r="0" b="0"/>
              <a:stretch>
                <a:fillRect/>
              </a:stretch>
            </p:blipFill>
            <p:spPr>
              <a:xfrm rot="0">
                <a:off x="6894576" y="4620768"/>
                <a:ext cx="1487424" cy="1493520"/>
              </a:xfrm>
              <a:prstGeom prst="rect"/>
              <a:noFill/>
              <a:ln>
                <a:noFill/>
              </a:ln>
            </p:spPr>
          </p:pic>
          <p:sp>
            <p:nvSpPr>
              <p:cNvPr id="1048777" name=""/>
              <p:cNvSpPr txBox="1"/>
              <p:nvPr/>
            </p:nvSpPr>
            <p:spPr>
              <a:xfrm rot="0">
                <a:off x="7282219" y="4970452"/>
                <a:ext cx="709874" cy="712809"/>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lvl="0">
                  <a:buClr>
                    <a:srgbClr val="FF0000"/>
                  </a:buClr>
                  <a:buSzPct val="70000"/>
                  <a:buFontTx/>
                  <a:buNone/>
                </a:pPr>
                <a:endParaRPr altLang="zh-CN" b="1" sz="1600" lang="fr-FR">
                  <a:solidFill>
                    <a:schemeClr val="lt1"/>
                  </a:solidFill>
                  <a:latin typeface="微软雅黑" pitchFamily="34" charset="-122"/>
                  <a:ea typeface="微软雅黑" pitchFamily="34" charset="-122"/>
                </a:endParaRPr>
              </a:p>
            </p:txBody>
          </p:sp>
        </p:grpSp>
        <p:sp>
          <p:nvSpPr>
            <p:cNvPr id="1048778" name=""/>
            <p:cNvSpPr/>
            <p:nvPr/>
          </p:nvSpPr>
          <p:spPr>
            <a:xfrm rot="19388638">
              <a:off x="4776334" y="4463534"/>
              <a:ext cx="683810" cy="468283"/>
            </a:xfrm>
            <a:prstGeom prst="ellipse"/>
            <a:gradFill rotWithShape="1">
              <a:gsLst>
                <a:gs pos="0">
                  <a:schemeClr val="lt1">
                    <a:alpha val="100000"/>
                  </a:schemeClr>
                </a:gs>
                <a:gs pos="0">
                  <a:srgbClr val="FFFFFF">
                    <a:alpha val="100000"/>
                  </a:srgbClr>
                </a:gs>
                <a:gs pos="45000">
                  <a:srgbClr val="FFFFFF">
                    <a:alpha val="0"/>
                  </a:srgbClr>
                </a:gs>
                <a:gs pos="100000">
                  <a:schemeClr val="lt1">
                    <a:alpha val="0"/>
                  </a:schemeClr>
                </a:gs>
              </a:gsLst>
              <a:lin ang="5400000" scaled="1"/>
            </a:grad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buFontTx/>
                <a:buNone/>
              </a:pPr>
              <a:endParaRPr altLang="en-US" lang="zh-CN">
                <a:solidFill>
                  <a:srgbClr val="FFFFFF"/>
                </a:solidFill>
                <a:ea typeface="黑体" pitchFamily="49" charset="-122"/>
              </a:endParaRPr>
            </a:p>
          </p:txBody>
        </p:sp>
        <p:grpSp>
          <p:nvGrpSpPr>
            <p:cNvPr id="148" name=""/>
            <p:cNvGrpSpPr/>
            <p:nvPr/>
          </p:nvGrpSpPr>
          <p:grpSpPr>
            <a:xfrm rot="0">
              <a:off x="4887784" y="4513632"/>
              <a:ext cx="795706" cy="792430"/>
              <a:chOff x="7242048" y="4931664"/>
              <a:chExt cx="792480" cy="792480"/>
            </a:xfrm>
          </p:grpSpPr>
          <p:pic>
            <p:nvPicPr>
              <p:cNvPr id="2097223" name=""/>
              <p:cNvPicPr>
                <a:picLocks/>
              </p:cNvPicPr>
              <p:nvPr/>
            </p:nvPicPr>
            <p:blipFill>
              <a:blip xmlns:r="http://schemas.openxmlformats.org/officeDocument/2006/relationships" r:embed="rId18"/>
              <a:srcRect l="0" t="0" r="0" b="0"/>
              <a:stretch>
                <a:fillRect/>
              </a:stretch>
            </p:blipFill>
            <p:spPr>
              <a:xfrm rot="0">
                <a:off x="7242048" y="4931664"/>
                <a:ext cx="792480" cy="792480"/>
              </a:xfrm>
              <a:prstGeom prst="rect"/>
              <a:noFill/>
              <a:ln>
                <a:noFill/>
              </a:ln>
            </p:spPr>
          </p:pic>
          <p:sp>
            <p:nvSpPr>
              <p:cNvPr id="1048779" name=""/>
              <p:cNvSpPr txBox="1"/>
              <p:nvPr/>
            </p:nvSpPr>
            <p:spPr>
              <a:xfrm rot="0">
                <a:off x="7358276" y="5046825"/>
                <a:ext cx="557759" cy="560064"/>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buFontTx/>
                  <a:buNone/>
                </a:pPr>
                <a:endParaRPr altLang="en-US" lang="zh-CN">
                  <a:solidFill>
                    <a:srgbClr val="FFFFFF"/>
                  </a:solidFill>
                  <a:ea typeface="黑体" pitchFamily="49" charset="-122"/>
                </a:endParaRPr>
              </a:p>
            </p:txBody>
          </p:sp>
        </p:grpSp>
      </p:grpSp>
      <p:pic>
        <p:nvPicPr>
          <p:cNvPr id="2097224" name=""/>
          <p:cNvPicPr>
            <a:picLocks/>
          </p:cNvPicPr>
          <p:nvPr/>
        </p:nvPicPr>
        <p:blipFill>
          <a:blip xmlns:r="http://schemas.openxmlformats.org/officeDocument/2006/relationships" r:embed="rId27"/>
          <a:srcRect l="0" t="0" r="0" b="0"/>
          <a:stretch>
            <a:fillRect/>
          </a:stretch>
        </p:blipFill>
        <p:spPr>
          <a:xfrm rot="0">
            <a:off x="7096125" y="5035550"/>
            <a:ext cx="1077912" cy="774700"/>
          </a:xfrm>
          <a:prstGeom prst="rect"/>
          <a:noFill/>
          <a:ln>
            <a:noFill/>
          </a:ln>
        </p:spPr>
      </p:pic>
      <p:grpSp>
        <p:nvGrpSpPr>
          <p:cNvPr id="149" name=""/>
          <p:cNvGrpSpPr/>
          <p:nvPr/>
        </p:nvGrpSpPr>
        <p:grpSpPr>
          <a:xfrm rot="0">
            <a:off x="7773987" y="3187700"/>
            <a:ext cx="1008062" cy="1008062"/>
            <a:chOff x="4776334" y="4404800"/>
            <a:chExt cx="1012166" cy="1008000"/>
          </a:xfrm>
        </p:grpSpPr>
        <p:grpSp>
          <p:nvGrpSpPr>
            <p:cNvPr id="150" name=""/>
            <p:cNvGrpSpPr/>
            <p:nvPr/>
          </p:nvGrpSpPr>
          <p:grpSpPr>
            <a:xfrm rot="0">
              <a:off x="4542148" y="4204153"/>
              <a:ext cx="1493480" cy="1487331"/>
              <a:chOff x="7540752" y="2987040"/>
              <a:chExt cx="1487424" cy="1487424"/>
            </a:xfrm>
          </p:grpSpPr>
          <p:pic>
            <p:nvPicPr>
              <p:cNvPr id="2097225" name=""/>
              <p:cNvPicPr>
                <a:picLocks/>
              </p:cNvPicPr>
              <p:nvPr/>
            </p:nvPicPr>
            <p:blipFill>
              <a:blip xmlns:r="http://schemas.openxmlformats.org/officeDocument/2006/relationships" r:embed="rId28"/>
              <a:srcRect l="0" t="0" r="0" b="0"/>
              <a:stretch>
                <a:fillRect/>
              </a:stretch>
            </p:blipFill>
            <p:spPr>
              <a:xfrm rot="0">
                <a:off x="7540752" y="2987040"/>
                <a:ext cx="1487424" cy="1487424"/>
              </a:xfrm>
              <a:prstGeom prst="rect"/>
              <a:noFill/>
              <a:ln>
                <a:noFill/>
              </a:ln>
            </p:spPr>
          </p:pic>
          <p:sp>
            <p:nvSpPr>
              <p:cNvPr id="1048780" name=""/>
              <p:cNvSpPr txBox="1"/>
              <p:nvPr/>
            </p:nvSpPr>
            <p:spPr>
              <a:xfrm rot="0">
                <a:off x="7925157" y="3335327"/>
                <a:ext cx="709873" cy="712809"/>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lvl="0">
                  <a:buClr>
                    <a:srgbClr val="FF0000"/>
                  </a:buClr>
                  <a:buSzPct val="70000"/>
                  <a:buFontTx/>
                  <a:buNone/>
                </a:pPr>
                <a:endParaRPr altLang="zh-CN" b="1" sz="1600" lang="fr-FR">
                  <a:solidFill>
                    <a:schemeClr val="lt1"/>
                  </a:solidFill>
                  <a:latin typeface="微软雅黑" pitchFamily="34" charset="-122"/>
                  <a:ea typeface="微软雅黑" pitchFamily="34" charset="-122"/>
                </a:endParaRPr>
              </a:p>
            </p:txBody>
          </p:sp>
        </p:grpSp>
        <p:sp>
          <p:nvSpPr>
            <p:cNvPr id="1048781" name=""/>
            <p:cNvSpPr/>
            <p:nvPr/>
          </p:nvSpPr>
          <p:spPr>
            <a:xfrm rot="19388638">
              <a:off x="4776334" y="4463534"/>
              <a:ext cx="683810" cy="468283"/>
            </a:xfrm>
            <a:prstGeom prst="ellipse"/>
            <a:gradFill rotWithShape="1">
              <a:gsLst>
                <a:gs pos="0">
                  <a:schemeClr val="lt1">
                    <a:alpha val="100000"/>
                  </a:schemeClr>
                </a:gs>
                <a:gs pos="0">
                  <a:srgbClr val="FFFFFF">
                    <a:alpha val="100000"/>
                  </a:srgbClr>
                </a:gs>
                <a:gs pos="45000">
                  <a:srgbClr val="FFFFFF">
                    <a:alpha val="0"/>
                  </a:srgbClr>
                </a:gs>
                <a:gs pos="100000">
                  <a:schemeClr val="lt1">
                    <a:alpha val="0"/>
                  </a:schemeClr>
                </a:gs>
              </a:gsLst>
              <a:lin ang="5400000" scaled="1"/>
            </a:grad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en-US" lang="zh-CN">
                <a:solidFill>
                  <a:srgbClr val="FFFFFF"/>
                </a:solidFill>
                <a:latin typeface="微软雅黑" pitchFamily="34" charset="-122"/>
                <a:ea typeface="微软雅黑" pitchFamily="34" charset="-122"/>
              </a:endParaRPr>
            </a:p>
          </p:txBody>
        </p:sp>
        <p:grpSp>
          <p:nvGrpSpPr>
            <p:cNvPr id="151" name=""/>
            <p:cNvGrpSpPr/>
            <p:nvPr/>
          </p:nvGrpSpPr>
          <p:grpSpPr>
            <a:xfrm rot="0">
              <a:off x="4891035" y="4515029"/>
              <a:ext cx="789586" cy="792430"/>
              <a:chOff x="7888224" y="3297936"/>
              <a:chExt cx="786384" cy="792480"/>
            </a:xfrm>
          </p:grpSpPr>
          <p:pic>
            <p:nvPicPr>
              <p:cNvPr id="2097226" name=""/>
              <p:cNvPicPr>
                <a:picLocks/>
              </p:cNvPicPr>
              <p:nvPr/>
            </p:nvPicPr>
            <p:blipFill>
              <a:blip xmlns:r="http://schemas.openxmlformats.org/officeDocument/2006/relationships" r:embed="rId29"/>
              <a:srcRect l="0" t="0" r="0" b="0"/>
              <a:stretch>
                <a:fillRect/>
              </a:stretch>
            </p:blipFill>
            <p:spPr>
              <a:xfrm rot="0">
                <a:off x="7888224" y="3297936"/>
                <a:ext cx="786384" cy="792480"/>
              </a:xfrm>
              <a:prstGeom prst="rect"/>
              <a:noFill/>
              <a:ln>
                <a:noFill/>
              </a:ln>
            </p:spPr>
          </p:pic>
          <p:sp>
            <p:nvSpPr>
              <p:cNvPr id="1048782" name=""/>
              <p:cNvSpPr txBox="1"/>
              <p:nvPr/>
            </p:nvSpPr>
            <p:spPr>
              <a:xfrm rot="0">
                <a:off x="8001214" y="3411700"/>
                <a:ext cx="557759" cy="560064"/>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endParaRPr altLang="en-US" lang="en-US">
                  <a:solidFill>
                    <a:srgbClr val="FFFFFF"/>
                  </a:solidFill>
                  <a:latin typeface="微软雅黑" pitchFamily="34" charset="-122"/>
                  <a:ea typeface="微软雅黑" pitchFamily="34" charset="-122"/>
                </a:endParaRPr>
              </a:p>
            </p:txBody>
          </p:sp>
        </p:grpSp>
      </p:grpSp>
      <p:grpSp>
        <p:nvGrpSpPr>
          <p:cNvPr id="152" name=""/>
          <p:cNvGrpSpPr/>
          <p:nvPr/>
        </p:nvGrpSpPr>
        <p:grpSpPr>
          <a:xfrm rot="0">
            <a:off x="642937" y="3159125"/>
            <a:ext cx="1008062" cy="1008062"/>
            <a:chOff x="4776334" y="4404800"/>
            <a:chExt cx="1012166" cy="1008000"/>
          </a:xfrm>
        </p:grpSpPr>
        <p:grpSp>
          <p:nvGrpSpPr>
            <p:cNvPr id="153" name=""/>
            <p:cNvGrpSpPr/>
            <p:nvPr/>
          </p:nvGrpSpPr>
          <p:grpSpPr>
            <a:xfrm rot="0">
              <a:off x="4540873" y="4202248"/>
              <a:ext cx="1493480" cy="1493427"/>
              <a:chOff x="408432" y="2956560"/>
              <a:chExt cx="1487424" cy="1493520"/>
            </a:xfrm>
          </p:grpSpPr>
          <p:pic>
            <p:nvPicPr>
              <p:cNvPr id="2097227" name=""/>
              <p:cNvPicPr>
                <a:picLocks/>
              </p:cNvPicPr>
              <p:nvPr/>
            </p:nvPicPr>
            <p:blipFill>
              <a:blip xmlns:r="http://schemas.openxmlformats.org/officeDocument/2006/relationships" r:embed="rId30"/>
              <a:srcRect l="0" t="0" r="0" b="0"/>
              <a:stretch>
                <a:fillRect/>
              </a:stretch>
            </p:blipFill>
            <p:spPr>
              <a:xfrm rot="0">
                <a:off x="408432" y="2956560"/>
                <a:ext cx="1487424" cy="1493520"/>
              </a:xfrm>
              <a:prstGeom prst="rect"/>
              <a:noFill/>
              <a:ln>
                <a:noFill/>
              </a:ln>
            </p:spPr>
          </p:pic>
          <p:sp>
            <p:nvSpPr>
              <p:cNvPr id="1048783" name=""/>
              <p:cNvSpPr txBox="1"/>
              <p:nvPr/>
            </p:nvSpPr>
            <p:spPr>
              <a:xfrm rot="0">
                <a:off x="794107" y="3306752"/>
                <a:ext cx="709873" cy="712809"/>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fontAlgn="ctr" lvl="0">
                  <a:buClr>
                    <a:srgbClr val="FF0000"/>
                  </a:buClr>
                  <a:buSzPct val="70000"/>
                  <a:buFontTx/>
                  <a:buNone/>
                </a:pPr>
                <a:endParaRPr altLang="zh-CN" b="1" sz="1600" lang="fr-FR">
                  <a:solidFill>
                    <a:schemeClr val="lt1"/>
                  </a:solidFill>
                  <a:latin typeface="微软雅黑" pitchFamily="34" charset="-122"/>
                  <a:ea typeface="微软雅黑" pitchFamily="34" charset="-122"/>
                </a:endParaRPr>
              </a:p>
            </p:txBody>
          </p:sp>
        </p:grpSp>
        <p:sp>
          <p:nvSpPr>
            <p:cNvPr id="1048784" name=""/>
            <p:cNvSpPr/>
            <p:nvPr/>
          </p:nvSpPr>
          <p:spPr>
            <a:xfrm rot="19388638">
              <a:off x="4776334" y="4463534"/>
              <a:ext cx="683810" cy="468283"/>
            </a:xfrm>
            <a:prstGeom prst="ellipse"/>
            <a:gradFill rotWithShape="1">
              <a:gsLst>
                <a:gs pos="0">
                  <a:schemeClr val="lt1">
                    <a:alpha val="100000"/>
                  </a:schemeClr>
                </a:gs>
                <a:gs pos="0">
                  <a:srgbClr val="FFFFFF">
                    <a:alpha val="100000"/>
                  </a:srgbClr>
                </a:gs>
                <a:gs pos="45000">
                  <a:srgbClr val="FFFFFF">
                    <a:alpha val="0"/>
                  </a:srgbClr>
                </a:gs>
                <a:gs pos="100000">
                  <a:schemeClr val="lt1">
                    <a:alpha val="0"/>
                  </a:schemeClr>
                </a:gs>
              </a:gsLst>
              <a:lin ang="5400000" scaled="1"/>
            </a:grad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buFontTx/>
                <a:buNone/>
              </a:pPr>
              <a:endParaRPr altLang="en-US" lang="zh-CN">
                <a:solidFill>
                  <a:srgbClr val="FFFFFF"/>
                </a:solidFill>
                <a:ea typeface="黑体" pitchFamily="49" charset="-122"/>
              </a:endParaRPr>
            </a:p>
          </p:txBody>
        </p:sp>
        <p:grpSp>
          <p:nvGrpSpPr>
            <p:cNvPr id="154" name=""/>
            <p:cNvGrpSpPr/>
            <p:nvPr/>
          </p:nvGrpSpPr>
          <p:grpSpPr>
            <a:xfrm rot="0">
              <a:off x="4889760" y="4513124"/>
              <a:ext cx="789586" cy="792430"/>
              <a:chOff x="755904" y="3267456"/>
              <a:chExt cx="786384" cy="792480"/>
            </a:xfrm>
          </p:grpSpPr>
          <p:pic>
            <p:nvPicPr>
              <p:cNvPr id="2097228" name=""/>
              <p:cNvPicPr>
                <a:picLocks/>
              </p:cNvPicPr>
              <p:nvPr/>
            </p:nvPicPr>
            <p:blipFill>
              <a:blip xmlns:r="http://schemas.openxmlformats.org/officeDocument/2006/relationships" r:embed="rId13"/>
              <a:srcRect l="0" t="0" r="0" b="0"/>
              <a:stretch>
                <a:fillRect/>
              </a:stretch>
            </p:blipFill>
            <p:spPr>
              <a:xfrm rot="0">
                <a:off x="755904" y="3267456"/>
                <a:ext cx="786384" cy="792480"/>
              </a:xfrm>
              <a:prstGeom prst="rect"/>
              <a:noFill/>
              <a:ln>
                <a:noFill/>
              </a:ln>
            </p:spPr>
          </p:pic>
          <p:sp>
            <p:nvSpPr>
              <p:cNvPr id="1048785" name=""/>
              <p:cNvSpPr txBox="1"/>
              <p:nvPr/>
            </p:nvSpPr>
            <p:spPr>
              <a:xfrm rot="0">
                <a:off x="870164" y="3383125"/>
                <a:ext cx="557759" cy="560064"/>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eaLnBrk="1" hangingPunct="1" latinLnBrk="1" lvl="0">
                  <a:buFontTx/>
                  <a:buNone/>
                </a:pPr>
                <a:endParaRPr altLang="en-US" lang="zh-CN">
                  <a:solidFill>
                    <a:srgbClr val="FFFFFF"/>
                  </a:solidFill>
                  <a:ea typeface="黑体" pitchFamily="49" charset="-122"/>
                </a:endParaRPr>
              </a:p>
            </p:txBody>
          </p:sp>
        </p:grpSp>
      </p:grpSp>
      <p:pic>
        <p:nvPicPr>
          <p:cNvPr id="2097229" name=""/>
          <p:cNvPicPr>
            <a:picLocks/>
          </p:cNvPicPr>
          <p:nvPr/>
        </p:nvPicPr>
        <p:blipFill>
          <a:blip xmlns:r="http://schemas.openxmlformats.org/officeDocument/2006/relationships" r:embed="rId31"/>
          <a:srcRect l="0" t="0" r="0" b="0"/>
          <a:stretch>
            <a:fillRect/>
          </a:stretch>
        </p:blipFill>
        <p:spPr>
          <a:xfrm rot="0">
            <a:off x="7742237" y="3425825"/>
            <a:ext cx="1073150" cy="768350"/>
          </a:xfrm>
          <a:prstGeom prst="rect"/>
          <a:noFill/>
          <a:ln>
            <a:noFill/>
          </a:ln>
        </p:spPr>
      </p:pic>
      <p:pic>
        <p:nvPicPr>
          <p:cNvPr id="2097230" name=""/>
          <p:cNvPicPr>
            <a:picLocks/>
          </p:cNvPicPr>
          <p:nvPr/>
        </p:nvPicPr>
        <p:blipFill>
          <a:blip xmlns:r="http://schemas.openxmlformats.org/officeDocument/2006/relationships" r:embed="rId32"/>
          <a:srcRect l="0" t="0" r="0" b="0"/>
          <a:stretch>
            <a:fillRect/>
          </a:stretch>
        </p:blipFill>
        <p:spPr>
          <a:xfrm rot="0">
            <a:off x="603250" y="3486150"/>
            <a:ext cx="1092200" cy="542925"/>
          </a:xfrm>
          <a:prstGeom prst="rect"/>
          <a:noFill/>
          <a:ln>
            <a:noFill/>
          </a:ln>
        </p:spPr>
      </p:pic>
      <p:sp>
        <p:nvSpPr>
          <p:cNvPr id="1048786" name=""/>
          <p:cNvSpPr/>
          <p:nvPr/>
        </p:nvSpPr>
        <p:spPr>
          <a:xfrm rot="0">
            <a:off x="1028700" y="234950"/>
            <a:ext cx="7086600" cy="487362"/>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1pPr>
            <a:lvl2pPr algn="l" fontAlgn="base" indent="0" latinLnBrk="1" marL="4572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2pPr>
            <a:lvl3pPr algn="l" fontAlgn="base" indent="0" latinLnBrk="1" marL="9144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3pPr>
            <a:lvl4pPr algn="l" fontAlgn="base" indent="0" latinLnBrk="1" marL="13716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4pPr>
            <a:lvl5pPr algn="l" fontAlgn="base" indent="0" latinLnBrk="1" marL="1828800" rtl="0">
              <a:lnSpc>
                <a:spcPct val="100000"/>
              </a:lnSpc>
              <a:spcBef>
                <a:spcPct val="0"/>
              </a:spcBef>
              <a:spcAft>
                <a:spcPct val="0"/>
              </a:spcAft>
              <a:buFont typeface="Arial" pitchFamily="34" charset="0"/>
              <a:buNone/>
              <a:defRPr baseline="0" b="0" sz="1800" i="0" u="none">
                <a:solidFill>
                  <a:schemeClr val="dk1"/>
                </a:solidFill>
                <a:latin typeface="Arial" pitchFamily="34" charset="0"/>
                <a:ea typeface="宋体" pitchFamily="2" charset="-122"/>
                <a:sym typeface="Arial" pitchFamily="34" charset="0"/>
              </a:defRPr>
            </a:lvl5pPr>
          </a:lstStyle>
          <a:p>
            <a:pPr algn="ctr" lvl="0"/>
            <a:r>
              <a:rPr altLang="en-US" sz="2400" lang="zh-CN">
                <a:sym typeface="黑体" pitchFamily="49" charset="-122"/>
              </a:rPr>
              <a:t>三、常见消防器材、设备、设施</a:t>
            </a:r>
          </a:p>
        </p:txBody>
      </p:sp>
      <p:sp>
        <p:nvSpPr>
          <p:cNvPr id="1048787" name=""/>
          <p:cNvSpPr/>
          <p:nvPr/>
        </p:nvSpPr>
        <p:spPr bwMode="auto">
          <a:xfrm rot="10800000">
            <a:off x="6788150" y="-1587"/>
            <a:ext cx="2368550" cy="841375"/>
          </a:xfrm>
          <a:custGeom>
            <a:avLst/>
            <a:ahLst/>
            <a:rect l="0" t="0" r="r" b="b"/>
            <a:pathLst>
              <a:path w="2320" h="792">
                <a:moveTo>
                  <a:pt x="88" y="696"/>
                </a:moveTo>
                <a:lnTo>
                  <a:pt x="88" y="0"/>
                </a:lnTo>
                <a:lnTo>
                  <a:pt x="0" y="0"/>
                </a:lnTo>
                <a:lnTo>
                  <a:pt x="0" y="792"/>
                </a:lnTo>
                <a:lnTo>
                  <a:pt x="2320" y="792"/>
                </a:lnTo>
                <a:lnTo>
                  <a:pt x="2320" y="696"/>
                </a:lnTo>
                <a:lnTo>
                  <a:pt x="88" y="696"/>
                </a:lnTo>
              </a:path>
            </a:pathLst>
          </a:custGeom>
          <a:solidFill>
            <a:srgbClr val="1A50B2">
              <a:alpha val="50195"/>
            </a:srgbClr>
          </a:solidFill>
          <a:ln>
            <a:noFill/>
          </a:ln>
        </p:spPr>
      </p:sp>
      <p:sp>
        <p:nvSpPr>
          <p:cNvPr id="1048788" name=""/>
          <p:cNvSpPr/>
          <p:nvPr/>
        </p:nvSpPr>
        <p:spPr bwMode="auto">
          <a:xfrm rot="0" flipV="1">
            <a:off x="-3175" y="-1587"/>
            <a:ext cx="2019300" cy="841375"/>
          </a:xfrm>
          <a:custGeom>
            <a:avLst/>
            <a:ahLst/>
            <a:rect l="0" t="0" r="r" b="b"/>
            <a:pathLst>
              <a:path w="2320" h="792">
                <a:moveTo>
                  <a:pt x="88" y="696"/>
                </a:moveTo>
                <a:lnTo>
                  <a:pt x="88" y="0"/>
                </a:lnTo>
                <a:lnTo>
                  <a:pt x="0" y="0"/>
                </a:lnTo>
                <a:lnTo>
                  <a:pt x="0" y="792"/>
                </a:lnTo>
                <a:lnTo>
                  <a:pt x="2320" y="792"/>
                </a:lnTo>
                <a:lnTo>
                  <a:pt x="2320" y="696"/>
                </a:lnTo>
                <a:lnTo>
                  <a:pt x="88" y="696"/>
                </a:lnTo>
              </a:path>
            </a:pathLst>
          </a:custGeom>
          <a:solidFill>
            <a:srgbClr val="1A50B2">
              <a:alpha val="50195"/>
            </a:srgbClr>
          </a:solidFill>
          <a:ln>
            <a:noFill/>
          </a:ln>
        </p:spPr>
      </p:sp>
    </p:spTree>
    <p:custDataLst>
      <p:tags r:id="rId33"/>
    </p:custDataLst>
  </p:cSld>
  <p:clrMapOvr>
    <a:masterClrMapping/>
  </p:clrMapOvr>
  <p:transition spd="med" advClick="1">
    <p:zoom dir="out"/>
  </p:transition>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id="5" nodeType="clickEffect" presetClass="entr" presetID="6" presetSubtype="16">
                                  <p:stCondLst>
                                    <p:cond delay="0"/>
                                  </p:stCondLst>
                                  <p:childTnLst>
                                    <p:set>
                                      <p:cBhvr>
                                        <p:cTn dur="1" fill="hold" id="6">
                                          <p:stCondLst>
                                            <p:cond delay="0"/>
                                          </p:stCondLst>
                                        </p:cTn>
                                        <p:tgtEl>
                                          <p:spTgt spid="120"/>
                                        </p:tgtEl>
                                        <p:attrNameLst>
                                          <p:attrName>style.visibility</p:attrName>
                                        </p:attrNameLst>
                                      </p:cBhvr>
                                      <p:to>
                                        <p:strVal val="visible"/>
                                      </p:to>
                                    </p:set>
                                    <p:animEffect transition="in" filter="circle(in)">
                                      <p:cBhvr>
                                        <p:cTn dur="2000" id="7"/>
                                        <p:tgtEl>
                                          <p:spTgt spid="120"/>
                                        </p:tgtEl>
                                      </p:cBhvr>
                                    </p:animEffect>
                                  </p:childTnLst>
                                </p:cTn>
                              </p:par>
                              <p:par>
                                <p:cTn fill="hold" id="8" nodeType="withEffect" presetClass="entr" presetID="6" presetSubtype="16">
                                  <p:stCondLst>
                                    <p:cond delay="0"/>
                                  </p:stCondLst>
                                  <p:childTnLst>
                                    <p:set>
                                      <p:cBhvr>
                                        <p:cTn dur="1" fill="hold" id="9">
                                          <p:stCondLst>
                                            <p:cond delay="0"/>
                                          </p:stCondLst>
                                        </p:cTn>
                                        <p:tgtEl>
                                          <p:spTgt spid="121"/>
                                        </p:tgtEl>
                                        <p:attrNameLst>
                                          <p:attrName>style.visibility</p:attrName>
                                        </p:attrNameLst>
                                      </p:cBhvr>
                                      <p:to>
                                        <p:strVal val="visible"/>
                                      </p:to>
                                    </p:set>
                                    <p:animEffect transition="in" filter="circle(in)">
                                      <p:cBhvr>
                                        <p:cTn dur="2000" id="10"/>
                                        <p:tgtEl>
                                          <p:spTgt spid="121"/>
                                        </p:tgtEl>
                                      </p:cBhvr>
                                    </p:animEffect>
                                  </p:childTnLst>
                                </p:cTn>
                              </p:par>
                              <p:par>
                                <p:cTn fill="hold" id="11" nodeType="withEffect" presetClass="entr" presetID="6" presetSubtype="16">
                                  <p:stCondLst>
                                    <p:cond delay="0"/>
                                  </p:stCondLst>
                                  <p:childTnLst>
                                    <p:set>
                                      <p:cBhvr>
                                        <p:cTn dur="1" fill="hold" id="12">
                                          <p:stCondLst>
                                            <p:cond delay="0"/>
                                          </p:stCondLst>
                                        </p:cTn>
                                        <p:tgtEl>
                                          <p:spTgt spid="122"/>
                                        </p:tgtEl>
                                        <p:attrNameLst>
                                          <p:attrName>style.visibility</p:attrName>
                                        </p:attrNameLst>
                                      </p:cBhvr>
                                      <p:to>
                                        <p:strVal val="visible"/>
                                      </p:to>
                                    </p:set>
                                    <p:animEffect transition="in" filter="circle(in)">
                                      <p:cBhvr>
                                        <p:cTn dur="2000" id="13"/>
                                        <p:tgtEl>
                                          <p:spTgt spid="122"/>
                                        </p:tgtEl>
                                      </p:cBhvr>
                                    </p:animEffect>
                                  </p:childTnLst>
                                </p:cTn>
                              </p:par>
                              <p:par>
                                <p:cTn fill="hold" id="14" nodeType="withEffect" presetClass="entr" presetID="6" presetSubtype="16">
                                  <p:stCondLst>
                                    <p:cond delay="0"/>
                                  </p:stCondLst>
                                  <p:childTnLst>
                                    <p:set>
                                      <p:cBhvr>
                                        <p:cTn dur="1" fill="hold" id="15">
                                          <p:stCondLst>
                                            <p:cond delay="0"/>
                                          </p:stCondLst>
                                        </p:cTn>
                                        <p:tgtEl>
                                          <p:spTgt spid="123"/>
                                        </p:tgtEl>
                                        <p:attrNameLst>
                                          <p:attrName>style.visibility</p:attrName>
                                        </p:attrNameLst>
                                      </p:cBhvr>
                                      <p:to>
                                        <p:strVal val="visible"/>
                                      </p:to>
                                    </p:set>
                                    <p:animEffect transition="in" filter="circle(in)">
                                      <p:cBhvr>
                                        <p:cTn dur="2000" id="16"/>
                                        <p:tgtEl>
                                          <p:spTgt spid="123"/>
                                        </p:tgtEl>
                                      </p:cBhvr>
                                    </p:animEffect>
                                  </p:childTnLst>
                                </p:cTn>
                              </p:par>
                              <p:par>
                                <p:cTn fill="hold" grpId="1" id="17" nodeType="withEffect" presetClass="entr" presetID="6" presetSubtype="16">
                                  <p:stCondLst>
                                    <p:cond delay="0"/>
                                  </p:stCondLst>
                                  <p:childTnLst>
                                    <p:set>
                                      <p:cBhvr>
                                        <p:cTn dur="1" fill="hold" id="18">
                                          <p:stCondLst>
                                            <p:cond delay="0"/>
                                          </p:stCondLst>
                                        </p:cTn>
                                        <p:tgtEl>
                                          <p:spTgt spid="1048754"/>
                                        </p:tgtEl>
                                        <p:attrNameLst>
                                          <p:attrName>style.visibility</p:attrName>
                                        </p:attrNameLst>
                                      </p:cBhvr>
                                      <p:to>
                                        <p:strVal val="visible"/>
                                      </p:to>
                                    </p:set>
                                    <p:animEffect transition="in" filter="circle(in)">
                                      <p:cBhvr>
                                        <p:cTn dur="2000" id="19"/>
                                        <p:tgtEl>
                                          <p:spTgt spid="1048754"/>
                                        </p:tgtEl>
                                      </p:cBhvr>
                                    </p:animEffect>
                                  </p:childTnLst>
                                </p:cTn>
                              </p:par>
                              <p:par>
                                <p:cTn fill="hold" id="20" nodeType="withEffect" presetClass="entr" presetID="6" presetSubtype="16">
                                  <p:stCondLst>
                                    <p:cond delay="0"/>
                                  </p:stCondLst>
                                  <p:childTnLst>
                                    <p:set>
                                      <p:cBhvr>
                                        <p:cTn dur="1" fill="hold" id="21">
                                          <p:stCondLst>
                                            <p:cond delay="0"/>
                                          </p:stCondLst>
                                        </p:cTn>
                                        <p:tgtEl>
                                          <p:spTgt spid="124"/>
                                        </p:tgtEl>
                                        <p:attrNameLst>
                                          <p:attrName>style.visibility</p:attrName>
                                        </p:attrNameLst>
                                      </p:cBhvr>
                                      <p:to>
                                        <p:strVal val="visible"/>
                                      </p:to>
                                    </p:set>
                                    <p:animEffect transition="in" filter="circle(in)">
                                      <p:cBhvr>
                                        <p:cTn dur="2000" id="22"/>
                                        <p:tgtEl>
                                          <p:spTgt spid="124"/>
                                        </p:tgtEl>
                                      </p:cBhvr>
                                    </p:animEffect>
                                  </p:childTnLst>
                                </p:cTn>
                              </p:par>
                              <p:par>
                                <p:cTn fill="hold" id="23" nodeType="withEffect" presetClass="entr" presetID="6" presetSubtype="16">
                                  <p:stCondLst>
                                    <p:cond delay="0"/>
                                  </p:stCondLst>
                                  <p:childTnLst>
                                    <p:set>
                                      <p:cBhvr>
                                        <p:cTn dur="1" fill="hold" id="24">
                                          <p:stCondLst>
                                            <p:cond delay="0"/>
                                          </p:stCondLst>
                                        </p:cTn>
                                        <p:tgtEl>
                                          <p:spTgt spid="125"/>
                                        </p:tgtEl>
                                        <p:attrNameLst>
                                          <p:attrName>style.visibility</p:attrName>
                                        </p:attrNameLst>
                                      </p:cBhvr>
                                      <p:to>
                                        <p:strVal val="visible"/>
                                      </p:to>
                                    </p:set>
                                    <p:animEffect transition="in" filter="circle(in)">
                                      <p:cBhvr>
                                        <p:cTn dur="2000" id="25"/>
                                        <p:tgtEl>
                                          <p:spTgt spid="125"/>
                                        </p:tgtEl>
                                      </p:cBhvr>
                                    </p:animEffect>
                                  </p:childTnLst>
                                </p:cTn>
                              </p:par>
                              <p:par>
                                <p:cTn fill="hold" id="26" nodeType="withEffect" presetClass="entr" presetID="6" presetSubtype="16">
                                  <p:stCondLst>
                                    <p:cond delay="0"/>
                                  </p:stCondLst>
                                  <p:childTnLst>
                                    <p:set>
                                      <p:cBhvr>
                                        <p:cTn dur="1" fill="hold" id="27">
                                          <p:stCondLst>
                                            <p:cond delay="0"/>
                                          </p:stCondLst>
                                        </p:cTn>
                                        <p:tgtEl>
                                          <p:spTgt spid="2097203"/>
                                        </p:tgtEl>
                                        <p:attrNameLst>
                                          <p:attrName>style.visibility</p:attrName>
                                        </p:attrNameLst>
                                      </p:cBhvr>
                                      <p:to>
                                        <p:strVal val="visible"/>
                                      </p:to>
                                    </p:set>
                                    <p:animEffect transition="in" filter="circle(in)">
                                      <p:cBhvr>
                                        <p:cTn dur="2000" id="28"/>
                                        <p:tgtEl>
                                          <p:spTgt spid="2097203"/>
                                        </p:tgtEl>
                                      </p:cBhvr>
                                    </p:animEffect>
                                  </p:childTnLst>
                                </p:cTn>
                              </p:par>
                              <p:par>
                                <p:cTn fill="hold" id="29" nodeType="withEffect" presetClass="entr" presetID="6" presetSubtype="16">
                                  <p:stCondLst>
                                    <p:cond delay="0"/>
                                  </p:stCondLst>
                                  <p:childTnLst>
                                    <p:set>
                                      <p:cBhvr>
                                        <p:cTn dur="1" fill="hold" id="30">
                                          <p:stCondLst>
                                            <p:cond delay="0"/>
                                          </p:stCondLst>
                                        </p:cTn>
                                        <p:tgtEl>
                                          <p:spTgt spid="128"/>
                                        </p:tgtEl>
                                        <p:attrNameLst>
                                          <p:attrName>style.visibility</p:attrName>
                                        </p:attrNameLst>
                                      </p:cBhvr>
                                      <p:to>
                                        <p:strVal val="visible"/>
                                      </p:to>
                                    </p:set>
                                    <p:animEffect transition="in" filter="circle(in)">
                                      <p:cBhvr>
                                        <p:cTn dur="2000" id="31"/>
                                        <p:tgtEl>
                                          <p:spTgt spid="128"/>
                                        </p:tgtEl>
                                      </p:cBhvr>
                                    </p:animEffect>
                                  </p:childTnLst>
                                </p:cTn>
                              </p:par>
                              <p:par>
                                <p:cTn fill="hold" id="32" nodeType="withEffect" presetClass="entr" presetID="6" presetSubtype="16">
                                  <p:stCondLst>
                                    <p:cond delay="0"/>
                                  </p:stCondLst>
                                  <p:childTnLst>
                                    <p:set>
                                      <p:cBhvr>
                                        <p:cTn dur="1" fill="hold" id="33">
                                          <p:stCondLst>
                                            <p:cond delay="0"/>
                                          </p:stCondLst>
                                        </p:cTn>
                                        <p:tgtEl>
                                          <p:spTgt spid="2097206"/>
                                        </p:tgtEl>
                                        <p:attrNameLst>
                                          <p:attrName>style.visibility</p:attrName>
                                        </p:attrNameLst>
                                      </p:cBhvr>
                                      <p:to>
                                        <p:strVal val="visible"/>
                                      </p:to>
                                    </p:set>
                                    <p:animEffect transition="in" filter="circle(in)">
                                      <p:cBhvr>
                                        <p:cTn dur="2000" id="34"/>
                                        <p:tgtEl>
                                          <p:spTgt spid="2097206"/>
                                        </p:tgtEl>
                                      </p:cBhvr>
                                    </p:animEffect>
                                  </p:childTnLst>
                                </p:cTn>
                              </p:par>
                              <p:par>
                                <p:cTn fill="hold" id="35" nodeType="withEffect" presetClass="entr" presetID="6" presetSubtype="16">
                                  <p:stCondLst>
                                    <p:cond delay="0"/>
                                  </p:stCondLst>
                                  <p:childTnLst>
                                    <p:set>
                                      <p:cBhvr>
                                        <p:cTn dur="1" fill="hold" id="36">
                                          <p:stCondLst>
                                            <p:cond delay="0"/>
                                          </p:stCondLst>
                                        </p:cTn>
                                        <p:tgtEl>
                                          <p:spTgt spid="131"/>
                                        </p:tgtEl>
                                        <p:attrNameLst>
                                          <p:attrName>style.visibility</p:attrName>
                                        </p:attrNameLst>
                                      </p:cBhvr>
                                      <p:to>
                                        <p:strVal val="visible"/>
                                      </p:to>
                                    </p:set>
                                    <p:animEffect transition="in" filter="circle(in)">
                                      <p:cBhvr>
                                        <p:cTn dur="2000" id="37"/>
                                        <p:tgtEl>
                                          <p:spTgt spid="131"/>
                                        </p:tgtEl>
                                      </p:cBhvr>
                                    </p:animEffect>
                                  </p:childTnLst>
                                </p:cTn>
                              </p:par>
                              <p:par>
                                <p:cTn fill="hold" id="38" nodeType="withEffect" presetClass="entr" presetID="6" presetSubtype="16">
                                  <p:stCondLst>
                                    <p:cond delay="0"/>
                                  </p:stCondLst>
                                  <p:childTnLst>
                                    <p:set>
                                      <p:cBhvr>
                                        <p:cTn dur="1" fill="hold" id="39">
                                          <p:stCondLst>
                                            <p:cond delay="0"/>
                                          </p:stCondLst>
                                        </p:cTn>
                                        <p:tgtEl>
                                          <p:spTgt spid="134"/>
                                        </p:tgtEl>
                                        <p:attrNameLst>
                                          <p:attrName>style.visibility</p:attrName>
                                        </p:attrNameLst>
                                      </p:cBhvr>
                                      <p:to>
                                        <p:strVal val="visible"/>
                                      </p:to>
                                    </p:set>
                                    <p:animEffect transition="in" filter="circle(in)">
                                      <p:cBhvr>
                                        <p:cTn dur="2000" id="40"/>
                                        <p:tgtEl>
                                          <p:spTgt spid="134"/>
                                        </p:tgtEl>
                                      </p:cBhvr>
                                    </p:animEffect>
                                  </p:childTnLst>
                                </p:cTn>
                              </p:par>
                              <p:par>
                                <p:cTn fill="hold" id="41" nodeType="withEffect" presetClass="entr" presetID="6" presetSubtype="16">
                                  <p:stCondLst>
                                    <p:cond delay="0"/>
                                  </p:stCondLst>
                                  <p:childTnLst>
                                    <p:set>
                                      <p:cBhvr>
                                        <p:cTn dur="1" fill="hold" id="42">
                                          <p:stCondLst>
                                            <p:cond delay="0"/>
                                          </p:stCondLst>
                                        </p:cTn>
                                        <p:tgtEl>
                                          <p:spTgt spid="137"/>
                                        </p:tgtEl>
                                        <p:attrNameLst>
                                          <p:attrName>style.visibility</p:attrName>
                                        </p:attrNameLst>
                                      </p:cBhvr>
                                      <p:to>
                                        <p:strVal val="visible"/>
                                      </p:to>
                                    </p:set>
                                    <p:animEffect transition="in" filter="circle(in)">
                                      <p:cBhvr>
                                        <p:cTn dur="2000" id="43"/>
                                        <p:tgtEl>
                                          <p:spTgt spid="137"/>
                                        </p:tgtEl>
                                      </p:cBhvr>
                                    </p:animEffect>
                                  </p:childTnLst>
                                </p:cTn>
                              </p:par>
                              <p:par>
                                <p:cTn fill="hold" id="44" nodeType="withEffect" presetClass="entr" presetID="6" presetSubtype="16">
                                  <p:stCondLst>
                                    <p:cond delay="0"/>
                                  </p:stCondLst>
                                  <p:childTnLst>
                                    <p:set>
                                      <p:cBhvr>
                                        <p:cTn dur="1" fill="hold" id="45">
                                          <p:stCondLst>
                                            <p:cond delay="0"/>
                                          </p:stCondLst>
                                        </p:cTn>
                                        <p:tgtEl>
                                          <p:spTgt spid="140"/>
                                        </p:tgtEl>
                                        <p:attrNameLst>
                                          <p:attrName>style.visibility</p:attrName>
                                        </p:attrNameLst>
                                      </p:cBhvr>
                                      <p:to>
                                        <p:strVal val="visible"/>
                                      </p:to>
                                    </p:set>
                                    <p:animEffect transition="in" filter="circle(in)">
                                      <p:cBhvr>
                                        <p:cTn dur="2000" id="46"/>
                                        <p:tgtEl>
                                          <p:spTgt spid="140"/>
                                        </p:tgtEl>
                                      </p:cBhvr>
                                    </p:animEffect>
                                  </p:childTnLst>
                                </p:cTn>
                              </p:par>
                              <p:par>
                                <p:cTn fill="hold" id="47" nodeType="withEffect" presetClass="entr" presetID="6" presetSubtype="16">
                                  <p:stCondLst>
                                    <p:cond delay="0"/>
                                  </p:stCondLst>
                                  <p:childTnLst>
                                    <p:set>
                                      <p:cBhvr>
                                        <p:cTn dur="1" fill="hold" id="48">
                                          <p:stCondLst>
                                            <p:cond delay="0"/>
                                          </p:stCondLst>
                                        </p:cTn>
                                        <p:tgtEl>
                                          <p:spTgt spid="2097215"/>
                                        </p:tgtEl>
                                        <p:attrNameLst>
                                          <p:attrName>style.visibility</p:attrName>
                                        </p:attrNameLst>
                                      </p:cBhvr>
                                      <p:to>
                                        <p:strVal val="visible"/>
                                      </p:to>
                                    </p:set>
                                    <p:animEffect transition="in" filter="circle(in)">
                                      <p:cBhvr>
                                        <p:cTn dur="2000" id="49"/>
                                        <p:tgtEl>
                                          <p:spTgt spid="2097215"/>
                                        </p:tgtEl>
                                      </p:cBhvr>
                                    </p:animEffect>
                                  </p:childTnLst>
                                </p:cTn>
                              </p:par>
                              <p:par>
                                <p:cTn fill="hold" id="50" nodeType="withEffect" presetClass="entr" presetID="6" presetSubtype="16">
                                  <p:stCondLst>
                                    <p:cond delay="0"/>
                                  </p:stCondLst>
                                  <p:childTnLst>
                                    <p:set>
                                      <p:cBhvr>
                                        <p:cTn dur="1" fill="hold" id="51">
                                          <p:stCondLst>
                                            <p:cond delay="0"/>
                                          </p:stCondLst>
                                        </p:cTn>
                                        <p:tgtEl>
                                          <p:spTgt spid="2097216"/>
                                        </p:tgtEl>
                                        <p:attrNameLst>
                                          <p:attrName>style.visibility</p:attrName>
                                        </p:attrNameLst>
                                      </p:cBhvr>
                                      <p:to>
                                        <p:strVal val="visible"/>
                                      </p:to>
                                    </p:set>
                                    <p:animEffect transition="in" filter="circle(in)">
                                      <p:cBhvr>
                                        <p:cTn dur="2000" id="52"/>
                                        <p:tgtEl>
                                          <p:spTgt spid="2097216"/>
                                        </p:tgtEl>
                                      </p:cBhvr>
                                    </p:animEffect>
                                  </p:childTnLst>
                                </p:cTn>
                              </p:par>
                              <p:par>
                                <p:cTn fill="hold" id="53" nodeType="withEffect" presetClass="entr" presetID="6" presetSubtype="16">
                                  <p:stCondLst>
                                    <p:cond delay="0"/>
                                  </p:stCondLst>
                                  <p:childTnLst>
                                    <p:set>
                                      <p:cBhvr>
                                        <p:cTn dur="1" fill="hold" id="54">
                                          <p:stCondLst>
                                            <p:cond delay="0"/>
                                          </p:stCondLst>
                                        </p:cTn>
                                        <p:tgtEl>
                                          <p:spTgt spid="2097217"/>
                                        </p:tgtEl>
                                        <p:attrNameLst>
                                          <p:attrName>style.visibility</p:attrName>
                                        </p:attrNameLst>
                                      </p:cBhvr>
                                      <p:to>
                                        <p:strVal val="visible"/>
                                      </p:to>
                                    </p:set>
                                    <p:animEffect transition="in" filter="circle(in)">
                                      <p:cBhvr>
                                        <p:cTn dur="2000" id="55"/>
                                        <p:tgtEl>
                                          <p:spTgt spid="2097217"/>
                                        </p:tgtEl>
                                      </p:cBhvr>
                                    </p:animEffect>
                                  </p:childTnLst>
                                </p:cTn>
                              </p:par>
                              <p:par>
                                <p:cTn fill="hold" id="56" nodeType="withEffect" presetClass="entr" presetID="6" presetSubtype="16">
                                  <p:stCondLst>
                                    <p:cond delay="0"/>
                                  </p:stCondLst>
                                  <p:childTnLst>
                                    <p:set>
                                      <p:cBhvr>
                                        <p:cTn dur="1" fill="hold" id="57">
                                          <p:stCondLst>
                                            <p:cond delay="0"/>
                                          </p:stCondLst>
                                        </p:cTn>
                                        <p:tgtEl>
                                          <p:spTgt spid="2097218"/>
                                        </p:tgtEl>
                                        <p:attrNameLst>
                                          <p:attrName>style.visibility</p:attrName>
                                        </p:attrNameLst>
                                      </p:cBhvr>
                                      <p:to>
                                        <p:strVal val="visible"/>
                                      </p:to>
                                    </p:set>
                                    <p:animEffect transition="in" filter="circle(in)">
                                      <p:cBhvr>
                                        <p:cTn dur="2000" id="58"/>
                                        <p:tgtEl>
                                          <p:spTgt spid="2097218"/>
                                        </p:tgtEl>
                                      </p:cBhvr>
                                    </p:animEffect>
                                  </p:childTnLst>
                                </p:cTn>
                              </p:par>
                              <p:par>
                                <p:cTn fill="hold" id="59" nodeType="withEffect" presetClass="entr" presetID="6" presetSubtype="16">
                                  <p:stCondLst>
                                    <p:cond delay="0"/>
                                  </p:stCondLst>
                                  <p:childTnLst>
                                    <p:set>
                                      <p:cBhvr>
                                        <p:cTn dur="1" fill="hold" id="60">
                                          <p:stCondLst>
                                            <p:cond delay="0"/>
                                          </p:stCondLst>
                                        </p:cTn>
                                        <p:tgtEl>
                                          <p:spTgt spid="143"/>
                                        </p:tgtEl>
                                        <p:attrNameLst>
                                          <p:attrName>style.visibility</p:attrName>
                                        </p:attrNameLst>
                                      </p:cBhvr>
                                      <p:to>
                                        <p:strVal val="visible"/>
                                      </p:to>
                                    </p:set>
                                    <p:animEffect transition="in" filter="circle(in)">
                                      <p:cBhvr>
                                        <p:cTn dur="2000" id="61"/>
                                        <p:tgtEl>
                                          <p:spTgt spid="143"/>
                                        </p:tgtEl>
                                      </p:cBhvr>
                                    </p:animEffect>
                                  </p:childTnLst>
                                </p:cTn>
                              </p:par>
                              <p:par>
                                <p:cTn fill="hold" id="62" nodeType="withEffect" presetClass="entr" presetID="6" presetSubtype="16">
                                  <p:stCondLst>
                                    <p:cond delay="0"/>
                                  </p:stCondLst>
                                  <p:childTnLst>
                                    <p:set>
                                      <p:cBhvr>
                                        <p:cTn dur="1" fill="hold" id="63">
                                          <p:stCondLst>
                                            <p:cond delay="0"/>
                                          </p:stCondLst>
                                        </p:cTn>
                                        <p:tgtEl>
                                          <p:spTgt spid="2097221"/>
                                        </p:tgtEl>
                                        <p:attrNameLst>
                                          <p:attrName>style.visibility</p:attrName>
                                        </p:attrNameLst>
                                      </p:cBhvr>
                                      <p:to>
                                        <p:strVal val="visible"/>
                                      </p:to>
                                    </p:set>
                                    <p:animEffect transition="in" filter="circle(in)">
                                      <p:cBhvr>
                                        <p:cTn dur="2000" id="64"/>
                                        <p:tgtEl>
                                          <p:spTgt spid="2097221"/>
                                        </p:tgtEl>
                                      </p:cBhvr>
                                    </p:animEffect>
                                  </p:childTnLst>
                                </p:cTn>
                              </p:par>
                              <p:par>
                                <p:cTn fill="hold" id="65" nodeType="withEffect" presetClass="entr" presetID="6" presetSubtype="16">
                                  <p:stCondLst>
                                    <p:cond delay="0"/>
                                  </p:stCondLst>
                                  <p:childTnLst>
                                    <p:set>
                                      <p:cBhvr>
                                        <p:cTn dur="1" fill="hold" id="66">
                                          <p:stCondLst>
                                            <p:cond delay="0"/>
                                          </p:stCondLst>
                                        </p:cTn>
                                        <p:tgtEl>
                                          <p:spTgt spid="146"/>
                                        </p:tgtEl>
                                        <p:attrNameLst>
                                          <p:attrName>style.visibility</p:attrName>
                                        </p:attrNameLst>
                                      </p:cBhvr>
                                      <p:to>
                                        <p:strVal val="visible"/>
                                      </p:to>
                                    </p:set>
                                    <p:animEffect transition="in" filter="circle(in)">
                                      <p:cBhvr>
                                        <p:cTn dur="2000" id="67"/>
                                        <p:tgtEl>
                                          <p:spTgt spid="146"/>
                                        </p:tgtEl>
                                      </p:cBhvr>
                                    </p:animEffect>
                                  </p:childTnLst>
                                </p:cTn>
                              </p:par>
                              <p:par>
                                <p:cTn fill="hold" id="68" nodeType="withEffect" presetClass="entr" presetID="6" presetSubtype="16">
                                  <p:stCondLst>
                                    <p:cond delay="0"/>
                                  </p:stCondLst>
                                  <p:childTnLst>
                                    <p:set>
                                      <p:cBhvr>
                                        <p:cTn dur="1" fill="hold" id="69">
                                          <p:stCondLst>
                                            <p:cond delay="0"/>
                                          </p:stCondLst>
                                        </p:cTn>
                                        <p:tgtEl>
                                          <p:spTgt spid="2097224"/>
                                        </p:tgtEl>
                                        <p:attrNameLst>
                                          <p:attrName>style.visibility</p:attrName>
                                        </p:attrNameLst>
                                      </p:cBhvr>
                                      <p:to>
                                        <p:strVal val="visible"/>
                                      </p:to>
                                    </p:set>
                                    <p:animEffect transition="in" filter="circle(in)">
                                      <p:cBhvr>
                                        <p:cTn dur="2000" id="70"/>
                                        <p:tgtEl>
                                          <p:spTgt spid="2097224"/>
                                        </p:tgtEl>
                                      </p:cBhvr>
                                    </p:animEffect>
                                  </p:childTnLst>
                                </p:cTn>
                              </p:par>
                              <p:par>
                                <p:cTn fill="hold" id="71" nodeType="withEffect" presetClass="entr" presetID="6" presetSubtype="16">
                                  <p:stCondLst>
                                    <p:cond delay="0"/>
                                  </p:stCondLst>
                                  <p:childTnLst>
                                    <p:set>
                                      <p:cBhvr>
                                        <p:cTn dur="1" fill="hold" id="72">
                                          <p:stCondLst>
                                            <p:cond delay="0"/>
                                          </p:stCondLst>
                                        </p:cTn>
                                        <p:tgtEl>
                                          <p:spTgt spid="149"/>
                                        </p:tgtEl>
                                        <p:attrNameLst>
                                          <p:attrName>style.visibility</p:attrName>
                                        </p:attrNameLst>
                                      </p:cBhvr>
                                      <p:to>
                                        <p:strVal val="visible"/>
                                      </p:to>
                                    </p:set>
                                    <p:animEffect transition="in" filter="circle(in)">
                                      <p:cBhvr>
                                        <p:cTn dur="2000" id="73"/>
                                        <p:tgtEl>
                                          <p:spTgt spid="149"/>
                                        </p:tgtEl>
                                      </p:cBhvr>
                                    </p:animEffect>
                                  </p:childTnLst>
                                </p:cTn>
                              </p:par>
                              <p:par>
                                <p:cTn fill="hold" id="74" nodeType="withEffect" presetClass="entr" presetID="6" presetSubtype="16">
                                  <p:stCondLst>
                                    <p:cond delay="0"/>
                                  </p:stCondLst>
                                  <p:childTnLst>
                                    <p:set>
                                      <p:cBhvr>
                                        <p:cTn dur="1" fill="hold" id="75">
                                          <p:stCondLst>
                                            <p:cond delay="0"/>
                                          </p:stCondLst>
                                        </p:cTn>
                                        <p:tgtEl>
                                          <p:spTgt spid="152"/>
                                        </p:tgtEl>
                                        <p:attrNameLst>
                                          <p:attrName>style.visibility</p:attrName>
                                        </p:attrNameLst>
                                      </p:cBhvr>
                                      <p:to>
                                        <p:strVal val="visible"/>
                                      </p:to>
                                    </p:set>
                                    <p:animEffect transition="in" filter="circle(in)">
                                      <p:cBhvr>
                                        <p:cTn dur="2000" id="76"/>
                                        <p:tgtEl>
                                          <p:spTgt spid="152"/>
                                        </p:tgtEl>
                                      </p:cBhvr>
                                    </p:animEffect>
                                  </p:childTnLst>
                                </p:cTn>
                              </p:par>
                              <p:par>
                                <p:cTn fill="hold" id="77" nodeType="withEffect" presetClass="entr" presetID="6" presetSubtype="16">
                                  <p:stCondLst>
                                    <p:cond delay="0"/>
                                  </p:stCondLst>
                                  <p:childTnLst>
                                    <p:set>
                                      <p:cBhvr>
                                        <p:cTn dur="1" fill="hold" id="78">
                                          <p:stCondLst>
                                            <p:cond delay="0"/>
                                          </p:stCondLst>
                                        </p:cTn>
                                        <p:tgtEl>
                                          <p:spTgt spid="2097229"/>
                                        </p:tgtEl>
                                        <p:attrNameLst>
                                          <p:attrName>style.visibility</p:attrName>
                                        </p:attrNameLst>
                                      </p:cBhvr>
                                      <p:to>
                                        <p:strVal val="visible"/>
                                      </p:to>
                                    </p:set>
                                    <p:animEffect transition="in" filter="circle(in)">
                                      <p:cBhvr>
                                        <p:cTn dur="2000" id="79"/>
                                        <p:tgtEl>
                                          <p:spTgt spid="2097229"/>
                                        </p:tgtEl>
                                      </p:cBhvr>
                                    </p:animEffect>
                                  </p:childTnLst>
                                </p:cTn>
                              </p:par>
                              <p:par>
                                <p:cTn fill="hold" id="80" nodeType="withEffect" presetClass="entr" presetID="6" presetSubtype="16">
                                  <p:stCondLst>
                                    <p:cond delay="0"/>
                                  </p:stCondLst>
                                  <p:childTnLst>
                                    <p:set>
                                      <p:cBhvr>
                                        <p:cTn dur="1" fill="hold" id="81">
                                          <p:stCondLst>
                                            <p:cond delay="0"/>
                                          </p:stCondLst>
                                        </p:cTn>
                                        <p:tgtEl>
                                          <p:spTgt spid="2097230"/>
                                        </p:tgtEl>
                                        <p:attrNameLst>
                                          <p:attrName>style.visibility</p:attrName>
                                        </p:attrNameLst>
                                      </p:cBhvr>
                                      <p:to>
                                        <p:strVal val="visible"/>
                                      </p:to>
                                    </p:set>
                                    <p:animEffect transition="in" filter="circle(in)">
                                      <p:cBhvr>
                                        <p:cTn dur="2000" id="82"/>
                                        <p:tgtEl>
                                          <p:spTgt spid="2097230"/>
                                        </p:tgtEl>
                                      </p:cBhvr>
                                    </p:animEffect>
                                  </p:childTnLst>
                                </p:cTn>
                              </p:par>
                            </p:childTnLst>
                          </p:cTn>
                        </p:par>
                      </p:childTnLst>
                    </p:cTn>
                  </p:par>
                  <p:par>
                    <p:cTn fill="hold" id="83" nodeType="clickPar">
                      <p:stCondLst>
                        <p:cond delay="indefinite"/>
                      </p:stCondLst>
                      <p:childTnLst>
                        <p:par>
                          <p:cTn fill="hold" id="84" nodeType="withGroup">
                            <p:stCondLst>
                              <p:cond delay="0"/>
                            </p:stCondLst>
                            <p:childTnLst>
                              <p:par>
                                <p:cTn fill="hold" id="85" nodeType="clickEffect" presetClass="entr" presetID="13" presetSubtype="16">
                                  <p:stCondLst>
                                    <p:cond delay="0"/>
                                  </p:stCondLst>
                                  <p:childTnLst>
                                    <p:set>
                                      <p:cBhvr>
                                        <p:cTn dur="1" fill="hold" id="86">
                                          <p:stCondLst>
                                            <p:cond delay="0"/>
                                          </p:stCondLst>
                                        </p:cTn>
                                        <p:tgtEl>
                                          <p:spTgt spid="120"/>
                                        </p:tgtEl>
                                        <p:attrNameLst>
                                          <p:attrName>style.visibility</p:attrName>
                                        </p:attrNameLst>
                                      </p:cBhvr>
                                      <p:to>
                                        <p:strVal val="visible"/>
                                      </p:to>
                                    </p:set>
                                    <p:animEffect transition="in" filter="plus(in)">
                                      <p:cBhvr>
                                        <p:cTn dur="2000" id="87"/>
                                        <p:tgtEl>
                                          <p:spTgt spid="120"/>
                                        </p:tgtEl>
                                      </p:cBhvr>
                                    </p:animEffect>
                                  </p:childTnLst>
                                </p:cTn>
                              </p:par>
                              <p:par>
                                <p:cTn fill="hold" id="88" nodeType="withEffect" presetClass="entr" presetID="13" presetSubtype="16">
                                  <p:stCondLst>
                                    <p:cond delay="0"/>
                                  </p:stCondLst>
                                  <p:childTnLst>
                                    <p:set>
                                      <p:cBhvr>
                                        <p:cTn dur="1" fill="hold" id="89">
                                          <p:stCondLst>
                                            <p:cond delay="0"/>
                                          </p:stCondLst>
                                        </p:cTn>
                                        <p:tgtEl>
                                          <p:spTgt spid="121"/>
                                        </p:tgtEl>
                                        <p:attrNameLst>
                                          <p:attrName>style.visibility</p:attrName>
                                        </p:attrNameLst>
                                      </p:cBhvr>
                                      <p:to>
                                        <p:strVal val="visible"/>
                                      </p:to>
                                    </p:set>
                                    <p:animEffect transition="in" filter="plus(in)">
                                      <p:cBhvr>
                                        <p:cTn dur="2000" id="90"/>
                                        <p:tgtEl>
                                          <p:spTgt spid="121"/>
                                        </p:tgtEl>
                                      </p:cBhvr>
                                    </p:animEffect>
                                  </p:childTnLst>
                                </p:cTn>
                              </p:par>
                              <p:par>
                                <p:cTn fill="hold" id="91" nodeType="withEffect" presetClass="entr" presetID="13" presetSubtype="16">
                                  <p:stCondLst>
                                    <p:cond delay="0"/>
                                  </p:stCondLst>
                                  <p:childTnLst>
                                    <p:set>
                                      <p:cBhvr>
                                        <p:cTn dur="1" fill="hold" id="92">
                                          <p:stCondLst>
                                            <p:cond delay="0"/>
                                          </p:stCondLst>
                                        </p:cTn>
                                        <p:tgtEl>
                                          <p:spTgt spid="122"/>
                                        </p:tgtEl>
                                        <p:attrNameLst>
                                          <p:attrName>style.visibility</p:attrName>
                                        </p:attrNameLst>
                                      </p:cBhvr>
                                      <p:to>
                                        <p:strVal val="visible"/>
                                      </p:to>
                                    </p:set>
                                    <p:animEffect transition="in" filter="plus(in)">
                                      <p:cBhvr>
                                        <p:cTn dur="2000" id="93"/>
                                        <p:tgtEl>
                                          <p:spTgt spid="122"/>
                                        </p:tgtEl>
                                      </p:cBhvr>
                                    </p:animEffect>
                                  </p:childTnLst>
                                </p:cTn>
                              </p:par>
                              <p:par>
                                <p:cTn fill="hold" id="94" nodeType="withEffect" presetClass="entr" presetID="13" presetSubtype="16">
                                  <p:stCondLst>
                                    <p:cond delay="0"/>
                                  </p:stCondLst>
                                  <p:childTnLst>
                                    <p:set>
                                      <p:cBhvr>
                                        <p:cTn dur="1" fill="hold" id="95">
                                          <p:stCondLst>
                                            <p:cond delay="0"/>
                                          </p:stCondLst>
                                        </p:cTn>
                                        <p:tgtEl>
                                          <p:spTgt spid="123"/>
                                        </p:tgtEl>
                                        <p:attrNameLst>
                                          <p:attrName>style.visibility</p:attrName>
                                        </p:attrNameLst>
                                      </p:cBhvr>
                                      <p:to>
                                        <p:strVal val="visible"/>
                                      </p:to>
                                    </p:set>
                                    <p:animEffect transition="in" filter="plus(in)">
                                      <p:cBhvr>
                                        <p:cTn dur="2000" id="96"/>
                                        <p:tgtEl>
                                          <p:spTgt spid="123"/>
                                        </p:tgtEl>
                                      </p:cBhvr>
                                    </p:animEffect>
                                  </p:childTnLst>
                                </p:cTn>
                              </p:par>
                              <p:par>
                                <p:cTn fill="hold" grpId="3" id="97" nodeType="withEffect" presetClass="entr" presetID="13" presetSubtype="16">
                                  <p:stCondLst>
                                    <p:cond delay="0"/>
                                  </p:stCondLst>
                                  <p:childTnLst>
                                    <p:set>
                                      <p:cBhvr>
                                        <p:cTn dur="1" fill="hold" id="98">
                                          <p:stCondLst>
                                            <p:cond delay="0"/>
                                          </p:stCondLst>
                                        </p:cTn>
                                        <p:tgtEl>
                                          <p:spTgt spid="1048754"/>
                                        </p:tgtEl>
                                        <p:attrNameLst>
                                          <p:attrName>style.visibility</p:attrName>
                                        </p:attrNameLst>
                                      </p:cBhvr>
                                      <p:to>
                                        <p:strVal val="visible"/>
                                      </p:to>
                                    </p:set>
                                    <p:animEffect transition="in" filter="plus(in)">
                                      <p:cBhvr>
                                        <p:cTn dur="2000" id="99"/>
                                        <p:tgtEl>
                                          <p:spTgt spid="1048754"/>
                                        </p:tgtEl>
                                      </p:cBhvr>
                                    </p:animEffect>
                                  </p:childTnLst>
                                </p:cTn>
                              </p:par>
                              <p:par>
                                <p:cTn fill="hold" id="100" nodeType="withEffect" presetClass="entr" presetID="13" presetSubtype="16">
                                  <p:stCondLst>
                                    <p:cond delay="0"/>
                                  </p:stCondLst>
                                  <p:childTnLst>
                                    <p:set>
                                      <p:cBhvr>
                                        <p:cTn dur="1" fill="hold" id="101">
                                          <p:stCondLst>
                                            <p:cond delay="0"/>
                                          </p:stCondLst>
                                        </p:cTn>
                                        <p:tgtEl>
                                          <p:spTgt spid="124"/>
                                        </p:tgtEl>
                                        <p:attrNameLst>
                                          <p:attrName>style.visibility</p:attrName>
                                        </p:attrNameLst>
                                      </p:cBhvr>
                                      <p:to>
                                        <p:strVal val="visible"/>
                                      </p:to>
                                    </p:set>
                                    <p:animEffect transition="in" filter="plus(in)">
                                      <p:cBhvr>
                                        <p:cTn dur="2000" id="102"/>
                                        <p:tgtEl>
                                          <p:spTgt spid="124"/>
                                        </p:tgtEl>
                                      </p:cBhvr>
                                    </p:animEffect>
                                  </p:childTnLst>
                                </p:cTn>
                              </p:par>
                              <p:par>
                                <p:cTn fill="hold" id="103" nodeType="withEffect" presetClass="entr" presetID="13" presetSubtype="16">
                                  <p:stCondLst>
                                    <p:cond delay="0"/>
                                  </p:stCondLst>
                                  <p:childTnLst>
                                    <p:set>
                                      <p:cBhvr>
                                        <p:cTn dur="1" fill="hold" id="104">
                                          <p:stCondLst>
                                            <p:cond delay="0"/>
                                          </p:stCondLst>
                                        </p:cTn>
                                        <p:tgtEl>
                                          <p:spTgt spid="125"/>
                                        </p:tgtEl>
                                        <p:attrNameLst>
                                          <p:attrName>style.visibility</p:attrName>
                                        </p:attrNameLst>
                                      </p:cBhvr>
                                      <p:to>
                                        <p:strVal val="visible"/>
                                      </p:to>
                                    </p:set>
                                    <p:animEffect transition="in" filter="plus(in)">
                                      <p:cBhvr>
                                        <p:cTn dur="2000" id="105"/>
                                        <p:tgtEl>
                                          <p:spTgt spid="125"/>
                                        </p:tgtEl>
                                      </p:cBhvr>
                                    </p:animEffect>
                                  </p:childTnLst>
                                </p:cTn>
                              </p:par>
                              <p:par>
                                <p:cTn fill="hold" id="106" nodeType="withEffect" presetClass="entr" presetID="13" presetSubtype="16">
                                  <p:stCondLst>
                                    <p:cond delay="0"/>
                                  </p:stCondLst>
                                  <p:childTnLst>
                                    <p:set>
                                      <p:cBhvr>
                                        <p:cTn dur="1" fill="hold" id="107">
                                          <p:stCondLst>
                                            <p:cond delay="0"/>
                                          </p:stCondLst>
                                        </p:cTn>
                                        <p:tgtEl>
                                          <p:spTgt spid="2097203"/>
                                        </p:tgtEl>
                                        <p:attrNameLst>
                                          <p:attrName>style.visibility</p:attrName>
                                        </p:attrNameLst>
                                      </p:cBhvr>
                                      <p:to>
                                        <p:strVal val="visible"/>
                                      </p:to>
                                    </p:set>
                                    <p:animEffect transition="in" filter="plus(in)">
                                      <p:cBhvr>
                                        <p:cTn dur="2000" id="108"/>
                                        <p:tgtEl>
                                          <p:spTgt spid="2097203"/>
                                        </p:tgtEl>
                                      </p:cBhvr>
                                    </p:animEffect>
                                  </p:childTnLst>
                                </p:cTn>
                              </p:par>
                              <p:par>
                                <p:cTn fill="hold" id="109" nodeType="withEffect" presetClass="entr" presetID="13" presetSubtype="16">
                                  <p:stCondLst>
                                    <p:cond delay="0"/>
                                  </p:stCondLst>
                                  <p:childTnLst>
                                    <p:set>
                                      <p:cBhvr>
                                        <p:cTn dur="1" fill="hold" id="110">
                                          <p:stCondLst>
                                            <p:cond delay="0"/>
                                          </p:stCondLst>
                                        </p:cTn>
                                        <p:tgtEl>
                                          <p:spTgt spid="128"/>
                                        </p:tgtEl>
                                        <p:attrNameLst>
                                          <p:attrName>style.visibility</p:attrName>
                                        </p:attrNameLst>
                                      </p:cBhvr>
                                      <p:to>
                                        <p:strVal val="visible"/>
                                      </p:to>
                                    </p:set>
                                    <p:animEffect transition="in" filter="plus(in)">
                                      <p:cBhvr>
                                        <p:cTn dur="2000" id="111"/>
                                        <p:tgtEl>
                                          <p:spTgt spid="128"/>
                                        </p:tgtEl>
                                      </p:cBhvr>
                                    </p:animEffect>
                                  </p:childTnLst>
                                </p:cTn>
                              </p:par>
                              <p:par>
                                <p:cTn fill="hold" id="112" nodeType="withEffect" presetClass="entr" presetID="13" presetSubtype="16">
                                  <p:stCondLst>
                                    <p:cond delay="0"/>
                                  </p:stCondLst>
                                  <p:childTnLst>
                                    <p:set>
                                      <p:cBhvr>
                                        <p:cTn dur="1" fill="hold" id="113">
                                          <p:stCondLst>
                                            <p:cond delay="0"/>
                                          </p:stCondLst>
                                        </p:cTn>
                                        <p:tgtEl>
                                          <p:spTgt spid="2097206"/>
                                        </p:tgtEl>
                                        <p:attrNameLst>
                                          <p:attrName>style.visibility</p:attrName>
                                        </p:attrNameLst>
                                      </p:cBhvr>
                                      <p:to>
                                        <p:strVal val="visible"/>
                                      </p:to>
                                    </p:set>
                                    <p:animEffect transition="in" filter="plus(in)">
                                      <p:cBhvr>
                                        <p:cTn dur="2000" id="114"/>
                                        <p:tgtEl>
                                          <p:spTgt spid="2097206"/>
                                        </p:tgtEl>
                                      </p:cBhvr>
                                    </p:animEffect>
                                  </p:childTnLst>
                                </p:cTn>
                              </p:par>
                              <p:par>
                                <p:cTn fill="hold" id="115" nodeType="withEffect" presetClass="entr" presetID="13" presetSubtype="16">
                                  <p:stCondLst>
                                    <p:cond delay="0"/>
                                  </p:stCondLst>
                                  <p:childTnLst>
                                    <p:set>
                                      <p:cBhvr>
                                        <p:cTn dur="1" fill="hold" id="116">
                                          <p:stCondLst>
                                            <p:cond delay="0"/>
                                          </p:stCondLst>
                                        </p:cTn>
                                        <p:tgtEl>
                                          <p:spTgt spid="131"/>
                                        </p:tgtEl>
                                        <p:attrNameLst>
                                          <p:attrName>style.visibility</p:attrName>
                                        </p:attrNameLst>
                                      </p:cBhvr>
                                      <p:to>
                                        <p:strVal val="visible"/>
                                      </p:to>
                                    </p:set>
                                    <p:animEffect transition="in" filter="plus(in)">
                                      <p:cBhvr>
                                        <p:cTn dur="2000" id="117"/>
                                        <p:tgtEl>
                                          <p:spTgt spid="131"/>
                                        </p:tgtEl>
                                      </p:cBhvr>
                                    </p:animEffect>
                                  </p:childTnLst>
                                </p:cTn>
                              </p:par>
                              <p:par>
                                <p:cTn fill="hold" id="118" nodeType="withEffect" presetClass="entr" presetID="13" presetSubtype="16">
                                  <p:stCondLst>
                                    <p:cond delay="0"/>
                                  </p:stCondLst>
                                  <p:childTnLst>
                                    <p:set>
                                      <p:cBhvr>
                                        <p:cTn dur="1" fill="hold" id="119">
                                          <p:stCondLst>
                                            <p:cond delay="0"/>
                                          </p:stCondLst>
                                        </p:cTn>
                                        <p:tgtEl>
                                          <p:spTgt spid="134"/>
                                        </p:tgtEl>
                                        <p:attrNameLst>
                                          <p:attrName>style.visibility</p:attrName>
                                        </p:attrNameLst>
                                      </p:cBhvr>
                                      <p:to>
                                        <p:strVal val="visible"/>
                                      </p:to>
                                    </p:set>
                                    <p:animEffect transition="in" filter="plus(in)">
                                      <p:cBhvr>
                                        <p:cTn dur="2000" id="120"/>
                                        <p:tgtEl>
                                          <p:spTgt spid="134"/>
                                        </p:tgtEl>
                                      </p:cBhvr>
                                    </p:animEffect>
                                  </p:childTnLst>
                                </p:cTn>
                              </p:par>
                              <p:par>
                                <p:cTn fill="hold" id="121" nodeType="withEffect" presetClass="entr" presetID="13" presetSubtype="16">
                                  <p:stCondLst>
                                    <p:cond delay="0"/>
                                  </p:stCondLst>
                                  <p:childTnLst>
                                    <p:set>
                                      <p:cBhvr>
                                        <p:cTn dur="1" fill="hold" id="122">
                                          <p:stCondLst>
                                            <p:cond delay="0"/>
                                          </p:stCondLst>
                                        </p:cTn>
                                        <p:tgtEl>
                                          <p:spTgt spid="137"/>
                                        </p:tgtEl>
                                        <p:attrNameLst>
                                          <p:attrName>style.visibility</p:attrName>
                                        </p:attrNameLst>
                                      </p:cBhvr>
                                      <p:to>
                                        <p:strVal val="visible"/>
                                      </p:to>
                                    </p:set>
                                    <p:animEffect transition="in" filter="plus(in)">
                                      <p:cBhvr>
                                        <p:cTn dur="2000" id="123"/>
                                        <p:tgtEl>
                                          <p:spTgt spid="137"/>
                                        </p:tgtEl>
                                      </p:cBhvr>
                                    </p:animEffect>
                                  </p:childTnLst>
                                </p:cTn>
                              </p:par>
                              <p:par>
                                <p:cTn fill="hold" id="124" nodeType="withEffect" presetClass="entr" presetID="13" presetSubtype="16">
                                  <p:stCondLst>
                                    <p:cond delay="0"/>
                                  </p:stCondLst>
                                  <p:childTnLst>
                                    <p:set>
                                      <p:cBhvr>
                                        <p:cTn dur="1" fill="hold" id="125">
                                          <p:stCondLst>
                                            <p:cond delay="0"/>
                                          </p:stCondLst>
                                        </p:cTn>
                                        <p:tgtEl>
                                          <p:spTgt spid="140"/>
                                        </p:tgtEl>
                                        <p:attrNameLst>
                                          <p:attrName>style.visibility</p:attrName>
                                        </p:attrNameLst>
                                      </p:cBhvr>
                                      <p:to>
                                        <p:strVal val="visible"/>
                                      </p:to>
                                    </p:set>
                                    <p:animEffect transition="in" filter="plus(in)">
                                      <p:cBhvr>
                                        <p:cTn dur="2000" id="126"/>
                                        <p:tgtEl>
                                          <p:spTgt spid="140"/>
                                        </p:tgtEl>
                                      </p:cBhvr>
                                    </p:animEffect>
                                  </p:childTnLst>
                                </p:cTn>
                              </p:par>
                              <p:par>
                                <p:cTn fill="hold" id="127" nodeType="withEffect" presetClass="entr" presetID="13" presetSubtype="16">
                                  <p:stCondLst>
                                    <p:cond delay="0"/>
                                  </p:stCondLst>
                                  <p:childTnLst>
                                    <p:set>
                                      <p:cBhvr>
                                        <p:cTn dur="1" fill="hold" id="128">
                                          <p:stCondLst>
                                            <p:cond delay="0"/>
                                          </p:stCondLst>
                                        </p:cTn>
                                        <p:tgtEl>
                                          <p:spTgt spid="2097215"/>
                                        </p:tgtEl>
                                        <p:attrNameLst>
                                          <p:attrName>style.visibility</p:attrName>
                                        </p:attrNameLst>
                                      </p:cBhvr>
                                      <p:to>
                                        <p:strVal val="visible"/>
                                      </p:to>
                                    </p:set>
                                    <p:animEffect transition="in" filter="plus(in)">
                                      <p:cBhvr>
                                        <p:cTn dur="2000" id="129"/>
                                        <p:tgtEl>
                                          <p:spTgt spid="2097215"/>
                                        </p:tgtEl>
                                      </p:cBhvr>
                                    </p:animEffect>
                                  </p:childTnLst>
                                </p:cTn>
                              </p:par>
                              <p:par>
                                <p:cTn fill="hold" id="130" nodeType="withEffect" presetClass="entr" presetID="13" presetSubtype="16">
                                  <p:stCondLst>
                                    <p:cond delay="0"/>
                                  </p:stCondLst>
                                  <p:childTnLst>
                                    <p:set>
                                      <p:cBhvr>
                                        <p:cTn dur="1" fill="hold" id="131">
                                          <p:stCondLst>
                                            <p:cond delay="0"/>
                                          </p:stCondLst>
                                        </p:cTn>
                                        <p:tgtEl>
                                          <p:spTgt spid="2097216"/>
                                        </p:tgtEl>
                                        <p:attrNameLst>
                                          <p:attrName>style.visibility</p:attrName>
                                        </p:attrNameLst>
                                      </p:cBhvr>
                                      <p:to>
                                        <p:strVal val="visible"/>
                                      </p:to>
                                    </p:set>
                                    <p:animEffect transition="in" filter="plus(in)">
                                      <p:cBhvr>
                                        <p:cTn dur="2000" id="132"/>
                                        <p:tgtEl>
                                          <p:spTgt spid="2097216"/>
                                        </p:tgtEl>
                                      </p:cBhvr>
                                    </p:animEffect>
                                  </p:childTnLst>
                                </p:cTn>
                              </p:par>
                              <p:par>
                                <p:cTn fill="hold" id="133" nodeType="withEffect" presetClass="entr" presetID="13" presetSubtype="16">
                                  <p:stCondLst>
                                    <p:cond delay="0"/>
                                  </p:stCondLst>
                                  <p:childTnLst>
                                    <p:set>
                                      <p:cBhvr>
                                        <p:cTn dur="1" fill="hold" id="134">
                                          <p:stCondLst>
                                            <p:cond delay="0"/>
                                          </p:stCondLst>
                                        </p:cTn>
                                        <p:tgtEl>
                                          <p:spTgt spid="2097217"/>
                                        </p:tgtEl>
                                        <p:attrNameLst>
                                          <p:attrName>style.visibility</p:attrName>
                                        </p:attrNameLst>
                                      </p:cBhvr>
                                      <p:to>
                                        <p:strVal val="visible"/>
                                      </p:to>
                                    </p:set>
                                    <p:animEffect transition="in" filter="plus(in)">
                                      <p:cBhvr>
                                        <p:cTn dur="2000" id="135"/>
                                        <p:tgtEl>
                                          <p:spTgt spid="2097217"/>
                                        </p:tgtEl>
                                      </p:cBhvr>
                                    </p:animEffect>
                                  </p:childTnLst>
                                </p:cTn>
                              </p:par>
                              <p:par>
                                <p:cTn fill="hold" id="136" nodeType="withEffect" presetClass="entr" presetID="13" presetSubtype="16">
                                  <p:stCondLst>
                                    <p:cond delay="0"/>
                                  </p:stCondLst>
                                  <p:childTnLst>
                                    <p:set>
                                      <p:cBhvr>
                                        <p:cTn dur="1" fill="hold" id="137">
                                          <p:stCondLst>
                                            <p:cond delay="0"/>
                                          </p:stCondLst>
                                        </p:cTn>
                                        <p:tgtEl>
                                          <p:spTgt spid="2097218"/>
                                        </p:tgtEl>
                                        <p:attrNameLst>
                                          <p:attrName>style.visibility</p:attrName>
                                        </p:attrNameLst>
                                      </p:cBhvr>
                                      <p:to>
                                        <p:strVal val="visible"/>
                                      </p:to>
                                    </p:set>
                                    <p:animEffect transition="in" filter="plus(in)">
                                      <p:cBhvr>
                                        <p:cTn dur="2000" id="138"/>
                                        <p:tgtEl>
                                          <p:spTgt spid="2097218"/>
                                        </p:tgtEl>
                                      </p:cBhvr>
                                    </p:animEffect>
                                  </p:childTnLst>
                                </p:cTn>
                              </p:par>
                              <p:par>
                                <p:cTn fill="hold" id="139" nodeType="withEffect" presetClass="entr" presetID="13" presetSubtype="16">
                                  <p:stCondLst>
                                    <p:cond delay="0"/>
                                  </p:stCondLst>
                                  <p:childTnLst>
                                    <p:set>
                                      <p:cBhvr>
                                        <p:cTn dur="1" fill="hold" id="140">
                                          <p:stCondLst>
                                            <p:cond delay="0"/>
                                          </p:stCondLst>
                                        </p:cTn>
                                        <p:tgtEl>
                                          <p:spTgt spid="143"/>
                                        </p:tgtEl>
                                        <p:attrNameLst>
                                          <p:attrName>style.visibility</p:attrName>
                                        </p:attrNameLst>
                                      </p:cBhvr>
                                      <p:to>
                                        <p:strVal val="visible"/>
                                      </p:to>
                                    </p:set>
                                    <p:animEffect transition="in" filter="plus(in)">
                                      <p:cBhvr>
                                        <p:cTn dur="2000" id="141"/>
                                        <p:tgtEl>
                                          <p:spTgt spid="143"/>
                                        </p:tgtEl>
                                      </p:cBhvr>
                                    </p:animEffect>
                                  </p:childTnLst>
                                </p:cTn>
                              </p:par>
                              <p:par>
                                <p:cTn fill="hold" id="142" nodeType="withEffect" presetClass="entr" presetID="13" presetSubtype="16">
                                  <p:stCondLst>
                                    <p:cond delay="0"/>
                                  </p:stCondLst>
                                  <p:childTnLst>
                                    <p:set>
                                      <p:cBhvr>
                                        <p:cTn dur="1" fill="hold" id="143">
                                          <p:stCondLst>
                                            <p:cond delay="0"/>
                                          </p:stCondLst>
                                        </p:cTn>
                                        <p:tgtEl>
                                          <p:spTgt spid="2097221"/>
                                        </p:tgtEl>
                                        <p:attrNameLst>
                                          <p:attrName>style.visibility</p:attrName>
                                        </p:attrNameLst>
                                      </p:cBhvr>
                                      <p:to>
                                        <p:strVal val="visible"/>
                                      </p:to>
                                    </p:set>
                                    <p:animEffect transition="in" filter="plus(in)">
                                      <p:cBhvr>
                                        <p:cTn dur="2000" id="144"/>
                                        <p:tgtEl>
                                          <p:spTgt spid="2097221"/>
                                        </p:tgtEl>
                                      </p:cBhvr>
                                    </p:animEffect>
                                  </p:childTnLst>
                                </p:cTn>
                              </p:par>
                              <p:par>
                                <p:cTn fill="hold" id="145" nodeType="withEffect" presetClass="entr" presetID="13" presetSubtype="16">
                                  <p:stCondLst>
                                    <p:cond delay="0"/>
                                  </p:stCondLst>
                                  <p:childTnLst>
                                    <p:set>
                                      <p:cBhvr>
                                        <p:cTn dur="1" fill="hold" id="146">
                                          <p:stCondLst>
                                            <p:cond delay="0"/>
                                          </p:stCondLst>
                                        </p:cTn>
                                        <p:tgtEl>
                                          <p:spTgt spid="146"/>
                                        </p:tgtEl>
                                        <p:attrNameLst>
                                          <p:attrName>style.visibility</p:attrName>
                                        </p:attrNameLst>
                                      </p:cBhvr>
                                      <p:to>
                                        <p:strVal val="visible"/>
                                      </p:to>
                                    </p:set>
                                    <p:animEffect transition="in" filter="plus(in)">
                                      <p:cBhvr>
                                        <p:cTn dur="2000" id="147"/>
                                        <p:tgtEl>
                                          <p:spTgt spid="146"/>
                                        </p:tgtEl>
                                      </p:cBhvr>
                                    </p:animEffect>
                                  </p:childTnLst>
                                </p:cTn>
                              </p:par>
                              <p:par>
                                <p:cTn fill="hold" id="148" nodeType="withEffect" presetClass="entr" presetID="13" presetSubtype="16">
                                  <p:stCondLst>
                                    <p:cond delay="0"/>
                                  </p:stCondLst>
                                  <p:childTnLst>
                                    <p:set>
                                      <p:cBhvr>
                                        <p:cTn dur="1" fill="hold" id="149">
                                          <p:stCondLst>
                                            <p:cond delay="0"/>
                                          </p:stCondLst>
                                        </p:cTn>
                                        <p:tgtEl>
                                          <p:spTgt spid="2097224"/>
                                        </p:tgtEl>
                                        <p:attrNameLst>
                                          <p:attrName>style.visibility</p:attrName>
                                        </p:attrNameLst>
                                      </p:cBhvr>
                                      <p:to>
                                        <p:strVal val="visible"/>
                                      </p:to>
                                    </p:set>
                                    <p:animEffect transition="in" filter="plus(in)">
                                      <p:cBhvr>
                                        <p:cTn dur="2000" id="150"/>
                                        <p:tgtEl>
                                          <p:spTgt spid="2097224"/>
                                        </p:tgtEl>
                                      </p:cBhvr>
                                    </p:animEffect>
                                  </p:childTnLst>
                                </p:cTn>
                              </p:par>
                              <p:par>
                                <p:cTn fill="hold" id="151" nodeType="withEffect" presetClass="entr" presetID="13" presetSubtype="16">
                                  <p:stCondLst>
                                    <p:cond delay="0"/>
                                  </p:stCondLst>
                                  <p:childTnLst>
                                    <p:set>
                                      <p:cBhvr>
                                        <p:cTn dur="1" fill="hold" id="152">
                                          <p:stCondLst>
                                            <p:cond delay="0"/>
                                          </p:stCondLst>
                                        </p:cTn>
                                        <p:tgtEl>
                                          <p:spTgt spid="149"/>
                                        </p:tgtEl>
                                        <p:attrNameLst>
                                          <p:attrName>style.visibility</p:attrName>
                                        </p:attrNameLst>
                                      </p:cBhvr>
                                      <p:to>
                                        <p:strVal val="visible"/>
                                      </p:to>
                                    </p:set>
                                    <p:animEffect transition="in" filter="plus(in)">
                                      <p:cBhvr>
                                        <p:cTn dur="2000" id="153"/>
                                        <p:tgtEl>
                                          <p:spTgt spid="149"/>
                                        </p:tgtEl>
                                      </p:cBhvr>
                                    </p:animEffect>
                                  </p:childTnLst>
                                </p:cTn>
                              </p:par>
                              <p:par>
                                <p:cTn fill="hold" id="154" nodeType="withEffect" presetClass="entr" presetID="13" presetSubtype="16">
                                  <p:stCondLst>
                                    <p:cond delay="0"/>
                                  </p:stCondLst>
                                  <p:childTnLst>
                                    <p:set>
                                      <p:cBhvr>
                                        <p:cTn dur="1" fill="hold" id="155">
                                          <p:stCondLst>
                                            <p:cond delay="0"/>
                                          </p:stCondLst>
                                        </p:cTn>
                                        <p:tgtEl>
                                          <p:spTgt spid="152"/>
                                        </p:tgtEl>
                                        <p:attrNameLst>
                                          <p:attrName>style.visibility</p:attrName>
                                        </p:attrNameLst>
                                      </p:cBhvr>
                                      <p:to>
                                        <p:strVal val="visible"/>
                                      </p:to>
                                    </p:set>
                                    <p:animEffect transition="in" filter="plus(in)">
                                      <p:cBhvr>
                                        <p:cTn dur="2000" id="156"/>
                                        <p:tgtEl>
                                          <p:spTgt spid="152"/>
                                        </p:tgtEl>
                                      </p:cBhvr>
                                    </p:animEffect>
                                  </p:childTnLst>
                                </p:cTn>
                              </p:par>
                              <p:par>
                                <p:cTn fill="hold" id="157" nodeType="withEffect" presetClass="entr" presetID="13" presetSubtype="16">
                                  <p:stCondLst>
                                    <p:cond delay="0"/>
                                  </p:stCondLst>
                                  <p:childTnLst>
                                    <p:set>
                                      <p:cBhvr>
                                        <p:cTn dur="1" fill="hold" id="158">
                                          <p:stCondLst>
                                            <p:cond delay="0"/>
                                          </p:stCondLst>
                                        </p:cTn>
                                        <p:tgtEl>
                                          <p:spTgt spid="2097229"/>
                                        </p:tgtEl>
                                        <p:attrNameLst>
                                          <p:attrName>style.visibility</p:attrName>
                                        </p:attrNameLst>
                                      </p:cBhvr>
                                      <p:to>
                                        <p:strVal val="visible"/>
                                      </p:to>
                                    </p:set>
                                    <p:animEffect transition="in" filter="plus(in)">
                                      <p:cBhvr>
                                        <p:cTn dur="2000" id="159"/>
                                        <p:tgtEl>
                                          <p:spTgt spid="2097229"/>
                                        </p:tgtEl>
                                      </p:cBhvr>
                                    </p:animEffect>
                                  </p:childTnLst>
                                </p:cTn>
                              </p:par>
                              <p:par>
                                <p:cTn fill="hold" id="160" nodeType="withEffect" presetClass="entr" presetID="13" presetSubtype="16">
                                  <p:stCondLst>
                                    <p:cond delay="0"/>
                                  </p:stCondLst>
                                  <p:childTnLst>
                                    <p:set>
                                      <p:cBhvr>
                                        <p:cTn dur="1" fill="hold" id="161">
                                          <p:stCondLst>
                                            <p:cond delay="0"/>
                                          </p:stCondLst>
                                        </p:cTn>
                                        <p:tgtEl>
                                          <p:spTgt spid="2097230"/>
                                        </p:tgtEl>
                                        <p:attrNameLst>
                                          <p:attrName>style.visibility</p:attrName>
                                        </p:attrNameLst>
                                      </p:cBhvr>
                                      <p:to>
                                        <p:strVal val="visible"/>
                                      </p:to>
                                    </p:set>
                                    <p:animEffect transition="in" filter="plus(in)">
                                      <p:cBhvr>
                                        <p:cTn dur="2000" id="162"/>
                                        <p:tgtEl>
                                          <p:spTgt spid="2097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54" grpId="0" uiExpand="0" build="whole" animBg="1"/>
      <p:bldP spid="1048754" grpId="1" uiExpand="0" build="whole" animBg="1"/>
      <p:bldP spid="1048754" grpId="2" uiExpand="0" build="whole" animBg="1"/>
      <p:bldP spid="1048754" grpId="3" uiExpand="0" build="whole"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1">
  <p:cSld>
    <p:spTree>
      <p:nvGrpSpPr>
        <p:cNvPr id="167" name=""/>
        <p:cNvGrpSpPr/>
        <p:nvPr/>
      </p:nvGrpSpPr>
      <p:grpSpPr>
        <a:xfrm rot="0">
          <a:off x="0" y="0"/>
          <a:ext cx="0" cy="0"/>
          <a:chOff x="0" y="0"/>
          <a:chExt cx="0" cy="0"/>
        </a:xfrm>
      </p:grpSpPr>
      <p:pic>
        <p:nvPicPr>
          <p:cNvPr id="2097235" name=""/>
          <p:cNvPicPr>
            <a:picLocks/>
          </p:cNvPicPr>
          <p:nvPr/>
        </p:nvPicPr>
        <p:blipFill>
          <a:blip xmlns:r="http://schemas.openxmlformats.org/officeDocument/2006/relationships" r:embed="rId1">
            <a:clrChange>
              <a:clrFrom>
                <a:srgbClr val="FFFFFF"/>
              </a:clrFrom>
              <a:clrTo>
                <a:srgbClr val="FFFFFF">
                  <a:alpha val="0"/>
                </a:srgbClr>
              </a:clrTo>
            </a:clrChange>
          </a:blip>
          <a:srcRect l="0" t="0" r="0" b="0"/>
          <a:stretch>
            <a:fillRect/>
          </a:stretch>
        </p:blipFill>
        <p:spPr>
          <a:xfrm rot="0">
            <a:off x="6448425" y="268287"/>
            <a:ext cx="2266950" cy="3373437"/>
          </a:xfrm>
          <a:prstGeom prst="rect"/>
          <a:noFill/>
          <a:ln w="9525" cap="flat" cmpd="sng">
            <a:solidFill>
              <a:schemeClr val="accent1">
                <a:alpha val="100000"/>
              </a:schemeClr>
            </a:solidFill>
            <a:prstDash val="solid"/>
            <a:round/>
          </a:ln>
        </p:spPr>
      </p:pic>
      <p:pic>
        <p:nvPicPr>
          <p:cNvPr id="2097236" name=""/>
          <p:cNvPicPr>
            <a:picLocks/>
          </p:cNvPicPr>
          <p:nvPr>
            <p:ph sz="half" idx="4294967295"/>
          </p:nvPr>
        </p:nvPicPr>
        <p:blipFill>
          <a:blip xmlns:r="http://schemas.openxmlformats.org/officeDocument/2006/relationships" r:embed="rId2">
            <a:clrChange>
              <a:clrFrom>
                <a:srgbClr val="FFFFFF"/>
              </a:clrFrom>
              <a:clrTo>
                <a:srgbClr val="FFFFFF">
                  <a:alpha val="0"/>
                </a:srgbClr>
              </a:clrTo>
            </a:clrChange>
          </a:blip>
          <a:srcRect l="0" t="0" r="0" b="0"/>
          <a:stretch>
            <a:fillRect/>
          </a:stretch>
        </p:blipFill>
        <p:spPr>
          <a:xfrm rot="0">
            <a:off x="98425" y="133350"/>
            <a:ext cx="3302000" cy="3187700"/>
          </a:xfrm>
          <a:prstGeom prst="rect"/>
          <a:noFill/>
          <a:ln>
            <a:noFill/>
          </a:ln>
        </p:spPr>
      </p:pic>
      <p:pic>
        <p:nvPicPr>
          <p:cNvPr id="2097237" name=""/>
          <p:cNvPicPr>
            <a:picLocks/>
          </p:cNvPicPr>
          <p:nvPr/>
        </p:nvPicPr>
        <p:blipFill>
          <a:blip xmlns:r="http://schemas.openxmlformats.org/officeDocument/2006/relationships" r:embed="rId3"/>
          <a:srcRect l="0" t="0" r="0" b="0"/>
          <a:stretch>
            <a:fillRect/>
          </a:stretch>
        </p:blipFill>
        <p:spPr>
          <a:xfrm rot="0">
            <a:off x="354012" y="3303587"/>
            <a:ext cx="2717800" cy="549275"/>
          </a:xfrm>
          <a:prstGeom prst="rect"/>
          <a:noFill/>
          <a:ln>
            <a:noFill/>
          </a:ln>
        </p:spPr>
      </p:pic>
      <p:pic>
        <p:nvPicPr>
          <p:cNvPr id="2097238" name=""/>
          <p:cNvPicPr>
            <a:picLocks/>
          </p:cNvPicPr>
          <p:nvPr/>
        </p:nvPicPr>
        <p:blipFill>
          <a:blip xmlns:r="http://schemas.openxmlformats.org/officeDocument/2006/relationships" r:embed="rId4"/>
          <a:srcRect l="0" t="0" r="0" b="0"/>
          <a:stretch>
            <a:fillRect/>
          </a:stretch>
        </p:blipFill>
        <p:spPr>
          <a:xfrm rot="0">
            <a:off x="3752850" y="538162"/>
            <a:ext cx="2114550" cy="2143125"/>
          </a:xfrm>
          <a:prstGeom prst="rect"/>
          <a:noFill/>
          <a:ln>
            <a:noFill/>
          </a:ln>
        </p:spPr>
      </p:pic>
      <p:pic>
        <p:nvPicPr>
          <p:cNvPr id="2097239" name=""/>
          <p:cNvPicPr>
            <a:picLocks/>
          </p:cNvPicPr>
          <p:nvPr/>
        </p:nvPicPr>
        <p:blipFill>
          <a:blip xmlns:r="http://schemas.openxmlformats.org/officeDocument/2006/relationships" r:embed="rId5"/>
          <a:srcRect l="0" t="0" r="0" b="0"/>
          <a:stretch>
            <a:fillRect/>
          </a:stretch>
        </p:blipFill>
        <p:spPr>
          <a:xfrm rot="0">
            <a:off x="3541712" y="2663825"/>
            <a:ext cx="2713037" cy="549275"/>
          </a:xfrm>
          <a:prstGeom prst="rect"/>
          <a:noFill/>
          <a:ln>
            <a:noFill/>
          </a:ln>
        </p:spPr>
      </p:pic>
      <p:pic>
        <p:nvPicPr>
          <p:cNvPr id="2097240" name=""/>
          <p:cNvPicPr>
            <a:picLocks/>
          </p:cNvPicPr>
          <p:nvPr/>
        </p:nvPicPr>
        <p:blipFill>
          <a:blip xmlns:r="http://schemas.openxmlformats.org/officeDocument/2006/relationships" r:embed="rId6"/>
          <a:srcRect l="0" t="0" r="0" b="0"/>
          <a:stretch>
            <a:fillRect/>
          </a:stretch>
        </p:blipFill>
        <p:spPr>
          <a:xfrm rot="0">
            <a:off x="98425" y="4162425"/>
            <a:ext cx="4270375" cy="1733550"/>
          </a:xfrm>
          <a:prstGeom prst="rect"/>
          <a:noFill/>
          <a:ln>
            <a:noFill/>
          </a:ln>
        </p:spPr>
      </p:pic>
      <p:pic>
        <p:nvPicPr>
          <p:cNvPr id="2097241" name=""/>
          <p:cNvPicPr>
            <a:picLocks/>
          </p:cNvPicPr>
          <p:nvPr/>
        </p:nvPicPr>
        <p:blipFill>
          <a:blip xmlns:r="http://schemas.openxmlformats.org/officeDocument/2006/relationships" r:embed="rId7"/>
          <a:srcRect l="0" t="0" r="0" b="0"/>
          <a:stretch>
            <a:fillRect/>
          </a:stretch>
        </p:blipFill>
        <p:spPr>
          <a:xfrm rot="0">
            <a:off x="854075" y="5883275"/>
            <a:ext cx="2717800" cy="541337"/>
          </a:xfrm>
          <a:prstGeom prst="rect"/>
          <a:noFill/>
          <a:ln>
            <a:noFill/>
          </a:ln>
        </p:spPr>
      </p:pic>
      <p:pic>
        <p:nvPicPr>
          <p:cNvPr id="2097242" name=""/>
          <p:cNvPicPr>
            <a:picLocks/>
          </p:cNvPicPr>
          <p:nvPr/>
        </p:nvPicPr>
        <p:blipFill>
          <a:blip xmlns:r="http://schemas.openxmlformats.org/officeDocument/2006/relationships" r:embed="rId8"/>
          <a:srcRect l="0" t="0" r="0" b="0"/>
          <a:stretch>
            <a:fillRect/>
          </a:stretch>
        </p:blipFill>
        <p:spPr>
          <a:xfrm rot="0">
            <a:off x="6224587" y="3627437"/>
            <a:ext cx="2717800" cy="542925"/>
          </a:xfrm>
          <a:prstGeom prst="rect"/>
          <a:noFill/>
          <a:ln>
            <a:noFill/>
          </a:ln>
        </p:spPr>
      </p:pic>
      <p:pic>
        <p:nvPicPr>
          <p:cNvPr id="2097243" name=""/>
          <p:cNvPicPr>
            <a:picLocks/>
          </p:cNvPicPr>
          <p:nvPr/>
        </p:nvPicPr>
        <p:blipFill>
          <a:blip xmlns:r="http://schemas.openxmlformats.org/officeDocument/2006/relationships" r:embed="rId9">
            <a:clrChange>
              <a:clrFrom>
                <a:srgbClr val="FFFFFF"/>
              </a:clrFrom>
              <a:clrTo>
                <a:srgbClr val="FFFFFF">
                  <a:alpha val="0"/>
                </a:srgbClr>
              </a:clrTo>
            </a:clrChange>
          </a:blip>
          <a:srcRect l="0" t="0" r="0" b="0"/>
          <a:stretch>
            <a:fillRect/>
          </a:stretch>
        </p:blipFill>
        <p:spPr>
          <a:xfrm rot="0">
            <a:off x="4471987" y="3900487"/>
            <a:ext cx="2401887" cy="2257425"/>
          </a:xfrm>
          <a:prstGeom prst="rect"/>
          <a:noFill/>
          <a:ln>
            <a:noFill/>
          </a:ln>
        </p:spPr>
      </p:pic>
      <p:pic>
        <p:nvPicPr>
          <p:cNvPr id="2097244" name=""/>
          <p:cNvPicPr>
            <a:picLocks/>
          </p:cNvPicPr>
          <p:nvPr/>
        </p:nvPicPr>
        <p:blipFill>
          <a:blip xmlns:r="http://schemas.openxmlformats.org/officeDocument/2006/relationships" r:embed="rId10"/>
          <a:srcRect l="0" t="0" r="0" b="0"/>
          <a:stretch>
            <a:fillRect/>
          </a:stretch>
        </p:blipFill>
        <p:spPr>
          <a:xfrm rot="0">
            <a:off x="4352925" y="6199187"/>
            <a:ext cx="2717800" cy="542925"/>
          </a:xfrm>
          <a:prstGeom prst="rect"/>
          <a:noFill/>
          <a:ln>
            <a:noFill/>
          </a:ln>
        </p:spPr>
      </p:pic>
    </p:spTree>
    <p:custDataLst>
      <p:tags r:id="rId11"/>
    </p:custDataLst>
  </p:cSld>
  <p:clrMapOvr>
    <a:masterClrMapping/>
  </p:clrMapOvr>
  <p:transition spd="med" advClick="1">
    <p:strips dir="lu"/>
  </p:transition>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accel="100000" fill="hold" id="5" nodeType="clickEffect" presetClass="entr" presetID="54" presetSubtype="0">
                                  <p:stCondLst>
                                    <p:cond delay="0"/>
                                  </p:stCondLst>
                                  <p:childTnLst>
                                    <p:set>
                                      <p:cBhvr>
                                        <p:cTn dur="1" fill="hold" id="6">
                                          <p:stCondLst>
                                            <p:cond delay="0"/>
                                          </p:stCondLst>
                                        </p:cTn>
                                        <p:tgtEl>
                                          <p:spTgt spid="2097236"/>
                                        </p:tgtEl>
                                        <p:attrNameLst>
                                          <p:attrName>style.visibility</p:attrName>
                                        </p:attrNameLst>
                                      </p:cBhvr>
                                      <p:to>
                                        <p:strVal val="visible"/>
                                      </p:to>
                                    </p:set>
                                    <p:anim calcmode="lin" valueType="num">
                                      <p:cBhvr>
                                        <p:cTn dur="500" fill="hold" id="7"/>
                                        <p:tgtEl>
                                          <p:spTgt spid="2097236"/>
                                        </p:tgtEl>
                                        <p:attrNameLst>
                                          <p:attrName>ppt_w</p:attrName>
                                        </p:attrNameLst>
                                      </p:cBhvr>
                                      <p:tavLst>
                                        <p:tav tm="0">
                                          <p:val>
                                            <p:strVal val="#ppt_w*0.05"/>
                                          </p:val>
                                        </p:tav>
                                        <p:tav tm="100000">
                                          <p:val>
                                            <p:strVal val="#ppt_w"/>
                                          </p:val>
                                        </p:tav>
                                      </p:tavLst>
                                    </p:anim>
                                    <p:anim calcmode="lin" valueType="num">
                                      <p:cBhvr>
                                        <p:cTn dur="500" fill="hold" id="8"/>
                                        <p:tgtEl>
                                          <p:spTgt spid="2097236"/>
                                        </p:tgtEl>
                                        <p:attrNameLst>
                                          <p:attrName>ppt_h</p:attrName>
                                        </p:attrNameLst>
                                      </p:cBhvr>
                                      <p:tavLst>
                                        <p:tav tm="0">
                                          <p:val>
                                            <p:strVal val="#ppt_h"/>
                                          </p:val>
                                        </p:tav>
                                        <p:tav tm="100000">
                                          <p:val>
                                            <p:strVal val="#ppt_h"/>
                                          </p:val>
                                        </p:tav>
                                      </p:tavLst>
                                    </p:anim>
                                    <p:anim calcmode="lin" valueType="num">
                                      <p:cBhvr>
                                        <p:cTn dur="500" fill="hold" id="9"/>
                                        <p:tgtEl>
                                          <p:spTgt spid="2097236"/>
                                        </p:tgtEl>
                                        <p:attrNameLst>
                                          <p:attrName>ppt_x</p:attrName>
                                        </p:attrNameLst>
                                      </p:cBhvr>
                                      <p:tavLst>
                                        <p:tav tm="0">
                                          <p:val>
                                            <p:strVal val="#ppt_x-.2"/>
                                          </p:val>
                                        </p:tav>
                                        <p:tav tm="100000">
                                          <p:val>
                                            <p:strVal val="#ppt_x"/>
                                          </p:val>
                                        </p:tav>
                                      </p:tavLst>
                                    </p:anim>
                                    <p:anim calcmode="lin" valueType="num">
                                      <p:cBhvr>
                                        <p:cTn dur="500" fill="hold" id="10"/>
                                        <p:tgtEl>
                                          <p:spTgt spid="2097236"/>
                                        </p:tgtEl>
                                        <p:attrNameLst>
                                          <p:attrName>ppt_y</p:attrName>
                                        </p:attrNameLst>
                                      </p:cBhvr>
                                      <p:tavLst>
                                        <p:tav tm="0">
                                          <p:val>
                                            <p:strVal val="#ppt_y"/>
                                          </p:val>
                                        </p:tav>
                                        <p:tav tm="100000">
                                          <p:val>
                                            <p:strVal val="#ppt_y"/>
                                          </p:val>
                                        </p:tav>
                                      </p:tavLst>
                                    </p:anim>
                                    <p:animEffect transition="in" filter="fade">
                                      <p:cBhvr>
                                        <p:cTn dur="500" id="11"/>
                                        <p:tgtEl>
                                          <p:spTgt spid="2097236"/>
                                        </p:tgtEl>
                                      </p:cBhvr>
                                    </p:animEffect>
                                  </p:childTnLst>
                                </p:cTn>
                              </p:par>
                            </p:childTnLst>
                          </p:cTn>
                        </p:par>
                      </p:childTnLst>
                    </p:cTn>
                  </p:par>
                  <p:par>
                    <p:cTn fill="hold" id="12" nodeType="clickPar">
                      <p:stCondLst>
                        <p:cond delay="indefinite"/>
                      </p:stCondLst>
                      <p:childTnLst>
                        <p:par>
                          <p:cTn fill="hold" id="13" nodeType="withGroup">
                            <p:stCondLst>
                              <p:cond delay="0"/>
                            </p:stCondLst>
                            <p:childTnLst>
                              <p:par>
                                <p:cTn fill="hold" id="14" nodeType="clickEffect" presetClass="entr" presetID="29" presetSubtype="0">
                                  <p:stCondLst>
                                    <p:cond delay="0"/>
                                  </p:stCondLst>
                                  <p:childTnLst>
                                    <p:set>
                                      <p:cBhvr>
                                        <p:cTn dur="1" fill="hold" id="15">
                                          <p:stCondLst>
                                            <p:cond delay="0"/>
                                          </p:stCondLst>
                                        </p:cTn>
                                        <p:tgtEl>
                                          <p:spTgt spid="2097238"/>
                                        </p:tgtEl>
                                        <p:attrNameLst>
                                          <p:attrName>style.visibility</p:attrName>
                                        </p:attrNameLst>
                                      </p:cBhvr>
                                      <p:to>
                                        <p:strVal val="visible"/>
                                      </p:to>
                                    </p:set>
                                    <p:anim calcmode="lin" valueType="num">
                                      <p:cBhvr>
                                        <p:cTn dur="1000" fill="hold" id="16"/>
                                        <p:tgtEl>
                                          <p:spTgt spid="2097238"/>
                                        </p:tgtEl>
                                        <p:attrNameLst>
                                          <p:attrName>ppt_x</p:attrName>
                                        </p:attrNameLst>
                                      </p:cBhvr>
                                      <p:tavLst>
                                        <p:tav tm="0">
                                          <p:val>
                                            <p:strVal val="#ppt_x-.2"/>
                                          </p:val>
                                        </p:tav>
                                        <p:tav tm="100000">
                                          <p:val>
                                            <p:strVal val="#ppt_x"/>
                                          </p:val>
                                        </p:tav>
                                      </p:tavLst>
                                    </p:anim>
                                    <p:anim calcmode="lin" valueType="num">
                                      <p:cBhvr>
                                        <p:cTn dur="1000" fill="hold" id="17"/>
                                        <p:tgtEl>
                                          <p:spTgt spid="2097238"/>
                                        </p:tgtEl>
                                        <p:attrNameLst>
                                          <p:attrName>ppt_y</p:attrName>
                                        </p:attrNameLst>
                                      </p:cBhvr>
                                      <p:tavLst>
                                        <p:tav tm="0">
                                          <p:val>
                                            <p:strVal val="#ppt_y"/>
                                          </p:val>
                                        </p:tav>
                                        <p:tav tm="100000">
                                          <p:val>
                                            <p:strVal val="#ppt_y"/>
                                          </p:val>
                                        </p:tav>
                                      </p:tavLst>
                                    </p:anim>
                                    <p:animEffect transition="in" filter="wipe(right)" prLst="gradientSize: 0.1">
                                      <p:cBhvr>
                                        <p:cTn dur="1000" id="18"/>
                                        <p:tgtEl>
                                          <p:spTgt spid="2097238"/>
                                        </p:tgtEl>
                                      </p:cBhvr>
                                    </p:animEffect>
                                  </p:childTnLst>
                                </p:cTn>
                              </p:par>
                            </p:childTnLst>
                          </p:cTn>
                        </p:par>
                      </p:childTnLst>
                    </p:cTn>
                  </p:par>
                  <p:par>
                    <p:cTn fill="hold" id="19" nodeType="clickPar">
                      <p:stCondLst>
                        <p:cond delay="indefinite"/>
                      </p:stCondLst>
                      <p:childTnLst>
                        <p:par>
                          <p:cTn fill="hold" id="20" nodeType="withGroup">
                            <p:stCondLst>
                              <p:cond delay="0"/>
                            </p:stCondLst>
                            <p:childTnLst>
                              <p:par>
                                <p:cTn fill="hold" id="21" nodeType="clickEffect" presetClass="entr" presetID="15" presetSubtype="0">
                                  <p:stCondLst>
                                    <p:cond delay="0"/>
                                  </p:stCondLst>
                                  <p:childTnLst>
                                    <p:set>
                                      <p:cBhvr>
                                        <p:cTn dur="1" fill="hold" id="22">
                                          <p:stCondLst>
                                            <p:cond delay="0"/>
                                          </p:stCondLst>
                                        </p:cTn>
                                        <p:tgtEl>
                                          <p:spTgt spid="2097238"/>
                                        </p:tgtEl>
                                        <p:attrNameLst>
                                          <p:attrName>style.visibility</p:attrName>
                                        </p:attrNameLst>
                                      </p:cBhvr>
                                      <p:to>
                                        <p:strVal val="visible"/>
                                      </p:to>
                                    </p:set>
                                    <p:anim calcmode="lin" valueType="num">
                                      <p:cBhvr>
                                        <p:cTn dur="1000" fill="hold" id="23"/>
                                        <p:tgtEl>
                                          <p:spTgt spid="2097238"/>
                                        </p:tgtEl>
                                        <p:attrNameLst>
                                          <p:attrName>ppt_w</p:attrName>
                                        </p:attrNameLst>
                                      </p:cBhvr>
                                      <p:tavLst>
                                        <p:tav tm="0">
                                          <p:val>
                                            <p:fltVal val="0.0"/>
                                          </p:val>
                                        </p:tav>
                                        <p:tav tm="100000">
                                          <p:val>
                                            <p:strVal val="#ppt_w"/>
                                          </p:val>
                                        </p:tav>
                                      </p:tavLst>
                                    </p:anim>
                                    <p:anim calcmode="lin" valueType="num">
                                      <p:cBhvr>
                                        <p:cTn dur="1000" fill="hold" id="24"/>
                                        <p:tgtEl>
                                          <p:spTgt spid="2097238"/>
                                        </p:tgtEl>
                                        <p:attrNameLst>
                                          <p:attrName>ppt_h</p:attrName>
                                        </p:attrNameLst>
                                      </p:cBhvr>
                                      <p:tavLst>
                                        <p:tav tm="0">
                                          <p:val>
                                            <p:fltVal val="0.0"/>
                                          </p:val>
                                        </p:tav>
                                        <p:tav tm="100000">
                                          <p:val>
                                            <p:strVal val="#ppt_h"/>
                                          </p:val>
                                        </p:tav>
                                      </p:tavLst>
                                    </p:anim>
                                    <p:anim calcmode="lin" valueType="num">
                                      <p:cBhvr>
                                        <p:cTn dur="1000" fill="hold" id="25"/>
                                        <p:tgtEl>
                                          <p:spTgt spid="2097238"/>
                                        </p:tgtEl>
                                        <p:attrNameLst>
                                          <p:attrName>ppt_x</p:attrName>
                                        </p:attrNameLst>
                                      </p:cBhvr>
                                      <p:tavLst>
                                        <p:tav fmla="#ppt_x+(cos(-2*pi*(1-$))*-#ppt_x-sin(-2*pi*(1-$))*(1-#ppt_y))*(1-$)" tm="0">
                                          <p:val>
                                            <p:fltVal val="0.0"/>
                                          </p:val>
                                        </p:tav>
                                        <p:tav tm="100000">
                                          <p:val>
                                            <p:fltVal val="1.0"/>
                                          </p:val>
                                        </p:tav>
                                      </p:tavLst>
                                    </p:anim>
                                    <p:anim calcmode="lin" valueType="num">
                                      <p:cBhvr>
                                        <p:cTn dur="1000" fill="hold" id="26"/>
                                        <p:tgtEl>
                                          <p:spTgt spid="2097238"/>
                                        </p:tgtEl>
                                        <p:attrNameLst>
                                          <p:attrName>ppt_y</p:attrName>
                                        </p:attrNameLst>
                                      </p:cBhvr>
                                      <p:tavLst>
                                        <p:tav fmla="#ppt_y+(sin(-2*pi*(1-$))*-#ppt_x+cos(-2*pi*(1-$))*(1-#ppt_y))*(1-$)" tm="0">
                                          <p:val>
                                            <p:fltVal val="0.0"/>
                                          </p:val>
                                        </p:tav>
                                        <p:tav tm="100000">
                                          <p:val>
                                            <p:fltVal val="1.0"/>
                                          </p:val>
                                        </p:tav>
                                      </p:tavLst>
                                    </p:anim>
                                  </p:childTnLst>
                                </p:cTn>
                              </p:par>
                            </p:childTnLst>
                          </p:cTn>
                        </p:par>
                      </p:childTnLst>
                    </p:cTn>
                  </p:par>
                  <p:par>
                    <p:cTn fill="hold" id="27" nodeType="clickPar">
                      <p:stCondLst>
                        <p:cond delay="indefinite"/>
                      </p:stCondLst>
                      <p:childTnLst>
                        <p:par>
                          <p:cTn fill="hold" id="28" nodeType="withGroup">
                            <p:stCondLst>
                              <p:cond delay="0"/>
                            </p:stCondLst>
                            <p:childTnLst>
                              <p:par>
                                <p:cTn fill="hold" id="29" nodeType="clickEffect" presetClass="entr" presetID="52" presetSubtype="0">
                                  <p:stCondLst>
                                    <p:cond delay="0"/>
                                  </p:stCondLst>
                                  <p:childTnLst>
                                    <p:set>
                                      <p:cBhvr>
                                        <p:cTn dur="1" fill="hold" id="30">
                                          <p:stCondLst>
                                            <p:cond delay="0"/>
                                          </p:stCondLst>
                                        </p:cTn>
                                        <p:tgtEl>
                                          <p:spTgt spid="2097235"/>
                                        </p:tgtEl>
                                        <p:attrNameLst>
                                          <p:attrName>style.visibility</p:attrName>
                                        </p:attrNameLst>
                                      </p:cBhvr>
                                      <p:to>
                                        <p:strVal val="visible"/>
                                      </p:to>
                                    </p:set>
                                    <p:animScale>
                                      <p:cBhvr>
                                        <p:cTn accel="0" decel="50000" dur="1000" fill="hold" id="31">
                                          <p:stCondLst>
                                            <p:cond delay="0"/>
                                          </p:stCondLst>
                                        </p:cTn>
                                        <p:tgtEl>
                                          <p:spTgt spid="2097235"/>
                                        </p:tgtEl>
                                      </p:cBhvr>
                                      <p:from x="250000" y="250000"/>
                                      <p:to x="100000" y="100000"/>
                                    </p:animScale>
                                    <p:animMotion origin="layout" path="M -0.46736 0.92887 C -0.37517 0.88508  -0.02552 0.75279  0.0908 0.66613  C  0.20747 0.57948  0.21649 0.50394  0.23177 0.40825  C 0.24705 0.31256 0.22118 0.15964   0.18264 0.09152  C 0.1441 0.02341  0.03802 0.0  0.0 0.0" pathEditMode="relative">
                                      <p:cBhvr>
                                        <p:cTn accel="0" decel="50000" dur="1000" fill="hold" id="32">
                                          <p:stCondLst>
                                            <p:cond delay="0"/>
                                          </p:stCondLst>
                                        </p:cTn>
                                        <p:tgtEl>
                                          <p:spTgt spid="2097235"/>
                                        </p:tgtEl>
                                        <p:attrNameLst>
                                          <p:attrName>ppt_x,ppt_y</p:attrName>
                                        </p:attrNameLst>
                                      </p:cBhvr>
                                    </p:animMotion>
                                    <p:animEffect transition="in" filter="fade">
                                      <p:cBhvr>
                                        <p:cTn dur="1000" id="33"/>
                                        <p:tgtEl>
                                          <p:spTgt spid="2097235"/>
                                        </p:tgtEl>
                                      </p:cBhvr>
                                    </p:animEffect>
                                  </p:childTnLst>
                                </p:cTn>
                              </p:par>
                            </p:childTnLst>
                          </p:cTn>
                        </p:par>
                      </p:childTnLst>
                    </p:cTn>
                  </p:par>
                  <p:par>
                    <p:cTn fill="hold" id="34" nodeType="clickPar">
                      <p:stCondLst>
                        <p:cond delay="indefinite"/>
                      </p:stCondLst>
                      <p:childTnLst>
                        <p:par>
                          <p:cTn fill="hold" id="35" nodeType="withGroup">
                            <p:stCondLst>
                              <p:cond delay="0"/>
                            </p:stCondLst>
                            <p:childTnLst>
                              <p:par>
                                <p:cTn fill="hold" id="36" nodeType="clickEffect" presetClass="entr" presetID="13" presetSubtype="16">
                                  <p:stCondLst>
                                    <p:cond delay="0"/>
                                  </p:stCondLst>
                                  <p:childTnLst>
                                    <p:set>
                                      <p:cBhvr>
                                        <p:cTn dur="1" fill="hold" id="37">
                                          <p:stCondLst>
                                            <p:cond delay="0"/>
                                          </p:stCondLst>
                                        </p:cTn>
                                        <p:tgtEl>
                                          <p:spTgt spid="2097240"/>
                                        </p:tgtEl>
                                        <p:attrNameLst>
                                          <p:attrName>style.visibility</p:attrName>
                                        </p:attrNameLst>
                                      </p:cBhvr>
                                      <p:to>
                                        <p:strVal val="visible"/>
                                      </p:to>
                                    </p:set>
                                    <p:animEffect transition="in" filter="plus(in)">
                                      <p:cBhvr>
                                        <p:cTn dur="2000" id="38"/>
                                        <p:tgtEl>
                                          <p:spTgt spid="2097240"/>
                                        </p:tgtEl>
                                      </p:cBhvr>
                                    </p:animEffect>
                                  </p:childTnLst>
                                </p:cTn>
                              </p:par>
                            </p:childTnLst>
                          </p:cTn>
                        </p:par>
                      </p:childTnLst>
                    </p:cTn>
                  </p:par>
                  <p:par>
                    <p:cTn fill="hold" id="39" nodeType="clickPar">
                      <p:stCondLst>
                        <p:cond delay="indefinite"/>
                      </p:stCondLst>
                      <p:childTnLst>
                        <p:par>
                          <p:cTn fill="hold" id="40" nodeType="withGroup">
                            <p:stCondLst>
                              <p:cond delay="0"/>
                            </p:stCondLst>
                            <p:childTnLst>
                              <p:par>
                                <p:cTn fill="hold" id="41" nodeType="clickEffect" presetClass="entr" presetID="28" presetSubtype="0">
                                  <p:stCondLst>
                                    <p:cond delay="0"/>
                                  </p:stCondLst>
                                  <p:childTnLst>
                                    <p:set>
                                      <p:cBhvr>
                                        <p:cTn dur="1" fill="hold" id="42">
                                          <p:stCondLst>
                                            <p:cond delay="0"/>
                                          </p:stCondLst>
                                        </p:cTn>
                                        <p:tgtEl>
                                          <p:spTgt spid="2097243"/>
                                        </p:tgtEl>
                                        <p:attrNameLst>
                                          <p:attrName>style.visibility</p:attrName>
                                        </p:attrNameLst>
                                      </p:cBhvr>
                                      <p:to>
                                        <p:strVal val="visible"/>
                                      </p:to>
                                    </p:set>
                                    <p:anim calcmode="lin" valueType="num">
                                      <p:cBhvr>
                                        <p:cTn dur="15000" fill="hold" id="43"/>
                                        <p:tgtEl>
                                          <p:spTgt spid="2097243"/>
                                        </p:tgtEl>
                                        <p:attrNameLst>
                                          <p:attrName>ppt_x</p:attrName>
                                        </p:attrNameLst>
                                      </p:cBhvr>
                                      <p:tavLst>
                                        <p:tav tm="0">
                                          <p:val>
                                            <p:strVal val="#ppt_x"/>
                                          </p:val>
                                        </p:tav>
                                        <p:tav tm="100000">
                                          <p:val>
                                            <p:strVal val="#ppt_x"/>
                                          </p:val>
                                        </p:tav>
                                      </p:tavLst>
                                    </p:anim>
                                    <p:anim calcmode="lin" valueType="num">
                                      <p:cBhvr>
                                        <p:cTn dur="15000" fill="hold" id="44"/>
                                        <p:tgtEl>
                                          <p:spTgt spid="2097243"/>
                                        </p:tgtEl>
                                        <p:attrNameLst>
                                          <p:attrName>ppt_y</p:attrName>
                                        </p:attrNameLst>
                                      </p:cBhvr>
                                      <p:tavLst>
                                        <p:tav tm="0">
                                          <p:val>
                                            <p:strVal val="#ppt_y+1"/>
                                          </p:val>
                                        </p:tav>
                                        <p:tav tm="100000">
                                          <p:val>
                                            <p:strVal val="#ppt_y-1"/>
                                          </p:val>
                                        </p:tav>
                                      </p:tavLst>
                                    </p:anim>
                                  </p:childTnLst>
                                </p:cTn>
                              </p:par>
                            </p:childTnLst>
                          </p:cTn>
                        </p:par>
                      </p:childTnLst>
                    </p:cTn>
                  </p:par>
                  <p:par>
                    <p:cTn fill="hold" id="45" nodeType="clickPar">
                      <p:stCondLst>
                        <p:cond delay="indefinite"/>
                      </p:stCondLst>
                      <p:childTnLst>
                        <p:par>
                          <p:cTn fill="hold" id="46" nodeType="withGroup">
                            <p:stCondLst>
                              <p:cond delay="0"/>
                            </p:stCondLst>
                            <p:childTnLst>
                              <p:par>
                                <p:cTn fill="hold" id="47" nodeType="clickEffect" presetClass="entr" presetID="55" presetSubtype="0">
                                  <p:stCondLst>
                                    <p:cond delay="0"/>
                                  </p:stCondLst>
                                  <p:childTnLst>
                                    <p:set>
                                      <p:cBhvr>
                                        <p:cTn dur="1" fill="hold" id="48">
                                          <p:stCondLst>
                                            <p:cond delay="0"/>
                                          </p:stCondLst>
                                        </p:cTn>
                                        <p:tgtEl>
                                          <p:spTgt spid="2097243"/>
                                        </p:tgtEl>
                                        <p:attrNameLst>
                                          <p:attrName>style.visibility</p:attrName>
                                        </p:attrNameLst>
                                      </p:cBhvr>
                                      <p:to>
                                        <p:strVal val="visible"/>
                                      </p:to>
                                    </p:set>
                                    <p:anim calcmode="lin" valueType="num">
                                      <p:cBhvr>
                                        <p:cTn dur="1000" fill="hold" id="49"/>
                                        <p:tgtEl>
                                          <p:spTgt spid="2097243"/>
                                        </p:tgtEl>
                                        <p:attrNameLst>
                                          <p:attrName>ppt_w</p:attrName>
                                        </p:attrNameLst>
                                      </p:cBhvr>
                                      <p:tavLst>
                                        <p:tav tm="0">
                                          <p:val>
                                            <p:strVal val="#ppt_w*0.70"/>
                                          </p:val>
                                        </p:tav>
                                        <p:tav tm="100000">
                                          <p:val>
                                            <p:strVal val="#ppt_w"/>
                                          </p:val>
                                        </p:tav>
                                      </p:tavLst>
                                    </p:anim>
                                    <p:anim calcmode="lin" valueType="num">
                                      <p:cBhvr>
                                        <p:cTn dur="1000" fill="hold" id="50"/>
                                        <p:tgtEl>
                                          <p:spTgt spid="2097243"/>
                                        </p:tgtEl>
                                        <p:attrNameLst>
                                          <p:attrName>ppt_h</p:attrName>
                                        </p:attrNameLst>
                                      </p:cBhvr>
                                      <p:tavLst>
                                        <p:tav tm="0">
                                          <p:val>
                                            <p:strVal val="#ppt_h"/>
                                          </p:val>
                                        </p:tav>
                                        <p:tav tm="100000">
                                          <p:val>
                                            <p:strVal val="#ppt_h"/>
                                          </p:val>
                                        </p:tav>
                                      </p:tavLst>
                                    </p:anim>
                                    <p:animEffect transition="in" filter="fade">
                                      <p:cBhvr>
                                        <p:cTn dur="1000" id="51"/>
                                        <p:tgtEl>
                                          <p:spTgt spid="2097243"/>
                                        </p:tgtEl>
                                      </p:cBhvr>
                                    </p:animEffect>
                                  </p:childTnLst>
                                </p:cTn>
                              </p:par>
                            </p:childTnLst>
                          </p:cTn>
                        </p:par>
                      </p:childTnLst>
                    </p:cTn>
                  </p:par>
                  <p:par>
                    <p:cTn fill="hold" id="52" nodeType="clickPar">
                      <p:stCondLst>
                        <p:cond delay="indefinite"/>
                      </p:stCondLst>
                      <p:childTnLst>
                        <p:par>
                          <p:cTn fill="hold" id="53" nodeType="withGroup">
                            <p:stCondLst>
                              <p:cond delay="0"/>
                            </p:stCondLst>
                            <p:childTnLst>
                              <p:par>
                                <p:cTn accel="50000" fill="hold" id="54" nodeType="clickEffect" presetClass="entr" presetID="38" presetSubtype="0">
                                  <p:stCondLst>
                                    <p:cond delay="0"/>
                                  </p:stCondLst>
                                  <p:iterate type="lt">
                                    <p:tmPct val="50000"/>
                                  </p:iterate>
                                  <p:childTnLst>
                                    <p:set>
                                      <p:cBhvr>
                                        <p:cTn dur="1" fill="hold" id="55">
                                          <p:stCondLst>
                                            <p:cond delay="0"/>
                                          </p:stCondLst>
                                        </p:cTn>
                                        <p:tgtEl>
                                          <p:spTgt spid="2097237"/>
                                        </p:tgtEl>
                                        <p:attrNameLst>
                                          <p:attrName>style.visibility</p:attrName>
                                        </p:attrNameLst>
                                      </p:cBhvr>
                                      <p:to>
                                        <p:strVal val="visible"/>
                                      </p:to>
                                    </p:set>
                                    <p:set>
                                      <p:cBhvr>
                                        <p:cTn dur="455" fill="hold" id="56">
                                          <p:stCondLst>
                                            <p:cond delay="0"/>
                                          </p:stCondLst>
                                        </p:cTn>
                                        <p:tgtEl>
                                          <p:spTgt spid="2097237"/>
                                        </p:tgtEl>
                                        <p:attrNameLst>
                                          <p:attrName>style.rotation</p:attrName>
                                        </p:attrNameLst>
                                      </p:cBhvr>
                                      <p:to>
                                        <p:strVal val="-45.0"/>
                                      </p:to>
                                    </p:set>
                                    <p:anim calcmode="lin" valueType="num">
                                      <p:cBhvr>
                                        <p:cTn dur="455" fill="hold" id="57">
                                          <p:stCondLst>
                                            <p:cond delay="455"/>
                                          </p:stCondLst>
                                        </p:cTn>
                                        <p:tgtEl>
                                          <p:spTgt spid="2097237"/>
                                        </p:tgtEl>
                                        <p:attrNameLst>
                                          <p:attrName>style.rotation</p:attrName>
                                        </p:attrNameLst>
                                      </p:cBhvr>
                                      <p:tavLst>
                                        <p:tav tm="0">
                                          <p:val>
                                            <p:fltVal val="-45.0"/>
                                          </p:val>
                                        </p:tav>
                                        <p:tav tm="69900">
                                          <p:val>
                                            <p:fltVal val="45.0"/>
                                          </p:val>
                                        </p:tav>
                                        <p:tav tm="100000">
                                          <p:val>
                                            <p:fltVal val="0.0"/>
                                          </p:val>
                                        </p:tav>
                                      </p:tavLst>
                                    </p:anim>
                                    <p:anim calcmode="lin" valueType="num">
                                      <p:cBhvr>
                                        <p:cTn dur="455" fill="hold" id="58">
                                          <p:stCondLst>
                                            <p:cond delay="0"/>
                                          </p:stCondLst>
                                        </p:cTn>
                                        <p:tgtEl>
                                          <p:spTgt spid="2097237"/>
                                        </p:tgtEl>
                                        <p:attrNameLst>
                                          <p:attrName>ppt_y</p:attrName>
                                        </p:attrNameLst>
                                      </p:cBhvr>
                                      <p:tavLst>
                                        <p:tav tm="0">
                                          <p:val>
                                            <p:strVal val="#ppt_y-1"/>
                                          </p:val>
                                        </p:tav>
                                        <p:tav tm="100000">
                                          <p:val>
                                            <p:strVal val="#ppt_y-(0.354*#ppt_w-0.172*#ppt_h)"/>
                                          </p:val>
                                        </p:tav>
                                      </p:tavLst>
                                    </p:anim>
                                    <p:anim calcmode="lin" valueType="num">
                                      <p:cBhvr>
                                        <p:cTn accel="0" autoRev="1" decel="50000" dur="156" fill="hold" id="59">
                                          <p:stCondLst>
                                            <p:cond delay="455"/>
                                          </p:stCondLst>
                                        </p:cTn>
                                        <p:tgtEl>
                                          <p:spTgt spid="2097237"/>
                                        </p:tgtEl>
                                        <p:attrNameLst>
                                          <p:attrName>ppt_y</p:attrName>
                                        </p:attrNameLst>
                                      </p:cBhvr>
                                      <p:tavLst>
                                        <p:tav tm="0">
                                          <p:val>
                                            <p:strVal val="#ppt_y-(0.354*#ppt_w-0.172*#ppt_h)"/>
                                          </p:val>
                                        </p:tav>
                                        <p:tav tm="100000">
                                          <p:val>
                                            <p:strVal val="#ppt_y-(0.354*#ppt_w-0.172*#ppt_h)-#ppt_h/2"/>
                                          </p:val>
                                        </p:tav>
                                      </p:tavLst>
                                    </p:anim>
                                    <p:anim calcmode="lin" valueType="num">
                                      <p:cBhvr>
                                        <p:cTn dur="136" fill="hold" id="60">
                                          <p:stCondLst>
                                            <p:cond delay="864"/>
                                          </p:stCondLst>
                                        </p:cTn>
                                        <p:tgtEl>
                                          <p:spTgt spid="2097237"/>
                                        </p:tgtEl>
                                        <p:attrNameLst>
                                          <p:attrName>ppt_y</p:attrName>
                                        </p:attrNameLst>
                                      </p:cBhvr>
                                      <p:tavLst>
                                        <p:tav tm="0">
                                          <p:val>
                                            <p:strVal val="#ppt_y-(0.354*#ppt_w-0.172*#ppt_h)"/>
                                          </p:val>
                                        </p:tav>
                                        <p:tav tm="100000">
                                          <p:val>
                                            <p:strVal val="#ppt_y"/>
                                          </p:val>
                                        </p:tav>
                                      </p:tavLst>
                                    </p:anim>
                                  </p:childTnLst>
                                </p:cTn>
                              </p:par>
                            </p:childTnLst>
                          </p:cTn>
                        </p:par>
                      </p:childTnLst>
                    </p:cTn>
                  </p:par>
                  <p:par>
                    <p:cTn fill="hold" id="61" nodeType="clickPar">
                      <p:stCondLst>
                        <p:cond delay="indefinite"/>
                      </p:stCondLst>
                      <p:childTnLst>
                        <p:par>
                          <p:cTn fill="hold" id="62" nodeType="withGroup">
                            <p:stCondLst>
                              <p:cond delay="0"/>
                            </p:stCondLst>
                            <p:childTnLst>
                              <p:par>
                                <p:cTn accel="100000" fill="hold" id="63" nodeType="clickEffect" presetClass="entr" presetID="39" presetSubtype="0">
                                  <p:stCondLst>
                                    <p:cond delay="0"/>
                                  </p:stCondLst>
                                  <p:childTnLst>
                                    <p:set>
                                      <p:cBhvr>
                                        <p:cTn dur="1" fill="hold" id="64">
                                          <p:stCondLst>
                                            <p:cond delay="0"/>
                                          </p:stCondLst>
                                        </p:cTn>
                                        <p:tgtEl>
                                          <p:spTgt spid="2097239"/>
                                        </p:tgtEl>
                                        <p:attrNameLst>
                                          <p:attrName>style.visibility</p:attrName>
                                        </p:attrNameLst>
                                      </p:cBhvr>
                                      <p:to>
                                        <p:strVal val="visible"/>
                                      </p:to>
                                    </p:set>
                                    <p:anim calcmode="lin" valueType="num">
                                      <p:cBhvr>
                                        <p:cTn dur="500" fill="hold" id="65"/>
                                        <p:tgtEl>
                                          <p:spTgt spid="2097239"/>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66"/>
                                        <p:tgtEl>
                                          <p:spTgt spid="2097239"/>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67"/>
                                        <p:tgtEl>
                                          <p:spTgt spid="2097239"/>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68"/>
                                        <p:tgtEl>
                                          <p:spTgt spid="2097239"/>
                                        </p:tgtEl>
                                        <p:attrNameLst>
                                          <p:attrName>ppt_y</p:attrName>
                                        </p:attrNameLst>
                                      </p:cBhvr>
                                      <p:tavLst>
                                        <p:tav tm="0">
                                          <p:val>
                                            <p:strVal val="#ppt_y"/>
                                          </p:val>
                                        </p:tav>
                                        <p:tav tm="100000">
                                          <p:val>
                                            <p:strVal val="#ppt_y"/>
                                          </p:val>
                                        </p:tav>
                                      </p:tavLst>
                                    </p:anim>
                                  </p:childTnLst>
                                </p:cTn>
                              </p:par>
                            </p:childTnLst>
                          </p:cTn>
                        </p:par>
                      </p:childTnLst>
                    </p:cTn>
                  </p:par>
                  <p:par>
                    <p:cTn fill="hold" id="69" nodeType="clickPar">
                      <p:stCondLst>
                        <p:cond delay="indefinite"/>
                      </p:stCondLst>
                      <p:childTnLst>
                        <p:par>
                          <p:cTn fill="hold" id="70" nodeType="withGroup">
                            <p:stCondLst>
                              <p:cond delay="0"/>
                            </p:stCondLst>
                            <p:childTnLst>
                              <p:par>
                                <p:cTn fill="hold" id="71" nodeType="clickEffect" presetClass="entr" presetID="52" presetSubtype="0">
                                  <p:stCondLst>
                                    <p:cond delay="0"/>
                                  </p:stCondLst>
                                  <p:childTnLst>
                                    <p:set>
                                      <p:cBhvr>
                                        <p:cTn dur="1" fill="hold" id="72">
                                          <p:stCondLst>
                                            <p:cond delay="0"/>
                                          </p:stCondLst>
                                        </p:cTn>
                                        <p:tgtEl>
                                          <p:spTgt spid="2097242"/>
                                        </p:tgtEl>
                                        <p:attrNameLst>
                                          <p:attrName>style.visibility</p:attrName>
                                        </p:attrNameLst>
                                      </p:cBhvr>
                                      <p:to>
                                        <p:strVal val="visible"/>
                                      </p:to>
                                    </p:set>
                                    <p:animScale>
                                      <p:cBhvr>
                                        <p:cTn accel="0" decel="50000" dur="1000" fill="hold" id="73">
                                          <p:stCondLst>
                                            <p:cond delay="0"/>
                                          </p:stCondLst>
                                        </p:cTn>
                                        <p:tgtEl>
                                          <p:spTgt spid="2097242"/>
                                        </p:tgtEl>
                                      </p:cBhvr>
                                      <p:from x="250000" y="250000"/>
                                      <p:to x="100000" y="100000"/>
                                    </p:animScale>
                                    <p:animMotion origin="layout" path="M -0.46736 0.92887 C -0.37517 0.88508  -0.02552 0.75279  0.0908 0.66613  C  0.20747 0.57948  0.21649 0.50394  0.23177 0.40825  C 0.24705 0.31256 0.22118 0.15964   0.18264 0.09152  C 0.1441 0.02341  0.03802 0.0  0.0 0.0" pathEditMode="relative">
                                      <p:cBhvr>
                                        <p:cTn accel="0" decel="50000" dur="1000" fill="hold" id="74">
                                          <p:stCondLst>
                                            <p:cond delay="0"/>
                                          </p:stCondLst>
                                        </p:cTn>
                                        <p:tgtEl>
                                          <p:spTgt spid="2097242"/>
                                        </p:tgtEl>
                                        <p:attrNameLst>
                                          <p:attrName>ppt_x,ppt_y</p:attrName>
                                        </p:attrNameLst>
                                      </p:cBhvr>
                                    </p:animMotion>
                                    <p:animEffect transition="in" filter="fade">
                                      <p:cBhvr>
                                        <p:cTn dur="1000" id="75"/>
                                        <p:tgtEl>
                                          <p:spTgt spid="2097242"/>
                                        </p:tgtEl>
                                      </p:cBhvr>
                                    </p:animEffect>
                                  </p:childTnLst>
                                </p:cTn>
                              </p:par>
                            </p:childTnLst>
                          </p:cTn>
                        </p:par>
                      </p:childTnLst>
                    </p:cTn>
                  </p:par>
                  <p:par>
                    <p:cTn fill="hold" id="76" nodeType="clickPar">
                      <p:stCondLst>
                        <p:cond delay="indefinite"/>
                      </p:stCondLst>
                      <p:childTnLst>
                        <p:par>
                          <p:cTn fill="hold" id="77" nodeType="withGroup">
                            <p:stCondLst>
                              <p:cond delay="0"/>
                            </p:stCondLst>
                            <p:childTnLst>
                              <p:par>
                                <p:cTn fill="hold" id="78" nodeType="clickEffect" presetClass="entr" presetID="19" presetSubtype="10">
                                  <p:stCondLst>
                                    <p:cond delay="0"/>
                                  </p:stCondLst>
                                  <p:childTnLst>
                                    <p:set>
                                      <p:cBhvr>
                                        <p:cTn dur="1" fill="hold" id="79">
                                          <p:stCondLst>
                                            <p:cond delay="0"/>
                                          </p:stCondLst>
                                        </p:cTn>
                                        <p:tgtEl>
                                          <p:spTgt spid="2097241"/>
                                        </p:tgtEl>
                                        <p:attrNameLst>
                                          <p:attrName>style.visibility</p:attrName>
                                        </p:attrNameLst>
                                      </p:cBhvr>
                                      <p:to>
                                        <p:strVal val="visible"/>
                                      </p:to>
                                    </p:set>
                                    <p:anim calcmode="lin" valueType="num">
                                      <p:cBhvr>
                                        <p:cTn dur="5000" fill="hold" id="80"/>
                                        <p:tgtEl>
                                          <p:spTgt spid="2097241"/>
                                        </p:tgtEl>
                                        <p:attrNameLst>
                                          <p:attrName>ppt_w</p:attrName>
                                        </p:attrNameLst>
                                      </p:cBhvr>
                                      <p:tavLst>
                                        <p:tav fmla="#ppt_w*sin(2.5*pi*$)" tm="0">
                                          <p:val>
                                            <p:fltVal val="0.0"/>
                                          </p:val>
                                        </p:tav>
                                        <p:tav tm="100000">
                                          <p:val>
                                            <p:fltVal val="1.0"/>
                                          </p:val>
                                        </p:tav>
                                      </p:tavLst>
                                    </p:anim>
                                    <p:anim calcmode="lin" valueType="num">
                                      <p:cBhvr>
                                        <p:cTn dur="5000" fill="hold" id="81"/>
                                        <p:tgtEl>
                                          <p:spTgt spid="2097241"/>
                                        </p:tgtEl>
                                        <p:attrNameLst>
                                          <p:attrName>ppt_h</p:attrName>
                                        </p:attrNameLst>
                                      </p:cBhvr>
                                      <p:tavLst>
                                        <p:tav tm="0">
                                          <p:val>
                                            <p:strVal val="#ppt_h"/>
                                          </p:val>
                                        </p:tav>
                                        <p:tav tm="100000">
                                          <p:val>
                                            <p:strVal val="#ppt_h"/>
                                          </p:val>
                                        </p:tav>
                                      </p:tavLst>
                                    </p:anim>
                                  </p:childTnLst>
                                </p:cTn>
                              </p:par>
                            </p:childTnLst>
                          </p:cTn>
                        </p:par>
                      </p:childTnLst>
                    </p:cTn>
                  </p:par>
                  <p:par>
                    <p:cTn fill="hold" id="82" nodeType="clickPar">
                      <p:stCondLst>
                        <p:cond delay="indefinite"/>
                      </p:stCondLst>
                      <p:childTnLst>
                        <p:par>
                          <p:cTn fill="hold" id="83" nodeType="withGroup">
                            <p:stCondLst>
                              <p:cond delay="0"/>
                            </p:stCondLst>
                            <p:childTnLst>
                              <p:par>
                                <p:cTn fill="hold" id="84" nodeType="clickEffect" presetClass="entr" presetID="30" presetSubtype="0">
                                  <p:stCondLst>
                                    <p:cond delay="0"/>
                                  </p:stCondLst>
                                  <p:childTnLst>
                                    <p:set>
                                      <p:cBhvr>
                                        <p:cTn dur="1" fill="hold" id="85">
                                          <p:stCondLst>
                                            <p:cond delay="0"/>
                                          </p:stCondLst>
                                        </p:cTn>
                                        <p:tgtEl>
                                          <p:spTgt spid="2097244"/>
                                        </p:tgtEl>
                                        <p:attrNameLst>
                                          <p:attrName>style.visibility</p:attrName>
                                        </p:attrNameLst>
                                      </p:cBhvr>
                                      <p:to>
                                        <p:strVal val="visible"/>
                                      </p:to>
                                    </p:set>
                                    <p:animEffect transition="in" filter="fade">
                                      <p:cBhvr>
                                        <p:cTn decel="100000" dur="800" id="86"/>
                                        <p:tgtEl>
                                          <p:spTgt spid="2097244"/>
                                        </p:tgtEl>
                                      </p:cBhvr>
                                    </p:animEffect>
                                    <p:anim calcmode="lin" valueType="num">
                                      <p:cBhvr>
                                        <p:cTn decel="100000" dur="800" fill="hold" id="87"/>
                                        <p:tgtEl>
                                          <p:spTgt spid="2097244"/>
                                        </p:tgtEl>
                                        <p:attrNameLst>
                                          <p:attrName>style.rotation</p:attrName>
                                        </p:attrNameLst>
                                      </p:cBhvr>
                                      <p:tavLst>
                                        <p:tav tm="0">
                                          <p:val>
                                            <p:fltVal val="-90.0"/>
                                          </p:val>
                                        </p:tav>
                                        <p:tav tm="100000">
                                          <p:val>
                                            <p:fltVal val="0.0"/>
                                          </p:val>
                                        </p:tav>
                                      </p:tavLst>
                                    </p:anim>
                                    <p:anim calcmode="lin" valueType="num">
                                      <p:cBhvr>
                                        <p:cTn decel="100000" dur="800" fill="hold" id="88"/>
                                        <p:tgtEl>
                                          <p:spTgt spid="2097244"/>
                                        </p:tgtEl>
                                        <p:attrNameLst>
                                          <p:attrName>ppt_x</p:attrName>
                                        </p:attrNameLst>
                                      </p:cBhvr>
                                      <p:tavLst>
                                        <p:tav tm="0">
                                          <p:val>
                                            <p:strVal val="#ppt_x+0.4"/>
                                          </p:val>
                                        </p:tav>
                                        <p:tav tm="100000">
                                          <p:val>
                                            <p:strVal val="#ppt_x-0.05"/>
                                          </p:val>
                                        </p:tav>
                                      </p:tavLst>
                                    </p:anim>
                                    <p:anim calcmode="lin" valueType="num">
                                      <p:cBhvr>
                                        <p:cTn decel="100000" dur="800" fill="hold" id="89"/>
                                        <p:tgtEl>
                                          <p:spTgt spid="2097244"/>
                                        </p:tgtEl>
                                        <p:attrNameLst>
                                          <p:attrName>ppt_y</p:attrName>
                                        </p:attrNameLst>
                                      </p:cBhvr>
                                      <p:tavLst>
                                        <p:tav tm="0">
                                          <p:val>
                                            <p:strVal val="#ppt_y-0.4"/>
                                          </p:val>
                                        </p:tav>
                                        <p:tav tm="100000">
                                          <p:val>
                                            <p:strVal val="#ppt_y+0.1"/>
                                          </p:val>
                                        </p:tav>
                                      </p:tavLst>
                                    </p:anim>
                                    <p:anim calcmode="lin" valueType="num">
                                      <p:cBhvr>
                                        <p:cTn accel="100000" dur="200" fill="hold" id="90">
                                          <p:stCondLst>
                                            <p:cond delay="800"/>
                                          </p:stCondLst>
                                        </p:cTn>
                                        <p:tgtEl>
                                          <p:spTgt spid="2097244"/>
                                        </p:tgtEl>
                                        <p:attrNameLst>
                                          <p:attrName>ppt_x</p:attrName>
                                        </p:attrNameLst>
                                      </p:cBhvr>
                                      <p:tavLst>
                                        <p:tav tm="0">
                                          <p:val>
                                            <p:strVal val="#ppt_x-0.05"/>
                                          </p:val>
                                        </p:tav>
                                        <p:tav tm="100000">
                                          <p:val>
                                            <p:strVal val="#ppt_x"/>
                                          </p:val>
                                        </p:tav>
                                      </p:tavLst>
                                    </p:anim>
                                    <p:anim calcmode="lin" valueType="num">
                                      <p:cBhvr>
                                        <p:cTn accel="100000" dur="200" fill="hold" id="91">
                                          <p:stCondLst>
                                            <p:cond delay="800"/>
                                          </p:stCondLst>
                                        </p:cTn>
                                        <p:tgtEl>
                                          <p:spTgt spid="209724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EMPLATE_CATEGORY" val="custom"/>
  <p:tag name="KSO_WM_TEMPLATE_INDEX" val="181"/>
</p:tagLst>
</file>

<file path=ppt/tags/tag10.xml><?xml version="1.0" encoding="utf-8"?>
<p:tagLst xmlns:p="http://schemas.openxmlformats.org/presentationml/2006/main">
  <p:tag name="KSO_WM_TEMPLATE_CATEGORY" val="custom"/>
  <p:tag name="KSO_WM_TEMPLATE_INDEX" val="181"/>
</p:tagLst>
</file>

<file path=ppt/tags/tag11.xml><?xml version="1.0" encoding="utf-8"?>
<p:tagLst xmlns:p="http://schemas.openxmlformats.org/presentationml/2006/main">
  <p:tag name="KSO_WM_TEMPLATE_CATEGORY" val="custom"/>
  <p:tag name="KSO_WM_TEMPLATE_INDEX" val="181"/>
</p:tagLst>
</file>

<file path=ppt/tags/tag12.xml><?xml version="1.0" encoding="utf-8"?>
<p:tagLst xmlns:p="http://schemas.openxmlformats.org/presentationml/2006/main">
  <p:tag name="KSO_WM_TEMPLATE_CATEGORY" val="custom"/>
  <p:tag name="KSO_WM_TEMPLATE_INDEX" val="181"/>
</p:tagLst>
</file>

<file path=ppt/tags/tag13.xml><?xml version="1.0" encoding="utf-8"?>
<p:tagLst xmlns:p="http://schemas.openxmlformats.org/presentationml/2006/main">
  <p:tag name="KSO_WM_TEMPLATE_CATEGORY" val="custom"/>
  <p:tag name="KSO_WM_TEMPLATE_INDEX" val="181"/>
</p:tagLst>
</file>

<file path=ppt/tags/tag14.xml><?xml version="1.0" encoding="utf-8"?>
<p:tagLst xmlns:p="http://schemas.openxmlformats.org/presentationml/2006/main">
  <p:tag name="KSO_WM_TEMPLATE_CATEGORY" val="custom"/>
  <p:tag name="KSO_WM_TEMPLATE_INDEX" val="181"/>
</p:tagLst>
</file>

<file path=ppt/tags/tag15.xml><?xml version="1.0" encoding="utf-8"?>
<p:tagLst xmlns:p="http://schemas.openxmlformats.org/presentationml/2006/main">
  <p:tag name="KSO_WM_TEMPLATE_CATEGORY" val="custom"/>
  <p:tag name="KSO_WM_TEMPLATE_INDEX" val="181"/>
</p:tagLst>
</file>

<file path=ppt/tags/tag16.xml><?xml version="1.0" encoding="utf-8"?>
<p:tagLst xmlns:p="http://schemas.openxmlformats.org/presentationml/2006/main">
  <p:tag name="KSO_WM_TEMPLATE_CATEGORY" val="custom"/>
  <p:tag name="KSO_WM_TEMPLATE_INDEX" val="181"/>
</p:tagLst>
</file>

<file path=ppt/tags/tag17.xml><?xml version="1.0" encoding="utf-8"?>
<p:tagLst xmlns:p="http://schemas.openxmlformats.org/presentationml/2006/main">
  <p:tag name="KSO_WM_TEMPLATE_CATEGORY" val="custom"/>
  <p:tag name="KSO_WM_TEMPLATE_INDEX" val="181"/>
</p:tagLst>
</file>

<file path=ppt/tags/tag18.xml><?xml version="1.0" encoding="utf-8"?>
<p:tagLst xmlns:p="http://schemas.openxmlformats.org/presentationml/2006/main">
  <p:tag name="KSO_WM_TEMPLATE_CATEGORY" val="custom"/>
  <p:tag name="KSO_WM_TEMPLATE_INDEX" val="181"/>
</p:tagLst>
</file>

<file path=ppt/tags/tag19.xml><?xml version="1.0" encoding="utf-8"?>
<p:tagLst xmlns:p="http://schemas.openxmlformats.org/presentationml/2006/main">
  <p:tag name="KSO_WM_TEMPLATE_CATEGORY" val="custom"/>
  <p:tag name="KSO_WM_TEMPLATE_INDEX" val="181"/>
</p:tagLst>
</file>

<file path=ppt/tags/tag2.xml><?xml version="1.0" encoding="utf-8"?>
<p:tagLst xmlns:p="http://schemas.openxmlformats.org/presentationml/2006/main">
  <p:tag name="KSO_WM_TEMPLATE_CATEGORY" val="custom"/>
  <p:tag name="KSO_WM_TEMPLATE_INDEX" val="181"/>
</p:tagLst>
</file>

<file path=ppt/tags/tag20.xml><?xml version="1.0" encoding="utf-8"?>
<p:tagLst xmlns:p="http://schemas.openxmlformats.org/presentationml/2006/main">
  <p:tag name="KSO_WM_TEMPLATE_CATEGORY" val="custom"/>
  <p:tag name="KSO_WM_TEMPLATE_INDEX" val="181"/>
</p:tagLst>
</file>

<file path=ppt/tags/tag21.xml><?xml version="1.0" encoding="utf-8"?>
<p:tagLst xmlns:p="http://schemas.openxmlformats.org/presentationml/2006/main">
  <p:tag name="KSO_WM_TEMPLATE_CATEGORY" val="custom"/>
  <p:tag name="KSO_WM_TEMPLATE_INDEX" val="181"/>
</p:tagLst>
</file>

<file path=ppt/tags/tag22.xml><?xml version="1.0" encoding="utf-8"?>
<p:tagLst xmlns:p="http://schemas.openxmlformats.org/presentationml/2006/main">
  <p:tag name="KSO_WM_TEMPLATE_CATEGORY" val="custom"/>
  <p:tag name="KSO_WM_TEMPLATE_INDEX" val="181"/>
</p:tagLst>
</file>

<file path=ppt/tags/tag23.xml><?xml version="1.0" encoding="utf-8"?>
<p:tagLst xmlns:p="http://schemas.openxmlformats.org/presentationml/2006/main">
  <p:tag name="KSO_WM_TEMPLATE_CATEGORY" val="custom"/>
  <p:tag name="KSO_WM_TEMPLATE_INDEX" val="181"/>
</p:tagLst>
</file>

<file path=ppt/tags/tag24.xml><?xml version="1.0" encoding="utf-8"?>
<p:tagLst xmlns:p="http://schemas.openxmlformats.org/presentationml/2006/main">
  <p:tag name="KSO_WM_TEMPLATE_CATEGORY" val="custom"/>
  <p:tag name="KSO_WM_TEMPLATE_INDEX" val="181"/>
</p:tagLst>
</file>

<file path=ppt/tags/tag25.xml><?xml version="1.0" encoding="utf-8"?>
<p:tagLst xmlns:p="http://schemas.openxmlformats.org/presentationml/2006/main">
  <p:tag name="KSO_WM_TEMPLATE_CATEGORY" val="custom"/>
  <p:tag name="KSO_WM_TEMPLATE_INDEX" val="181"/>
</p:tagLst>
</file>

<file path=ppt/tags/tag26.xml><?xml version="1.0" encoding="utf-8"?>
<p:tagLst xmlns:p="http://schemas.openxmlformats.org/presentationml/2006/main">
  <p:tag name="KSO_WM_TEMPLATE_CATEGORY" val="custom"/>
  <p:tag name="KSO_WM_TEMPLATE_INDEX" val="181"/>
</p:tagLst>
</file>

<file path=ppt/tags/tag27.xml><?xml version="1.0" encoding="utf-8"?>
<p:tagLst xmlns:p="http://schemas.openxmlformats.org/presentationml/2006/main">
  <p:tag name="KSO_WM_TEMPLATE_CATEGORY" val="custom"/>
  <p:tag name="KSO_WM_TEMPLATE_INDEX" val="181"/>
</p:tagLst>
</file>

<file path=ppt/tags/tag28.xml><?xml version="1.0" encoding="utf-8"?>
<p:tagLst xmlns:p="http://schemas.openxmlformats.org/presentationml/2006/main">
  <p:tag name="KSO_WM_TEMPLATE_CATEGORY" val="custom"/>
  <p:tag name="KSO_WM_TEMPLATE_INDEX" val="181"/>
</p:tagLst>
</file>

<file path=ppt/tags/tag29.xml><?xml version="1.0" encoding="utf-8"?>
<p:tagLst xmlns:p="http://schemas.openxmlformats.org/presentationml/2006/main">
  <p:tag name="KSO_WM_TEMPLATE_CATEGORY" val="custom"/>
  <p:tag name="KSO_WM_TEMPLATE_INDEX" val="181"/>
</p:tagLst>
</file>

<file path=ppt/tags/tag3.xml><?xml version="1.0" encoding="utf-8"?>
<p:tagLst xmlns:p="http://schemas.openxmlformats.org/presentationml/2006/main">
  <p:tag name="KSO_WM_TEMPLATE_CATEGORY" val="custom"/>
  <p:tag name="KSO_WM_TEMPLATE_INDEX" val="181"/>
</p:tagLst>
</file>

<file path=ppt/tags/tag30.xml><?xml version="1.0" encoding="utf-8"?>
<p:tagLst xmlns:p="http://schemas.openxmlformats.org/presentationml/2006/main">
  <p:tag name="KSO_WM_TEMPLATE_CATEGORY" val="custom"/>
  <p:tag name="KSO_WM_TEMPLATE_INDEX" val="181"/>
</p:tagLst>
</file>

<file path=ppt/tags/tag31.xml><?xml version="1.0" encoding="utf-8"?>
<p:tagLst xmlns:p="http://schemas.openxmlformats.org/presentationml/2006/main">
  <p:tag name="KSO_WM_TEMPLATE_CATEGORY" val="custom"/>
  <p:tag name="KSO_WM_TEMPLATE_INDEX" val="181"/>
</p:tagLst>
</file>

<file path=ppt/tags/tag32.xml><?xml version="1.0" encoding="utf-8"?>
<p:tagLst xmlns:p="http://schemas.openxmlformats.org/presentationml/2006/main">
  <p:tag name="KSO_WM_TEMPLATE_CATEGORY" val="custom"/>
  <p:tag name="KSO_WM_TEMPLATE_INDEX" val="181"/>
</p:tagLst>
</file>

<file path=ppt/tags/tag33.xml><?xml version="1.0" encoding="utf-8"?>
<p:tagLst xmlns:p="http://schemas.openxmlformats.org/presentationml/2006/main">
  <p:tag name="KSO_WM_TEMPLATE_CATEGORY" val="custom"/>
  <p:tag name="KSO_WM_TEMPLATE_INDEX" val="181"/>
</p:tagLst>
</file>

<file path=ppt/tags/tag34.xml><?xml version="1.0" encoding="utf-8"?>
<p:tagLst xmlns:p="http://schemas.openxmlformats.org/presentationml/2006/main">
  <p:tag name="KSO_WM_TEMPLATE_CATEGORY" val="custom"/>
  <p:tag name="KSO_WM_TEMPLATE_INDEX" val="181"/>
</p:tagLst>
</file>

<file path=ppt/tags/tag35.xml><?xml version="1.0" encoding="utf-8"?>
<p:tagLst xmlns:p="http://schemas.openxmlformats.org/presentationml/2006/main">
  <p:tag name="KSO_WM_TEMPLATE_CATEGORY" val="custom"/>
  <p:tag name="KSO_WM_TEMPLATE_INDEX" val="181"/>
</p:tagLst>
</file>

<file path=ppt/tags/tag36.xml><?xml version="1.0" encoding="utf-8"?>
<p:tagLst xmlns:p="http://schemas.openxmlformats.org/presentationml/2006/main">
  <p:tag name="KSO_WM_TEMPLATE_CATEGORY" val="custom"/>
  <p:tag name="KSO_WM_TEMPLATE_INDEX" val="181"/>
</p:tagLst>
</file>

<file path=ppt/tags/tag37.xml><?xml version="1.0" encoding="utf-8"?>
<p:tagLst xmlns:p="http://schemas.openxmlformats.org/presentationml/2006/main">
  <p:tag name="KSO_WM_TEMPLATE_CATEGORY" val="custom"/>
  <p:tag name="KSO_WM_TEMPLATE_INDEX" val="181"/>
</p:tagLst>
</file>

<file path=ppt/tags/tag38.xml><?xml version="1.0" encoding="utf-8"?>
<p:tagLst xmlns:p="http://schemas.openxmlformats.org/presentationml/2006/main">
  <p:tag name="KSO_WM_TEMPLATE_CATEGORY" val="custom"/>
  <p:tag name="KSO_WM_TEMPLATE_INDEX" val="181"/>
</p:tagLst>
</file>

<file path=ppt/tags/tag39.xml><?xml version="1.0" encoding="utf-8"?>
<p:tagLst xmlns:p="http://schemas.openxmlformats.org/presentationml/2006/main">
  <p:tag name="KSO_WM_TEMPLATE_CATEGORY" val="custom"/>
  <p:tag name="KSO_WM_TEMPLATE_INDEX" val="181"/>
</p:tagLst>
</file>

<file path=ppt/tags/tag4.xml><?xml version="1.0" encoding="utf-8"?>
<p:tagLst xmlns:p="http://schemas.openxmlformats.org/presentationml/2006/main">
  <p:tag name="KSO_WM_TEMPLATE_CATEGORY" val="custom"/>
  <p:tag name="KSO_WM_TEMPLATE_INDEX" val="181"/>
</p:tagLst>
</file>

<file path=ppt/tags/tag5.xml><?xml version="1.0" encoding="utf-8"?>
<p:tagLst xmlns:p="http://schemas.openxmlformats.org/presentationml/2006/main">
  <p:tag name="KSO_WM_TEMPLATE_CATEGORY" val="custom"/>
  <p:tag name="KSO_WM_TEMPLATE_INDEX" val="181"/>
</p:tagLst>
</file>

<file path=ppt/tags/tag6.xml><?xml version="1.0" encoding="utf-8"?>
<p:tagLst xmlns:p="http://schemas.openxmlformats.org/presentationml/2006/main">
  <p:tag name="KSO_WM_TEMPLATE_CATEGORY" val="custom"/>
  <p:tag name="KSO_WM_TEMPLATE_INDEX" val="181"/>
</p:tagLst>
</file>

<file path=ppt/tags/tag7.xml><?xml version="1.0" encoding="utf-8"?>
<p:tagLst xmlns:p="http://schemas.openxmlformats.org/presentationml/2006/main">
  <p:tag name="KSO_WM_TEMPLATE_CATEGORY" val="custom"/>
  <p:tag name="KSO_WM_TEMPLATE_INDEX" val="181"/>
</p:tagLst>
</file>

<file path=ppt/tags/tag8.xml><?xml version="1.0" encoding="utf-8"?>
<p:tagLst xmlns:p="http://schemas.openxmlformats.org/presentationml/2006/main">
  <p:tag name="KSO_WM_TEMPLATE_CATEGORY" val="custom"/>
  <p:tag name="KSO_WM_TEMPLATE_INDEX" val="181"/>
</p:tagLst>
</file>

<file path=ppt/tags/tag9.xml><?xml version="1.0" encoding="utf-8"?>
<p:tagLst xmlns:p="http://schemas.openxmlformats.org/presentationml/2006/main">
  <p:tag name="KSO_WM_TEMPLATE_CATEGORY" val="custom"/>
  <p:tag name="KSO_WM_TEMPLATE_INDEX" val="181"/>
</p:tagLst>
</file>

<file path=ppt/theme/theme1.xml><?xml version="1.0" encoding="utf-8"?>
<a:theme xmlns:a="http://schemas.openxmlformats.org/drawingml/2006/main" name="Office 主题">
  <a:themeElements>
    <a:clrScheme name="Default Color Scheme">
      <a:dk1>
        <a:srgbClr val="5F5F5F"/>
      </a:dk1>
      <a:lt1>
        <a:srgbClr val="FFFFFF"/>
      </a:lt1>
      <a:dk2>
        <a:srgbClr val="FFFFFF"/>
      </a:dk2>
      <a:lt2>
        <a:srgbClr val="5F5F5F"/>
      </a:lt2>
      <a:accent1>
        <a:srgbClr val="826951"/>
      </a:accent1>
      <a:accent2>
        <a:srgbClr val="B78623"/>
      </a:accent2>
      <a:accent3>
        <a:srgbClr val="FFFFFF"/>
      </a:accent3>
      <a:accent4>
        <a:srgbClr val="515151"/>
      </a:accent4>
      <a:accent5>
        <a:srgbClr val="C1B9B3"/>
      </a:accent5>
      <a:accent6>
        <a:srgbClr val="A4781F"/>
      </a:accent6>
      <a:hlink>
        <a:srgbClr val="00B0F0"/>
      </a:hlink>
      <a:folHlink>
        <a:srgbClr val="AFB2B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5F5F5F"/>
        </a:dk1>
        <a:lt1>
          <a:srgbClr val="FFFFFF"/>
        </a:lt1>
        <a:dk2>
          <a:srgbClr val="FFFFFF"/>
        </a:dk2>
        <a:lt2>
          <a:srgbClr val="5F5F5F"/>
        </a:lt2>
        <a:accent1>
          <a:srgbClr val="826951"/>
        </a:accent1>
        <a:accent2>
          <a:srgbClr val="B78623"/>
        </a:accent2>
        <a:accent3>
          <a:srgbClr val="FFFFFF"/>
        </a:accent3>
        <a:accent4>
          <a:srgbClr val="515151"/>
        </a:accent4>
        <a:accent5>
          <a:srgbClr val="C1B9B3"/>
        </a:accent5>
        <a:accent6>
          <a:srgbClr val="A4781F"/>
        </a:accent6>
        <a:hlink>
          <a:srgbClr val="00B0F0"/>
        </a:hlink>
        <a:folHlink>
          <a:srgbClr val="AFB2B4"/>
        </a:folHlink>
      </a:clrScheme>
    </a:extraClrScheme>
  </a:extraClrSchemeLst>
</a:theme>
</file>

<file path=ppt/theme/theme2.xml><?xml version="1.0" encoding="utf-8"?>
<a:theme xmlns:a="http://schemas.openxmlformats.org/drawingml/2006/main" name="Office 主题">
  <a:themeElements>
    <a:clrScheme name="Default Color Scheme">
      <a:dk1>
        <a:srgbClr val="5F5F5F"/>
      </a:dk1>
      <a:lt1>
        <a:srgbClr val="FFFFFF"/>
      </a:lt1>
      <a:dk2>
        <a:srgbClr val="FFFFFF"/>
      </a:dk2>
      <a:lt2>
        <a:srgbClr val="5F5F5F"/>
      </a:lt2>
      <a:accent1>
        <a:srgbClr val="826951"/>
      </a:accent1>
      <a:accent2>
        <a:srgbClr val="B78623"/>
      </a:accent2>
      <a:accent3>
        <a:srgbClr val="FFFFFF"/>
      </a:accent3>
      <a:accent4>
        <a:srgbClr val="515151"/>
      </a:accent4>
      <a:accent5>
        <a:srgbClr val="C1B9B3"/>
      </a:accent5>
      <a:accent6>
        <a:srgbClr val="A4781F"/>
      </a:accent6>
      <a:hlink>
        <a:srgbClr val="00B0F0"/>
      </a:hlink>
      <a:folHlink>
        <a:srgbClr val="AFB2B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5F5F5F"/>
        </a:dk1>
        <a:lt1>
          <a:srgbClr val="FFFFFF"/>
        </a:lt1>
        <a:dk2>
          <a:srgbClr val="FFFFFF"/>
        </a:dk2>
        <a:lt2>
          <a:srgbClr val="5F5F5F"/>
        </a:lt2>
        <a:accent1>
          <a:srgbClr val="826951"/>
        </a:accent1>
        <a:accent2>
          <a:srgbClr val="B78623"/>
        </a:accent2>
        <a:accent3>
          <a:srgbClr val="FFFFFF"/>
        </a:accent3>
        <a:accent4>
          <a:srgbClr val="515151"/>
        </a:accent4>
        <a:accent5>
          <a:srgbClr val="C1B9B3"/>
        </a:accent5>
        <a:accent6>
          <a:srgbClr val="A4781F"/>
        </a:accent6>
        <a:hlink>
          <a:srgbClr val="00B0F0"/>
        </a:hlink>
        <a:folHlink>
          <a:srgbClr val="AFB2B4"/>
        </a:folHlink>
      </a:clrScheme>
    </a:extraClrScheme>
  </a:extraClrSchemeLst>
</a:theme>
</file>

<file path=ppt/theme/theme3.xml><?xml version="1.0" encoding="utf-8"?>
<a:theme xmlns:a="http://schemas.openxmlformats.org/drawingml/2006/main" name="Office 主题">
  <a:themeElements>
    <a:clrScheme name="Default Color Scheme">
      <a:dk1>
        <a:srgbClr val="5F5F5F"/>
      </a:dk1>
      <a:lt1>
        <a:srgbClr val="FFFFFF"/>
      </a:lt1>
      <a:dk2>
        <a:srgbClr val="FFFFFF"/>
      </a:dk2>
      <a:lt2>
        <a:srgbClr val="5F5F5F"/>
      </a:lt2>
      <a:accent1>
        <a:srgbClr val="826951"/>
      </a:accent1>
      <a:accent2>
        <a:srgbClr val="B78623"/>
      </a:accent2>
      <a:accent3>
        <a:srgbClr val="FFFFFF"/>
      </a:accent3>
      <a:accent4>
        <a:srgbClr val="515151"/>
      </a:accent4>
      <a:accent5>
        <a:srgbClr val="C1B9B3"/>
      </a:accent5>
      <a:accent6>
        <a:srgbClr val="A4781F"/>
      </a:accent6>
      <a:hlink>
        <a:srgbClr val="00B0F0"/>
      </a:hlink>
      <a:folHlink>
        <a:srgbClr val="AFB2B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5F5F5F"/>
        </a:dk1>
        <a:lt1>
          <a:srgbClr val="FFFFFF"/>
        </a:lt1>
        <a:dk2>
          <a:srgbClr val="FFFFFF"/>
        </a:dk2>
        <a:lt2>
          <a:srgbClr val="5F5F5F"/>
        </a:lt2>
        <a:accent1>
          <a:srgbClr val="826951"/>
        </a:accent1>
        <a:accent2>
          <a:srgbClr val="B78623"/>
        </a:accent2>
        <a:accent3>
          <a:srgbClr val="FFFFFF"/>
        </a:accent3>
        <a:accent4>
          <a:srgbClr val="515151"/>
        </a:accent4>
        <a:accent5>
          <a:srgbClr val="C1B9B3"/>
        </a:accent5>
        <a:accent6>
          <a:srgbClr val="A4781F"/>
        </a:accent6>
        <a:hlink>
          <a:srgbClr val="00B0F0"/>
        </a:hlink>
        <a:folHlink>
          <a:srgbClr val="AFB2B4"/>
        </a:folHlink>
      </a:clrScheme>
    </a:extraClrScheme>
  </a:extraClrSchemeLst>
</a:theme>
</file>

<file path=ppt/theme/theme4.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5.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creator>MI 8 Lite</dc:creator>
  <dcterms:created xsi:type="dcterms:W3CDTF">2017-02-16T08:16:40Z</dcterms:created>
  <dcterms:modified xsi:type="dcterms:W3CDTF">2021-05-07T05:00:48Z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d006988c7e144e6e9a3e30a8aed57fd4</vt:lpwstr>
  </property>
</Properties>
</file>