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colors10.xml" ContentType="application/vnd.openxmlformats-officedocument.drawingml.diagramColors+xml"/>
  <Override PartName="/ppt/diagrams/colors11.xml" ContentType="application/vnd.openxmlformats-officedocument.drawingml.diagramColors+xml"/>
  <Override PartName="/ppt/diagrams/colors12.xml" ContentType="application/vnd.openxmlformats-officedocument.drawingml.diagramColors+xml"/>
  <Override PartName="/ppt/diagrams/colors13.xml" ContentType="application/vnd.openxmlformats-officedocument.drawingml.diagramColors+xml"/>
  <Override PartName="/ppt/diagrams/colors14.xml" ContentType="application/vnd.openxmlformats-officedocument.drawingml.diagramColors+xml"/>
  <Override PartName="/ppt/diagrams/colors15.xml" ContentType="application/vnd.openxmlformats-officedocument.drawingml.diagramColors+xml"/>
  <Override PartName="/ppt/diagrams/colors16.xml" ContentType="application/vnd.openxmlformats-officedocument.drawingml.diagramColors+xml"/>
  <Override PartName="/ppt/diagrams/colors17.xml" ContentType="application/vnd.openxmlformats-officedocument.drawingml.diagramColors+xml"/>
  <Override PartName="/ppt/diagrams/colors18.xml" ContentType="application/vnd.openxmlformats-officedocument.drawingml.diagramColors+xml"/>
  <Override PartName="/ppt/diagrams/colors19.xml" ContentType="application/vnd.openxmlformats-officedocument.drawingml.diagramColors+xml"/>
  <Override PartName="/ppt/diagrams/colors2.xml" ContentType="application/vnd.openxmlformats-officedocument.drawingml.diagramColors+xml"/>
  <Override PartName="/ppt/diagrams/colors20.xml" ContentType="application/vnd.openxmlformats-officedocument.drawingml.diagramColors+xml"/>
  <Override PartName="/ppt/diagrams/colors21.xml" ContentType="application/vnd.openxmlformats-officedocument.drawingml.diagramColors+xml"/>
  <Override PartName="/ppt/diagrams/colors22.xml" ContentType="application/vnd.openxmlformats-officedocument.drawingml.diagramColors+xml"/>
  <Override PartName="/ppt/diagrams/colors23.xml" ContentType="application/vnd.openxmlformats-officedocument.drawingml.diagramColors+xml"/>
  <Override PartName="/ppt/diagrams/colors24.xml" ContentType="application/vnd.openxmlformats-officedocument.drawingml.diagramColors+xml"/>
  <Override PartName="/ppt/diagrams/colors25.xml" ContentType="application/vnd.openxmlformats-officedocument.drawingml.diagramColors+xml"/>
  <Override PartName="/ppt/diagrams/colors26.xml" ContentType="application/vnd.openxmlformats-officedocument.drawingml.diagramColors+xml"/>
  <Override PartName="/ppt/diagrams/colors27.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colors8.xml" ContentType="application/vnd.openxmlformats-officedocument.drawingml.diagramColors+xml"/>
  <Override PartName="/ppt/diagrams/colors9.xml" ContentType="application/vnd.openxmlformats-officedocument.drawingml.diagramColors+xml"/>
  <Override PartName="/ppt/diagrams/data1.xml" ContentType="application/vnd.openxmlformats-officedocument.drawingml.diagramData+xml"/>
  <Override PartName="/ppt/diagrams/data10.xml" ContentType="application/vnd.openxmlformats-officedocument.drawingml.diagramData+xml"/>
  <Override PartName="/ppt/diagrams/data11.xml" ContentType="application/vnd.openxmlformats-officedocument.drawingml.diagramData+xml"/>
  <Override PartName="/ppt/diagrams/data12.xml" ContentType="application/vnd.openxmlformats-officedocument.drawingml.diagramData+xml"/>
  <Override PartName="/ppt/diagrams/data13.xml" ContentType="application/vnd.openxmlformats-officedocument.drawingml.diagramData+xml"/>
  <Override PartName="/ppt/diagrams/data14.xml" ContentType="application/vnd.openxmlformats-officedocument.drawingml.diagramData+xml"/>
  <Override PartName="/ppt/diagrams/data15.xml" ContentType="application/vnd.openxmlformats-officedocument.drawingml.diagramData+xml"/>
  <Override PartName="/ppt/diagrams/data16.xml" ContentType="application/vnd.openxmlformats-officedocument.drawingml.diagramData+xml"/>
  <Override PartName="/ppt/diagrams/data17.xml" ContentType="application/vnd.openxmlformats-officedocument.drawingml.diagramData+xml"/>
  <Override PartName="/ppt/diagrams/data18.xml" ContentType="application/vnd.openxmlformats-officedocument.drawingml.diagramData+xml"/>
  <Override PartName="/ppt/diagrams/data19.xml" ContentType="application/vnd.openxmlformats-officedocument.drawingml.diagramData+xml"/>
  <Override PartName="/ppt/diagrams/data2.xml" ContentType="application/vnd.openxmlformats-officedocument.drawingml.diagramData+xml"/>
  <Override PartName="/ppt/diagrams/data20.xml" ContentType="application/vnd.openxmlformats-officedocument.drawingml.diagramData+xml"/>
  <Override PartName="/ppt/diagrams/data21.xml" ContentType="application/vnd.openxmlformats-officedocument.drawingml.diagramData+xml"/>
  <Override PartName="/ppt/diagrams/data22.xml" ContentType="application/vnd.openxmlformats-officedocument.drawingml.diagramData+xml"/>
  <Override PartName="/ppt/diagrams/data23.xml" ContentType="application/vnd.openxmlformats-officedocument.drawingml.diagramData+xml"/>
  <Override PartName="/ppt/diagrams/data24.xml" ContentType="application/vnd.openxmlformats-officedocument.drawingml.diagramData+xml"/>
  <Override PartName="/ppt/diagrams/data25.xml" ContentType="application/vnd.openxmlformats-officedocument.drawingml.diagramData+xml"/>
  <Override PartName="/ppt/diagrams/data26.xml" ContentType="application/vnd.openxmlformats-officedocument.drawingml.diagramData+xml"/>
  <Override PartName="/ppt/diagrams/data27.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ata8.xml" ContentType="application/vnd.openxmlformats-officedocument.drawingml.diagramData+xml"/>
  <Override PartName="/ppt/diagrams/data9.xml" ContentType="application/vnd.openxmlformats-officedocument.drawingml.diagramData+xml"/>
  <Override PartName="/ppt/diagrams/drawing1.xml" ContentType="application/vnd.ms-office.drawingml.diagramDrawing+xml"/>
  <Override PartName="/ppt/diagrams/drawing10.xml" ContentType="application/vnd.ms-office.drawingml.diagramDrawing+xml"/>
  <Override PartName="/ppt/diagrams/drawing11.xml" ContentType="application/vnd.ms-office.drawingml.diagramDrawing+xml"/>
  <Override PartName="/ppt/diagrams/drawing12.xml" ContentType="application/vnd.ms-office.drawingml.diagramDrawing+xml"/>
  <Override PartName="/ppt/diagrams/drawing13.xml" ContentType="application/vnd.ms-office.drawingml.diagramDrawing+xml"/>
  <Override PartName="/ppt/diagrams/drawing14.xml" ContentType="application/vnd.ms-office.drawingml.diagramDrawing+xml"/>
  <Override PartName="/ppt/diagrams/drawing15.xml" ContentType="application/vnd.ms-office.drawingml.diagramDrawing+xml"/>
  <Override PartName="/ppt/diagrams/drawing16.xml" ContentType="application/vnd.ms-office.drawingml.diagramDrawing+xml"/>
  <Override PartName="/ppt/diagrams/drawing17.xml" ContentType="application/vnd.ms-office.drawingml.diagramDrawing+xml"/>
  <Override PartName="/ppt/diagrams/drawing18.xml" ContentType="application/vnd.ms-office.drawingml.diagramDrawing+xml"/>
  <Override PartName="/ppt/diagrams/drawing19.xml" ContentType="application/vnd.ms-office.drawingml.diagramDrawing+xml"/>
  <Override PartName="/ppt/diagrams/drawing2.xml" ContentType="application/vnd.ms-office.drawingml.diagramDrawing+xml"/>
  <Override PartName="/ppt/diagrams/drawing20.xml" ContentType="application/vnd.ms-office.drawingml.diagramDrawing+xml"/>
  <Override PartName="/ppt/diagrams/drawing21.xml" ContentType="application/vnd.ms-office.drawingml.diagramDrawing+xml"/>
  <Override PartName="/ppt/diagrams/drawing22.xml" ContentType="application/vnd.ms-office.drawingml.diagramDrawing+xml"/>
  <Override PartName="/ppt/diagrams/drawing23.xml" ContentType="application/vnd.ms-office.drawingml.diagramDrawing+xml"/>
  <Override PartName="/ppt/diagrams/drawing24.xml" ContentType="application/vnd.ms-office.drawingml.diagramDrawing+xml"/>
  <Override PartName="/ppt/diagrams/drawing25.xml" ContentType="application/vnd.ms-office.drawingml.diagramDrawing+xml"/>
  <Override PartName="/ppt/diagrams/drawing26.xml" ContentType="application/vnd.ms-office.drawingml.diagramDrawing+xml"/>
  <Override PartName="/ppt/diagrams/drawing27.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drawing8.xml" ContentType="application/vnd.ms-office.drawingml.diagramDrawing+xml"/>
  <Override PartName="/ppt/diagrams/drawing9.xml" ContentType="application/vnd.ms-office.drawingml.diagramDrawing+xml"/>
  <Override PartName="/ppt/diagrams/layout1.xml" ContentType="application/vnd.openxmlformats-officedocument.drawingml.diagramLayout+xml"/>
  <Override PartName="/ppt/diagrams/layout10.xml" ContentType="application/vnd.openxmlformats-officedocument.drawingml.diagramLayout+xml"/>
  <Override PartName="/ppt/diagrams/layout11.xml" ContentType="application/vnd.openxmlformats-officedocument.drawingml.diagramLayout+xml"/>
  <Override PartName="/ppt/diagrams/layout12.xml" ContentType="application/vnd.openxmlformats-officedocument.drawingml.diagramLayout+xml"/>
  <Override PartName="/ppt/diagrams/layout13.xml" ContentType="application/vnd.openxmlformats-officedocument.drawingml.diagramLayout+xml"/>
  <Override PartName="/ppt/diagrams/layout14.xml" ContentType="application/vnd.openxmlformats-officedocument.drawingml.diagramLayout+xml"/>
  <Override PartName="/ppt/diagrams/layout15.xml" ContentType="application/vnd.openxmlformats-officedocument.drawingml.diagramLayout+xml"/>
  <Override PartName="/ppt/diagrams/layout16.xml" ContentType="application/vnd.openxmlformats-officedocument.drawingml.diagramLayout+xml"/>
  <Override PartName="/ppt/diagrams/layout17.xml" ContentType="application/vnd.openxmlformats-officedocument.drawingml.diagramLayout+xml"/>
  <Override PartName="/ppt/diagrams/layout18.xml" ContentType="application/vnd.openxmlformats-officedocument.drawingml.diagramLayout+xml"/>
  <Override PartName="/ppt/diagrams/layout19.xml" ContentType="application/vnd.openxmlformats-officedocument.drawingml.diagramLayout+xml"/>
  <Override PartName="/ppt/diagrams/layout2.xml" ContentType="application/vnd.openxmlformats-officedocument.drawingml.diagramLayout+xml"/>
  <Override PartName="/ppt/diagrams/layout20.xml" ContentType="application/vnd.openxmlformats-officedocument.drawingml.diagramLayout+xml"/>
  <Override PartName="/ppt/diagrams/layout21.xml" ContentType="application/vnd.openxmlformats-officedocument.drawingml.diagramLayout+xml"/>
  <Override PartName="/ppt/diagrams/layout22.xml" ContentType="application/vnd.openxmlformats-officedocument.drawingml.diagramLayout+xml"/>
  <Override PartName="/ppt/diagrams/layout23.xml" ContentType="application/vnd.openxmlformats-officedocument.drawingml.diagramLayout+xml"/>
  <Override PartName="/ppt/diagrams/layout24.xml" ContentType="application/vnd.openxmlformats-officedocument.drawingml.diagramLayout+xml"/>
  <Override PartName="/ppt/diagrams/layout25.xml" ContentType="application/vnd.openxmlformats-officedocument.drawingml.diagramLayout+xml"/>
  <Override PartName="/ppt/diagrams/layout26.xml" ContentType="application/vnd.openxmlformats-officedocument.drawingml.diagramLayout+xml"/>
  <Override PartName="/ppt/diagrams/layout27.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layout8.xml" ContentType="application/vnd.openxmlformats-officedocument.drawingml.diagramLayout+xml"/>
  <Override PartName="/ppt/diagrams/layout9.xml" ContentType="application/vnd.openxmlformats-officedocument.drawingml.diagramLayout+xml"/>
  <Override PartName="/ppt/diagrams/quickStyle1.xml" ContentType="application/vnd.openxmlformats-officedocument.drawingml.diagramStyle+xml"/>
  <Override PartName="/ppt/diagrams/quickStyle10.xml" ContentType="application/vnd.openxmlformats-officedocument.drawingml.diagramStyle+xml"/>
  <Override PartName="/ppt/diagrams/quickStyle11.xml" ContentType="application/vnd.openxmlformats-officedocument.drawingml.diagramStyle+xml"/>
  <Override PartName="/ppt/diagrams/quickStyle12.xml" ContentType="application/vnd.openxmlformats-officedocument.drawingml.diagramStyle+xml"/>
  <Override PartName="/ppt/diagrams/quickStyle13.xml" ContentType="application/vnd.openxmlformats-officedocument.drawingml.diagramStyle+xml"/>
  <Override PartName="/ppt/diagrams/quickStyle14.xml" ContentType="application/vnd.openxmlformats-officedocument.drawingml.diagramStyle+xml"/>
  <Override PartName="/ppt/diagrams/quickStyle15.xml" ContentType="application/vnd.openxmlformats-officedocument.drawingml.diagramStyle+xml"/>
  <Override PartName="/ppt/diagrams/quickStyle16.xml" ContentType="application/vnd.openxmlformats-officedocument.drawingml.diagramStyle+xml"/>
  <Override PartName="/ppt/diagrams/quickStyle17.xml" ContentType="application/vnd.openxmlformats-officedocument.drawingml.diagramStyle+xml"/>
  <Override PartName="/ppt/diagrams/quickStyle18.xml" ContentType="application/vnd.openxmlformats-officedocument.drawingml.diagramStyle+xml"/>
  <Override PartName="/ppt/diagrams/quickStyle19.xml" ContentType="application/vnd.openxmlformats-officedocument.drawingml.diagramStyle+xml"/>
  <Override PartName="/ppt/diagrams/quickStyle2.xml" ContentType="application/vnd.openxmlformats-officedocument.drawingml.diagramStyle+xml"/>
  <Override PartName="/ppt/diagrams/quickStyle20.xml" ContentType="application/vnd.openxmlformats-officedocument.drawingml.diagramStyle+xml"/>
  <Override PartName="/ppt/diagrams/quickStyle21.xml" ContentType="application/vnd.openxmlformats-officedocument.drawingml.diagramStyle+xml"/>
  <Override PartName="/ppt/diagrams/quickStyle22.xml" ContentType="application/vnd.openxmlformats-officedocument.drawingml.diagramStyle+xml"/>
  <Override PartName="/ppt/diagrams/quickStyle23.xml" ContentType="application/vnd.openxmlformats-officedocument.drawingml.diagramStyle+xml"/>
  <Override PartName="/ppt/diagrams/quickStyle24.xml" ContentType="application/vnd.openxmlformats-officedocument.drawingml.diagramStyle+xml"/>
  <Override PartName="/ppt/diagrams/quickStyle25.xml" ContentType="application/vnd.openxmlformats-officedocument.drawingml.diagramStyle+xml"/>
  <Override PartName="/ppt/diagrams/quickStyle26.xml" ContentType="application/vnd.openxmlformats-officedocument.drawingml.diagramStyle+xml"/>
  <Override PartName="/ppt/diagrams/quickStyle27.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diagrams/quickStyle8.xml" ContentType="application/vnd.openxmlformats-officedocument.drawingml.diagramStyle+xml"/>
  <Override PartName="/ppt/diagrams/quickStyle9.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3"/>
  </p:notesMasterIdLst>
  <p:handoutMasterIdLst>
    <p:handoutMasterId r:id="rId54"/>
  </p:handoutMasterIdLst>
  <p:sldIdLst>
    <p:sldId id="347" r:id="rId3"/>
    <p:sldId id="273" r:id="rId4"/>
    <p:sldId id="364" r:id="rId5"/>
    <p:sldId id="399" r:id="rId6"/>
    <p:sldId id="400" r:id="rId7"/>
    <p:sldId id="321" r:id="rId8"/>
    <p:sldId id="403" r:id="rId9"/>
    <p:sldId id="404" r:id="rId10"/>
    <p:sldId id="405" r:id="rId11"/>
    <p:sldId id="406" r:id="rId12"/>
    <p:sldId id="407" r:id="rId13"/>
    <p:sldId id="413" r:id="rId14"/>
    <p:sldId id="414" r:id="rId15"/>
    <p:sldId id="415" r:id="rId16"/>
    <p:sldId id="416" r:id="rId17"/>
    <p:sldId id="417" r:id="rId18"/>
    <p:sldId id="418" r:id="rId19"/>
    <p:sldId id="419" r:id="rId20"/>
    <p:sldId id="420" r:id="rId21"/>
    <p:sldId id="421" r:id="rId22"/>
    <p:sldId id="422" r:id="rId23"/>
    <p:sldId id="423" r:id="rId24"/>
    <p:sldId id="424" r:id="rId25"/>
    <p:sldId id="425" r:id="rId26"/>
    <p:sldId id="428" r:id="rId27"/>
    <p:sldId id="426" r:id="rId28"/>
    <p:sldId id="427" r:id="rId29"/>
    <p:sldId id="429" r:id="rId30"/>
    <p:sldId id="434" r:id="rId31"/>
    <p:sldId id="435" r:id="rId32"/>
    <p:sldId id="436" r:id="rId33"/>
    <p:sldId id="437" r:id="rId34"/>
    <p:sldId id="438" r:id="rId35"/>
    <p:sldId id="439" r:id="rId36"/>
    <p:sldId id="440" r:id="rId37"/>
    <p:sldId id="441" r:id="rId38"/>
    <p:sldId id="442" r:id="rId39"/>
    <p:sldId id="443" r:id="rId40"/>
    <p:sldId id="444" r:id="rId41"/>
    <p:sldId id="445" r:id="rId42"/>
    <p:sldId id="446" r:id="rId43"/>
    <p:sldId id="447" r:id="rId44"/>
    <p:sldId id="448" r:id="rId45"/>
    <p:sldId id="449" r:id="rId46"/>
    <p:sldId id="451" r:id="rId47"/>
    <p:sldId id="452" r:id="rId48"/>
    <p:sldId id="453" r:id="rId49"/>
    <p:sldId id="454" r:id="rId50"/>
    <p:sldId id="456" r:id="rId51"/>
    <p:sldId id="432" r:id="rId5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4EEB94CD-2DCC-4C3E-BADA-A73D38ADAC42}">
          <p14:sldIdLst>
            <p14:sldId id="347"/>
            <p14:sldId id="273"/>
            <p14:sldId id="364"/>
            <p14:sldId id="399"/>
            <p14:sldId id="400"/>
            <p14:sldId id="321"/>
            <p14:sldId id="403"/>
            <p14:sldId id="404"/>
            <p14:sldId id="405"/>
            <p14:sldId id="406"/>
            <p14:sldId id="407"/>
            <p14:sldId id="413"/>
            <p14:sldId id="414"/>
            <p14:sldId id="415"/>
            <p14:sldId id="416"/>
            <p14:sldId id="417"/>
            <p14:sldId id="418"/>
            <p14:sldId id="419"/>
            <p14:sldId id="420"/>
            <p14:sldId id="421"/>
            <p14:sldId id="422"/>
            <p14:sldId id="423"/>
            <p14:sldId id="424"/>
            <p14:sldId id="425"/>
            <p14:sldId id="428"/>
            <p14:sldId id="426"/>
            <p14:sldId id="427"/>
            <p14:sldId id="429"/>
            <p14:sldId id="434"/>
            <p14:sldId id="435"/>
            <p14:sldId id="436"/>
            <p14:sldId id="437"/>
            <p14:sldId id="438"/>
            <p14:sldId id="439"/>
            <p14:sldId id="440"/>
            <p14:sldId id="441"/>
            <p14:sldId id="442"/>
            <p14:sldId id="443"/>
            <p14:sldId id="444"/>
            <p14:sldId id="445"/>
            <p14:sldId id="446"/>
            <p14:sldId id="447"/>
            <p14:sldId id="448"/>
            <p14:sldId id="449"/>
            <p14:sldId id="451"/>
            <p14:sldId id="452"/>
            <p14:sldId id="453"/>
            <p14:sldId id="454"/>
            <p14:sldId id="456"/>
            <p14:sldId id="43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9B53"/>
    <a:srgbClr val="F8F8F9"/>
    <a:srgbClr val="FBFBFB"/>
    <a:srgbClr val="FC3240"/>
    <a:srgbClr val="FFA45D"/>
    <a:srgbClr val="FD4B57"/>
    <a:srgbClr val="91B4CC"/>
    <a:srgbClr val="55CDF3"/>
    <a:srgbClr val="FBC57B"/>
    <a:srgbClr val="FF9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59" autoAdjust="0"/>
    <p:restoredTop sz="96061" autoAdjust="0"/>
  </p:normalViewPr>
  <p:slideViewPr>
    <p:cSldViewPr snapToGrid="0" showGuides="1">
      <p:cViewPr varScale="1">
        <p:scale>
          <a:sx n="87" d="100"/>
          <a:sy n="87" d="100"/>
        </p:scale>
        <p:origin x="108" y="390"/>
      </p:cViewPr>
      <p:guideLst>
        <p:guide pos="7680"/>
        <p:guide pos="3024"/>
        <p:guide pos="7228"/>
        <p:guide orient="horz" pos="219"/>
        <p:guide orient="horz" pos="1759"/>
        <p:guide orient="horz" pos="4320"/>
        <p:guide orient="horz" pos="2503"/>
        <p:guide orient="horz" pos="3180"/>
        <p:guide pos="1860"/>
        <p:guide pos="529"/>
        <p:guide pos="3092"/>
        <p:guide pos="1277"/>
        <p:guide pos="4430"/>
        <p:guide pos="4888"/>
        <p:guide pos="5357"/>
        <p:guide pos="6766"/>
        <p:guide orient="horz" pos="1467"/>
      </p:guideLst>
    </p:cSldViewPr>
  </p:slideViewPr>
  <p:outlineViewPr>
    <p:cViewPr>
      <p:scale>
        <a:sx n="33" d="100"/>
        <a:sy n="33" d="100"/>
      </p:scale>
      <p:origin x="0" y="-576"/>
    </p:cViewPr>
  </p:outlineViewPr>
  <p:notesTextViewPr>
    <p:cViewPr>
      <p:scale>
        <a:sx n="1" d="1"/>
        <a:sy n="1" d="1"/>
      </p:scale>
      <p:origin x="0" y="0"/>
    </p:cViewPr>
  </p:notesTextViewPr>
  <p:sorterViewPr>
    <p:cViewPr>
      <p:scale>
        <a:sx n="25" d="100"/>
        <a:sy n="25" d="100"/>
      </p:scale>
      <p:origin x="0" y="0"/>
    </p:cViewPr>
  </p:sorterViewPr>
  <p:notesViewPr>
    <p:cSldViewPr snapToGrid="0">
      <p:cViewPr varScale="1">
        <p:scale>
          <a:sx n="77" d="100"/>
          <a:sy n="77" d="100"/>
        </p:scale>
        <p:origin x="3132" y="10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notesMaster" Target="notesMasters/notesMaster1.xml"/><Relationship Id="rId52" Type="http://schemas.openxmlformats.org/officeDocument/2006/relationships/slide" Target="slides/slide50.xml"/><Relationship Id="rId51" Type="http://schemas.openxmlformats.org/officeDocument/2006/relationships/slide" Target="slides/slide49.xml"/><Relationship Id="rId50" Type="http://schemas.openxmlformats.org/officeDocument/2006/relationships/slide" Target="slides/slide48.xml"/><Relationship Id="rId5" Type="http://schemas.openxmlformats.org/officeDocument/2006/relationships/slide" Target="slides/slide3.xml"/><Relationship Id="rId49" Type="http://schemas.openxmlformats.org/officeDocument/2006/relationships/slide" Target="slides/slide47.xml"/><Relationship Id="rId48" Type="http://schemas.openxmlformats.org/officeDocument/2006/relationships/slide" Target="slides/slide46.xml"/><Relationship Id="rId47" Type="http://schemas.openxmlformats.org/officeDocument/2006/relationships/slide" Target="slides/slide45.xml"/><Relationship Id="rId46" Type="http://schemas.openxmlformats.org/officeDocument/2006/relationships/slide" Target="slides/slide44.xml"/><Relationship Id="rId45" Type="http://schemas.openxmlformats.org/officeDocument/2006/relationships/slide" Target="slides/slide43.xml"/><Relationship Id="rId44" Type="http://schemas.openxmlformats.org/officeDocument/2006/relationships/slide" Target="slides/slide42.xml"/><Relationship Id="rId43" Type="http://schemas.openxmlformats.org/officeDocument/2006/relationships/slide" Target="slides/slide41.xml"/><Relationship Id="rId42" Type="http://schemas.openxmlformats.org/officeDocument/2006/relationships/slide" Target="slides/slide40.xml"/><Relationship Id="rId41" Type="http://schemas.openxmlformats.org/officeDocument/2006/relationships/slide" Target="slides/slide39.xml"/><Relationship Id="rId40" Type="http://schemas.openxmlformats.org/officeDocument/2006/relationships/slide" Target="slides/slide38.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磷肥厂电气车间安全员安全职责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F60A53B8-AD3F-478F-8EAA-0C388E988AA8}"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F60A53B8-AD3F-478F-8EAA-0C388E988AA8}"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1、识别、宣贯关于电气的法律、法规、规章、标准，并督促执行。</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99BDDA65-3D37-4A2B-B5C5-69D227C320C2}"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99BDDA65-3D37-4A2B-B5C5-69D227C320C2}"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93525FC-C9DC-4A3A-AF91-B8BE977C130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2、组织参与电气类安全检查并落实整改措施。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8696268-93CE-4629-983F-C877932D9BDF}" cxnId="{9D95C9A7-D265-4EE0-A2E2-6AAF90B4912A}" type="parTrans">
      <dgm:prSet/>
      <dgm:spPr/>
    </dgm:pt>
    <dgm:pt modelId="{5914CC43-751F-4F60-95E0-A9D40059BA34}" cxnId="{9D95C9A7-D265-4EE0-A2E2-6AAF90B4912A}" type="sibTrans">
      <dgm:prSet/>
      <dgm:spPr/>
    </dgm:pt>
    <dgm:pt modelId="{236E2E7B-7727-4207-9730-8B579C35B12E}">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3、编制或修订车间安全技术规程，并组织实施。。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5222866-EC41-44F2-B119-BA3CC85C39F8}" cxnId="{DB26C225-D407-4967-8ED8-D91149792616}" type="parTrans">
      <dgm:prSet/>
      <dgm:spPr/>
    </dgm:pt>
    <dgm:pt modelId="{1E0BF76D-3D3C-4BCA-A498-63C700C00354}" cxnId="{DB26C225-D407-4967-8ED8-D91149792616}" type="sibTrans">
      <dgm:prSet/>
      <dgm:spPr/>
    </dgm:pt>
    <dgm:pt modelId="{1EB4ECE5-1C0E-4D9A-900D-8BB4D1A53E7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4、负责防雷、防静电设施的内外部检测，并做好记录。</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5FF46D6-D400-4431-B562-A8CE67286136}" cxnId="{A38131AD-C0BB-477D-B1D4-96E18795B7EC}" type="parTrans">
      <dgm:prSet/>
      <dgm:spPr/>
    </dgm:pt>
    <dgm:pt modelId="{723F9714-E0CD-447C-9C5C-A7C3E4D124F3}" cxnId="{A38131AD-C0BB-477D-B1D4-96E18795B7EC}" type="sibTrans">
      <dgm:prSet/>
      <dgm:spPr/>
    </dgm:pt>
    <dgm:pt modelId="{D49F74FE-40CC-4D58-92FA-F42B5B92DCE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5、参与临时用电作业的许可管理。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3779D98-AB0D-4C22-A76B-565FADA878B7}" cxnId="{17105F02-3C89-4135-8C2A-30ACC53BC29D}" type="parTrans">
      <dgm:prSet/>
      <dgm:spPr/>
    </dgm:pt>
    <dgm:pt modelId="{FBF6A72C-2CA4-4419-B6FA-185A36B932FE}" cxnId="{17105F02-3C89-4135-8C2A-30ACC53BC29D}" type="sibTrans">
      <dgm:prSet/>
      <dgm:spPr/>
    </dgm:pt>
    <dgm:pt modelId="{5948F157-F21E-46F0-86B0-6CC3D2D583C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6、监督检查车间范围内的风险分级管控和隐患排查治理。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9EB7296-6C18-4642-8DD4-FD2D2378BD2E}" cxnId="{E45E3A57-DFDE-4ABE-919F-965C5276C4C2}" type="parTrans">
      <dgm:prSet/>
      <dgm:spPr/>
    </dgm:pt>
    <dgm:pt modelId="{881D5368-7A9E-49B2-A346-28C08BBBAB92}" cxnId="{E45E3A57-DFDE-4ABE-919F-965C5276C4C2}" type="sibTrans">
      <dgm:prSet/>
      <dgm:spPr/>
    </dgm:pt>
    <dgm:pt modelId="{0FA2F397-C89F-4E3F-A15E-0276B6A4943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7、负责本车间职业健康危害因素的告知，改善工作环境，定期发放劳保用品，建立发放台账，教育并督促员工正确使用。</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BF541A8-A831-496B-BA7E-9E2E2549D8EC}" cxnId="{CCF58945-FD6B-4BA2-AC80-5E0CD71D387E}" type="parTrans">
      <dgm:prSet/>
      <dgm:spPr/>
    </dgm:pt>
    <dgm:pt modelId="{AB9CECF1-7A7F-4357-9D0F-39FC4398357D}" cxnId="{CCF58945-FD6B-4BA2-AC80-5E0CD71D387E}" type="sibTrans">
      <dgm:prSet/>
      <dgm:spPr/>
    </dgm:pt>
    <dgm:pt modelId="{4603DFDE-470A-4715-8CBD-FFDB378CEB5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8、及时制止和纠正“三违”行为。</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F658C71-4B89-48D3-8BF2-DCF29D850885}" cxnId="{F4802D44-084D-4A1D-8A85-D2FBC06B46DF}" type="parTrans">
      <dgm:prSet/>
      <dgm:spPr/>
    </dgm:pt>
    <dgm:pt modelId="{4D479DE1-2298-4B7A-B54C-D1C2D55168F5}" cxnId="{F4802D44-084D-4A1D-8A85-D2FBC06B46DF}" type="sibTrans">
      <dgm:prSet/>
      <dgm:spPr/>
    </dgm:pt>
    <dgm:pt modelId="{59111B40-3CBD-4EE9-B35B-B924921B449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9、负责车间内员工的日常安全教育培训，负责新工、转岗、复工人员的车间级安全教育，并接受上级部门的培训；</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7138689-DC21-4BD7-8310-EF15BAE22875}" cxnId="{C64BE65E-788A-434E-BB03-EF480C96EC35}" type="parTrans">
      <dgm:prSet/>
      <dgm:spPr/>
    </dgm:pt>
    <dgm:pt modelId="{9D0B6FA3-7C04-486E-8E31-3625005F0A35}" cxnId="{C64BE65E-788A-434E-BB03-EF480C96EC35}" type="sibTrans">
      <dgm:prSet/>
      <dgm:spPr/>
    </dgm:pt>
    <dgm:pt modelId="{4CC9A368-F078-4B85-8229-B851999A767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10、负责编制本车间现场应急处置预案并定期演练。</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1150F22-DBA9-46C2-9DF4-997157BAF2A2}" cxnId="{FAED771F-4F20-4A8C-BCA5-3B7050322789}" type="parTrans">
      <dgm:prSet/>
      <dgm:spPr/>
    </dgm:pt>
    <dgm:pt modelId="{1C11CB3E-06E3-4298-B778-1045455EA6E3}" cxnId="{FAED771F-4F20-4A8C-BCA5-3B7050322789}" type="sibTrans">
      <dgm:prSet/>
      <dgm:spPr/>
    </dgm:pt>
    <dgm:pt modelId="{C85C1C73-0DEB-4CD0-BC46-FEFF8D1A14F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11、发生事故事件后立即上报和自救，配合事故调查，落实事故整改措施。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E2A3E28-D0D0-46DB-8F41-ED0D14862866}" cxnId="{CDB05048-1901-48F4-8823-E1754FB27366}" type="parTrans">
      <dgm:prSet/>
      <dgm:spPr/>
    </dgm:pt>
    <dgm:pt modelId="{7E3EDE3F-1E9A-4F99-856A-1A810AAAB028}" cxnId="{CDB05048-1901-48F4-8823-E1754FB27366}" type="sibTrans">
      <dgm:prSet/>
      <dgm:spPr/>
    </dgm:pt>
    <dgm:pt modelId="{10DD22B0-0BC5-4461-A0C3-B59FAF54B17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12、负责落实属地安全管理和直线管理责任，包括但不限于责任划分、目标指标、交通安全、配电室消防、劳动防护、安全设施。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EA43115-CDFC-4FA0-84D7-5016CF867AC7}" cxnId="{EC7D67BD-D2E8-40D9-BF7C-891457AA53FE}" type="parTrans">
      <dgm:prSet/>
      <dgm:spPr/>
    </dgm:pt>
    <dgm:pt modelId="{ACD9942B-B35B-4647-BE29-E25A617F835E}" cxnId="{EC7D67BD-D2E8-40D9-BF7C-891457AA53FE}" type="sibTrans">
      <dgm:prSet/>
      <dgm:spPr/>
    </dgm:pt>
    <dgm:pt modelId="{1FDFA52E-96C4-454E-B823-0D26987F541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A71BDA1-2C65-4BDA-BEF4-460803644CEC}" cxnId="{A09E1527-241C-495C-B64F-F84E29190466}" type="parTrans">
      <dgm:prSet/>
      <dgm:spPr/>
    </dgm:pt>
    <dgm:pt modelId="{4A0851E2-226C-46A7-9B17-DF40132FFD51}" cxnId="{A09E1527-241C-495C-B64F-F84E29190466}"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F60A53B8-AD3F-478F-8EAA-0C388E988AA8}" srcId="{4935A80B-7172-48BD-B454-D3CA38B5F4BA}" destId="{49A1A2BA-4E6D-481A-BCAC-42E7B9468803}" srcOrd="0" destOrd="0" parTransId="{1090D119-BACC-4AEE-8E2F-CAD1606431A1}" sibTransId="{3CBBBDE3-3122-428A-9F4D-3340563BCD7D}"/>
    <dgm:cxn modelId="{99BDDA65-3D37-4A2B-B5C5-69D227C320C2}" srcId="{49A1A2BA-4E6D-481A-BCAC-42E7B9468803}" destId="{F83FF7F2-FE5B-4E23-AA8E-D05EF86B9DB8}" srcOrd="0" destOrd="0" parTransId="{EDDDE9A4-66A5-4754-B944-AF69BAA7DD29}" sibTransId="{F9E84AEF-C996-4BE9-83FF-77CE1CA3F875}"/>
    <dgm:cxn modelId="{9D95C9A7-D265-4EE0-A2E2-6AAF90B4912A}" srcId="{49A1A2BA-4E6D-481A-BCAC-42E7B9468803}" destId="{393525FC-C9DC-4A3A-AF91-B8BE977C1306}" srcOrd="1" destOrd="0" parTransId="{E8696268-93CE-4629-983F-C877932D9BDF}" sibTransId="{5914CC43-751F-4F60-95E0-A9D40059BA34}"/>
    <dgm:cxn modelId="{DB26C225-D407-4967-8ED8-D91149792616}" srcId="{49A1A2BA-4E6D-481A-BCAC-42E7B9468803}" destId="{236E2E7B-7727-4207-9730-8B579C35B12E}" srcOrd="2" destOrd="0" parTransId="{F5222866-EC41-44F2-B119-BA3CC85C39F8}" sibTransId="{1E0BF76D-3D3C-4BCA-A498-63C700C00354}"/>
    <dgm:cxn modelId="{A38131AD-C0BB-477D-B1D4-96E18795B7EC}" srcId="{49A1A2BA-4E6D-481A-BCAC-42E7B9468803}" destId="{1EB4ECE5-1C0E-4D9A-900D-8BB4D1A53E72}" srcOrd="3" destOrd="0" parTransId="{75FF46D6-D400-4431-B562-A8CE67286136}" sibTransId="{723F9714-E0CD-447C-9C5C-A7C3E4D124F3}"/>
    <dgm:cxn modelId="{17105F02-3C89-4135-8C2A-30ACC53BC29D}" srcId="{49A1A2BA-4E6D-481A-BCAC-42E7B9468803}" destId="{D49F74FE-40CC-4D58-92FA-F42B5B92DCE8}" srcOrd="4" destOrd="0" parTransId="{33779D98-AB0D-4C22-A76B-565FADA878B7}" sibTransId="{FBF6A72C-2CA4-4419-B6FA-185A36B932FE}"/>
    <dgm:cxn modelId="{E45E3A57-DFDE-4ABE-919F-965C5276C4C2}" srcId="{49A1A2BA-4E6D-481A-BCAC-42E7B9468803}" destId="{5948F157-F21E-46F0-86B0-6CC3D2D583CA}" srcOrd="5" destOrd="0" parTransId="{49EB7296-6C18-4642-8DD4-FD2D2378BD2E}" sibTransId="{881D5368-7A9E-49B2-A346-28C08BBBAB92}"/>
    <dgm:cxn modelId="{CCF58945-FD6B-4BA2-AC80-5E0CD71D387E}" srcId="{49A1A2BA-4E6D-481A-BCAC-42E7B9468803}" destId="{0FA2F397-C89F-4E3F-A15E-0276B6A4943B}" srcOrd="6" destOrd="0" parTransId="{ABF541A8-A831-496B-BA7E-9E2E2549D8EC}" sibTransId="{AB9CECF1-7A7F-4357-9D0F-39FC4398357D}"/>
    <dgm:cxn modelId="{F4802D44-084D-4A1D-8A85-D2FBC06B46DF}" srcId="{49A1A2BA-4E6D-481A-BCAC-42E7B9468803}" destId="{4603DFDE-470A-4715-8CBD-FFDB378CEB59}" srcOrd="7" destOrd="0" parTransId="{DF658C71-4B89-48D3-8BF2-DCF29D850885}" sibTransId="{4D479DE1-2298-4B7A-B54C-D1C2D55168F5}"/>
    <dgm:cxn modelId="{C64BE65E-788A-434E-BB03-EF480C96EC35}" srcId="{49A1A2BA-4E6D-481A-BCAC-42E7B9468803}" destId="{59111B40-3CBD-4EE9-B35B-B924921B449D}" srcOrd="8" destOrd="0" parTransId="{D7138689-DC21-4BD7-8310-EF15BAE22875}" sibTransId="{9D0B6FA3-7C04-486E-8E31-3625005F0A35}"/>
    <dgm:cxn modelId="{FAED771F-4F20-4A8C-BCA5-3B7050322789}" srcId="{49A1A2BA-4E6D-481A-BCAC-42E7B9468803}" destId="{4CC9A368-F078-4B85-8229-B851999A767B}" srcOrd="9" destOrd="0" parTransId="{81150F22-DBA9-46C2-9DF4-997157BAF2A2}" sibTransId="{1C11CB3E-06E3-4298-B778-1045455EA6E3}"/>
    <dgm:cxn modelId="{CDB05048-1901-48F4-8823-E1754FB27366}" srcId="{49A1A2BA-4E6D-481A-BCAC-42E7B9468803}" destId="{C85C1C73-0DEB-4CD0-BC46-FEFF8D1A14FD}" srcOrd="10" destOrd="0" parTransId="{AE2A3E28-D0D0-46DB-8F41-ED0D14862866}" sibTransId="{7E3EDE3F-1E9A-4F99-856A-1A810AAAB028}"/>
    <dgm:cxn modelId="{EC7D67BD-D2E8-40D9-BF7C-891457AA53FE}" srcId="{49A1A2BA-4E6D-481A-BCAC-42E7B9468803}" destId="{10DD22B0-0BC5-4461-A0C3-B59FAF54B17B}" srcOrd="11" destOrd="0" parTransId="{EEA43115-CDFC-4FA0-84D7-5016CF867AC7}" sibTransId="{ACD9942B-B35B-4647-BE29-E25A617F835E}"/>
    <dgm:cxn modelId="{A09E1527-241C-495C-B64F-F84E29190466}" srcId="{49A1A2BA-4E6D-481A-BCAC-42E7B9468803}" destId="{1FDFA52E-96C4-454E-B823-0D26987F5411}" srcOrd="12" destOrd="0" parTransId="{FA71BDA1-2C65-4BDA-BEF4-460803644CEC}" sibTransId="{4A0851E2-226C-46A7-9B17-DF40132FFD51}"/>
    <dgm:cxn modelId="{B32FFF00-118E-44DD-9155-2CAA9EEF1FD1}" type="presOf" srcId="{4935A80B-7172-48BD-B454-D3CA38B5F4BA}" destId="{3983B2A8-5E8E-4ED6-91FE-9D1C7B32A16F}" srcOrd="0" destOrd="0" presId="urn:microsoft.com/office/officeart/2005/8/layout/list1"/>
    <dgm:cxn modelId="{42EE7D0A-6D59-4763-8F2C-4FD09F5BDA2D}" type="presParOf" srcId="{3983B2A8-5E8E-4ED6-91FE-9D1C7B32A16F}" destId="{9B2FF57A-0E61-4022-8AF0-1E62D62C2B48}" srcOrd="0" destOrd="0" presId="urn:microsoft.com/office/officeart/2005/8/layout/list1"/>
    <dgm:cxn modelId="{C2763E87-CBE3-41C7-883D-F1A8C56BAEDE}" type="presParOf" srcId="{9B2FF57A-0E61-4022-8AF0-1E62D62C2B48}" destId="{0A417E00-4EF8-41DA-BC4D-D0D523CB68DB}" srcOrd="0" destOrd="0" presId="urn:microsoft.com/office/officeart/2005/8/layout/list1"/>
    <dgm:cxn modelId="{43E091AB-3E30-43B4-9B98-F0E71CC1BE73}" type="presOf" srcId="{49A1A2BA-4E6D-481A-BCAC-42E7B9468803}" destId="{0A417E00-4EF8-41DA-BC4D-D0D523CB68DB}" srcOrd="0" destOrd="0" presId="urn:microsoft.com/office/officeart/2005/8/layout/list1"/>
    <dgm:cxn modelId="{E534F7C8-A348-4291-AE1C-5BC3FDE6166E}" type="presParOf" srcId="{9B2FF57A-0E61-4022-8AF0-1E62D62C2B48}" destId="{A9C8152E-6715-45B0-81BD-FEB48175D7C4}" srcOrd="1" destOrd="0" presId="urn:microsoft.com/office/officeart/2005/8/layout/list1"/>
    <dgm:cxn modelId="{57F87F11-23A9-443B-8798-A583E7086DC8}" type="presOf" srcId="{49A1A2BA-4E6D-481A-BCAC-42E7B9468803}" destId="{A9C8152E-6715-45B0-81BD-FEB48175D7C4}" srcOrd="0" destOrd="0" presId="urn:microsoft.com/office/officeart/2005/8/layout/list1"/>
    <dgm:cxn modelId="{E5B42423-6365-4E44-858E-192128E01504}" type="presParOf" srcId="{3983B2A8-5E8E-4ED6-91FE-9D1C7B32A16F}" destId="{EC574BB0-F0DF-467D-9D0D-DE9518B8B816}" srcOrd="1" destOrd="0" presId="urn:microsoft.com/office/officeart/2005/8/layout/list1"/>
    <dgm:cxn modelId="{533CB89A-8AF8-4CF3-9EB0-847D27B795EB}" type="presParOf" srcId="{3983B2A8-5E8E-4ED6-91FE-9D1C7B32A16F}" destId="{2B5AEDF8-2018-4A6B-A2CF-72F317EF9867}" srcOrd="2" destOrd="0" presId="urn:microsoft.com/office/officeart/2005/8/layout/list1"/>
    <dgm:cxn modelId="{580768C3-040A-4032-80D8-1246C0AC3779}" type="presOf" srcId="{F83FF7F2-FE5B-4E23-AA8E-D05EF86B9DB8}" destId="{2B5AEDF8-2018-4A6B-A2CF-72F317EF9867}" srcOrd="0" destOrd="0" presId="urn:microsoft.com/office/officeart/2005/8/layout/list1"/>
    <dgm:cxn modelId="{AC19C577-ABB4-4EE8-94E8-3BC96AC9CA3F}" type="presOf" srcId="{393525FC-C9DC-4A3A-AF91-B8BE977C1306}" destId="{2B5AEDF8-2018-4A6B-A2CF-72F317EF9867}" srcOrd="0" destOrd="1" presId="urn:microsoft.com/office/officeart/2005/8/layout/list1"/>
    <dgm:cxn modelId="{B1641E24-6F38-4DE3-AE35-6AB4B5F67066}" type="presOf" srcId="{236E2E7B-7727-4207-9730-8B579C35B12E}" destId="{2B5AEDF8-2018-4A6B-A2CF-72F317EF9867}" srcOrd="0" destOrd="2" presId="urn:microsoft.com/office/officeart/2005/8/layout/list1"/>
    <dgm:cxn modelId="{05A4449F-6256-4993-9D04-1D5DCB15803C}" type="presOf" srcId="{1EB4ECE5-1C0E-4D9A-900D-8BB4D1A53E72}" destId="{2B5AEDF8-2018-4A6B-A2CF-72F317EF9867}" srcOrd="0" destOrd="3" presId="urn:microsoft.com/office/officeart/2005/8/layout/list1"/>
    <dgm:cxn modelId="{93B5ED86-D124-4BBF-8C76-D3F01D967DE7}" type="presOf" srcId="{D49F74FE-40CC-4D58-92FA-F42B5B92DCE8}" destId="{2B5AEDF8-2018-4A6B-A2CF-72F317EF9867}" srcOrd="0" destOrd="4" presId="urn:microsoft.com/office/officeart/2005/8/layout/list1"/>
    <dgm:cxn modelId="{49D00599-1ECE-411E-8434-5B10BB6C6C4F}" type="presOf" srcId="{5948F157-F21E-46F0-86B0-6CC3D2D583CA}" destId="{2B5AEDF8-2018-4A6B-A2CF-72F317EF9867}" srcOrd="0" destOrd="5" presId="urn:microsoft.com/office/officeart/2005/8/layout/list1"/>
    <dgm:cxn modelId="{66E64220-9A31-433D-83FD-EB28D79562FB}" type="presOf" srcId="{0FA2F397-C89F-4E3F-A15E-0276B6A4943B}" destId="{2B5AEDF8-2018-4A6B-A2CF-72F317EF9867}" srcOrd="0" destOrd="6" presId="urn:microsoft.com/office/officeart/2005/8/layout/list1"/>
    <dgm:cxn modelId="{E279CFCE-5B3C-4FDF-BA79-6A5B2F7610F2}" type="presOf" srcId="{4603DFDE-470A-4715-8CBD-FFDB378CEB59}" destId="{2B5AEDF8-2018-4A6B-A2CF-72F317EF9867}" srcOrd="0" destOrd="7" presId="urn:microsoft.com/office/officeart/2005/8/layout/list1"/>
    <dgm:cxn modelId="{FB7DCD35-3D34-4AE5-AE60-B6EAC935A477}" type="presOf" srcId="{59111B40-3CBD-4EE9-B35B-B924921B449D}" destId="{2B5AEDF8-2018-4A6B-A2CF-72F317EF9867}" srcOrd="0" destOrd="8" presId="urn:microsoft.com/office/officeart/2005/8/layout/list1"/>
    <dgm:cxn modelId="{94AA717F-297D-44E1-BAE7-AAE3C13E4D80}" type="presOf" srcId="{4CC9A368-F078-4B85-8229-B851999A767B}" destId="{2B5AEDF8-2018-4A6B-A2CF-72F317EF9867}" srcOrd="0" destOrd="9" presId="urn:microsoft.com/office/officeart/2005/8/layout/list1"/>
    <dgm:cxn modelId="{0DFD3326-B29D-4DE9-BB04-AEF6819BC7C9}" type="presOf" srcId="{C85C1C73-0DEB-4CD0-BC46-FEFF8D1A14FD}" destId="{2B5AEDF8-2018-4A6B-A2CF-72F317EF9867}" srcOrd="0" destOrd="10" presId="urn:microsoft.com/office/officeart/2005/8/layout/list1"/>
    <dgm:cxn modelId="{843FAC64-5BB4-4AFE-8ADB-1C50CFC4A63D}" type="presOf" srcId="{10DD22B0-0BC5-4461-A0C3-B59FAF54B17B}" destId="{2B5AEDF8-2018-4A6B-A2CF-72F317EF9867}" srcOrd="0" destOrd="11" presId="urn:microsoft.com/office/officeart/2005/8/layout/list1"/>
    <dgm:cxn modelId="{532635F1-116A-4AB0-88C1-D5A58024C639}" type="presOf" srcId="{1FDFA52E-96C4-454E-B823-0D26987F5411}" destId="{2B5AEDF8-2018-4A6B-A2CF-72F317EF9867}" srcOrd="0" destOrd="12"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磷肥厂电气车间电机修理主修安全职责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00EB37D4-17B9-401E-A483-86D701F46CB5}"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00EB37D4-17B9-401E-A483-86D701F46CB5}"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1、执行关于电气的法律、法规、规章、标准及公司相关管理制度、检维修规程。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D934742C-34C0-4517-B8C6-B99DF50CD33B}"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D934742C-34C0-4517-B8C6-B99DF50CD33B}"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144FB24-334F-442E-80ED-0426ACF81787}">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9EAF1F2-5AEA-4D78-8217-D4AEDD9F4CCF}" cxnId="{49646916-3555-43A9-A97F-8A9757BAE5E8}" type="parTrans">
      <dgm:prSet/>
      <dgm:spPr/>
    </dgm:pt>
    <dgm:pt modelId="{88245F09-CA26-435F-AEFE-2B38874AD71E}" cxnId="{49646916-3555-43A9-A97F-8A9757BAE5E8}" type="sibTrans">
      <dgm:prSet/>
      <dgm:spPr/>
    </dgm:pt>
    <dgm:pt modelId="{401B0B88-E928-45EC-A3C2-577A62D25C7D}">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E326939-5F5C-432A-914C-BB2CE841D8D9}" cxnId="{6AF11F22-8631-49B1-B104-32742D2C0516}" type="parTrans">
      <dgm:prSet/>
      <dgm:spPr/>
    </dgm:pt>
    <dgm:pt modelId="{E5596B2D-826A-4087-A043-4B6DC7506E15}" cxnId="{6AF11F22-8631-49B1-B104-32742D2C0516}" type="sibTrans">
      <dgm:prSet/>
      <dgm:spPr/>
    </dgm:pt>
    <dgm:pt modelId="{156BE6DB-9112-41F8-AAE8-7FA2623B972F}">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188B5D3-0BC7-4BA2-A382-44E9AF58881B}" cxnId="{4E039B1C-3263-4455-A2DD-C3870D3B55B6}" type="parTrans">
      <dgm:prSet/>
      <dgm:spPr/>
    </dgm:pt>
    <dgm:pt modelId="{983DC35C-8C32-4DEF-B541-B32EF638006B}" cxnId="{4E039B1C-3263-4455-A2DD-C3870D3B55B6}" type="sibTrans">
      <dgm:prSet/>
      <dgm:spPr/>
    </dgm:pt>
    <dgm:pt modelId="{2CE0FCD3-889B-4BEE-B852-32FE6CA99FCB}">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5、参与业务范围的风险管控和隐患排查治理。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9917CBF-D5CF-4C0F-998A-57DE596BF78B}" cxnId="{D5ADAFAB-B077-41AA-985C-7F25B41748A8}" type="parTrans">
      <dgm:prSet/>
      <dgm:spPr/>
    </dgm:pt>
    <dgm:pt modelId="{1C049EB4-B2EF-482D-BB36-EAE72DB1177A}" cxnId="{D5ADAFAB-B077-41AA-985C-7F25B41748A8}" type="sibTrans">
      <dgm:prSet/>
      <dgm:spPr/>
    </dgm:pt>
    <dgm:pt modelId="{58761704-1433-417D-84DF-22602C377096}">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6、明确岗位职业健康危害因素，并且正确使用劳动保护用品。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69232BA-1889-4B6A-99F8-6063B05AED8A}" cxnId="{BA7971A4-E69B-44DB-A035-C5268ED06BF9}" type="parTrans">
      <dgm:prSet/>
      <dgm:spPr/>
    </dgm:pt>
    <dgm:pt modelId="{161565F5-7C71-4D58-AB0B-54807002DE9B}" cxnId="{BA7971A4-E69B-44DB-A035-C5268ED06BF9}" type="sibTrans">
      <dgm:prSet/>
      <dgm:spPr/>
    </dgm:pt>
    <dgm:pt modelId="{0DA6DD1F-218C-4184-B365-01C3759750B2}">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74FBCD8-1812-4E8B-88ED-63BF9A16B42C}" cxnId="{83CF7ECE-D94B-4AEC-9F11-896C22A3D6B5}" type="parTrans">
      <dgm:prSet/>
      <dgm:spPr/>
    </dgm:pt>
    <dgm:pt modelId="{FAB244A0-E1AA-47C2-9005-9850A0B5E666}" cxnId="{83CF7ECE-D94B-4AEC-9F11-896C22A3D6B5}" type="sibTrans">
      <dgm:prSet/>
      <dgm:spPr/>
    </dgm:pt>
    <dgm:pt modelId="{C41F2220-415A-41C8-B510-E62ED13EDA7D}">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8、参与业务范围内的法律法规、规章制度、业务技能培训。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0CC315A-A750-4352-BE53-F3042CC2D450}" cxnId="{4B7B422D-69A8-4430-BDF4-91B524C2B03A}" type="parTrans">
      <dgm:prSet/>
      <dgm:spPr/>
    </dgm:pt>
    <dgm:pt modelId="{03738C82-B33C-4A57-9CD4-E6B7B57656FC}" cxnId="{4B7B422D-69A8-4430-BDF4-91B524C2B03A}" type="sibTrans">
      <dgm:prSet/>
      <dgm:spPr/>
    </dgm:pt>
    <dgm:pt modelId="{4A04D152-0872-47DD-BA03-81DA816A08BE}">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81003BF-93C6-4ECD-A88C-74FE200DCE90}" cxnId="{A9906BC6-CB40-4532-BD3F-C042CE7A2B52}" type="parTrans">
      <dgm:prSet/>
      <dgm:spPr/>
    </dgm:pt>
    <dgm:pt modelId="{A3D5DB70-32E2-4DA6-A8BC-87700CE87E95}" cxnId="{A9906BC6-CB40-4532-BD3F-C042CE7A2B52}" type="sibTrans">
      <dgm:prSet/>
      <dgm:spPr/>
    </dgm:pt>
    <dgm:pt modelId="{34457006-A1EF-4B52-A38C-D7645C13387F}">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2A440B4-6FE5-41A8-9928-8F1CFABFA61F}" cxnId="{ED7047B4-5ACF-4179-807B-44408ED89919}" type="parTrans">
      <dgm:prSet/>
      <dgm:spPr/>
    </dgm:pt>
    <dgm:pt modelId="{83A4BC0A-0D99-4CDA-8368-20F2F807D78B}" cxnId="{ED7047B4-5ACF-4179-807B-44408ED89919}" type="sibTrans">
      <dgm:prSet/>
      <dgm:spPr/>
    </dgm:pt>
    <dgm:pt modelId="{E16D9E9A-8475-4B92-898F-7CAAF3ED7F5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81AEB21-F724-4D61-A643-08070D7E3142}" cxnId="{93C1B7A0-386F-4052-8198-25A2740CD494}" type="parTrans">
      <dgm:prSet/>
      <dgm:spPr/>
    </dgm:pt>
    <dgm:pt modelId="{72704E20-ECEC-48D5-963F-E55210E1CF1B}" cxnId="{93C1B7A0-386F-4052-8198-25A2740CD494}"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00EB37D4-17B9-401E-A483-86D701F46CB5}" srcId="{4935A80B-7172-48BD-B454-D3CA38B5F4BA}" destId="{49A1A2BA-4E6D-481A-BCAC-42E7B9468803}" srcOrd="0" destOrd="0" parTransId="{1090D119-BACC-4AEE-8E2F-CAD1606431A1}" sibTransId="{3CBBBDE3-3122-428A-9F4D-3340563BCD7D}"/>
    <dgm:cxn modelId="{D934742C-34C0-4517-B8C6-B99DF50CD33B}" srcId="{49A1A2BA-4E6D-481A-BCAC-42E7B9468803}" destId="{F83FF7F2-FE5B-4E23-AA8E-D05EF86B9DB8}" srcOrd="0" destOrd="0" parTransId="{EDDDE9A4-66A5-4754-B944-AF69BAA7DD29}" sibTransId="{F9E84AEF-C996-4BE9-83FF-77CE1CA3F875}"/>
    <dgm:cxn modelId="{49646916-3555-43A9-A97F-8A9757BAE5E8}" srcId="{49A1A2BA-4E6D-481A-BCAC-42E7B9468803}" destId="{F144FB24-334F-442E-80ED-0426ACF81787}" srcOrd="1" destOrd="0" parTransId="{89EAF1F2-5AEA-4D78-8217-D4AEDD9F4CCF}" sibTransId="{88245F09-CA26-435F-AEFE-2B38874AD71E}"/>
    <dgm:cxn modelId="{6AF11F22-8631-49B1-B104-32742D2C0516}" srcId="{49A1A2BA-4E6D-481A-BCAC-42E7B9468803}" destId="{401B0B88-E928-45EC-A3C2-577A62D25C7D}" srcOrd="2" destOrd="0" parTransId="{0E326939-5F5C-432A-914C-BB2CE841D8D9}" sibTransId="{E5596B2D-826A-4087-A043-4B6DC7506E15}"/>
    <dgm:cxn modelId="{4E039B1C-3263-4455-A2DD-C3870D3B55B6}" srcId="{49A1A2BA-4E6D-481A-BCAC-42E7B9468803}" destId="{156BE6DB-9112-41F8-AAE8-7FA2623B972F}" srcOrd="3" destOrd="0" parTransId="{1188B5D3-0BC7-4BA2-A382-44E9AF58881B}" sibTransId="{983DC35C-8C32-4DEF-B541-B32EF638006B}"/>
    <dgm:cxn modelId="{D5ADAFAB-B077-41AA-985C-7F25B41748A8}" srcId="{49A1A2BA-4E6D-481A-BCAC-42E7B9468803}" destId="{2CE0FCD3-889B-4BEE-B852-32FE6CA99FCB}" srcOrd="4" destOrd="0" parTransId="{59917CBF-D5CF-4C0F-998A-57DE596BF78B}" sibTransId="{1C049EB4-B2EF-482D-BB36-EAE72DB1177A}"/>
    <dgm:cxn modelId="{BA7971A4-E69B-44DB-A035-C5268ED06BF9}" srcId="{49A1A2BA-4E6D-481A-BCAC-42E7B9468803}" destId="{58761704-1433-417D-84DF-22602C377096}" srcOrd="5" destOrd="0" parTransId="{869232BA-1889-4B6A-99F8-6063B05AED8A}" sibTransId="{161565F5-7C71-4D58-AB0B-54807002DE9B}"/>
    <dgm:cxn modelId="{83CF7ECE-D94B-4AEC-9F11-896C22A3D6B5}" srcId="{49A1A2BA-4E6D-481A-BCAC-42E7B9468803}" destId="{0DA6DD1F-218C-4184-B365-01C3759750B2}" srcOrd="6" destOrd="0" parTransId="{674FBCD8-1812-4E8B-88ED-63BF9A16B42C}" sibTransId="{FAB244A0-E1AA-47C2-9005-9850A0B5E666}"/>
    <dgm:cxn modelId="{4B7B422D-69A8-4430-BDF4-91B524C2B03A}" srcId="{49A1A2BA-4E6D-481A-BCAC-42E7B9468803}" destId="{C41F2220-415A-41C8-B510-E62ED13EDA7D}" srcOrd="7" destOrd="0" parTransId="{90CC315A-A750-4352-BE53-F3042CC2D450}" sibTransId="{03738C82-B33C-4A57-9CD4-E6B7B57656FC}"/>
    <dgm:cxn modelId="{A9906BC6-CB40-4532-BD3F-C042CE7A2B52}" srcId="{49A1A2BA-4E6D-481A-BCAC-42E7B9468803}" destId="{4A04D152-0872-47DD-BA03-81DA816A08BE}" srcOrd="8" destOrd="0" parTransId="{881003BF-93C6-4ECD-A88C-74FE200DCE90}" sibTransId="{A3D5DB70-32E2-4DA6-A8BC-87700CE87E95}"/>
    <dgm:cxn modelId="{ED7047B4-5ACF-4179-807B-44408ED89919}" srcId="{49A1A2BA-4E6D-481A-BCAC-42E7B9468803}" destId="{34457006-A1EF-4B52-A38C-D7645C13387F}" srcOrd="9" destOrd="0" parTransId="{82A440B4-6FE5-41A8-9928-8F1CFABFA61F}" sibTransId="{83A4BC0A-0D99-4CDA-8368-20F2F807D78B}"/>
    <dgm:cxn modelId="{93C1B7A0-386F-4052-8198-25A2740CD494}" srcId="{49A1A2BA-4E6D-481A-BCAC-42E7B9468803}" destId="{E16D9E9A-8475-4B92-898F-7CAAF3ED7F5C}" srcOrd="10" destOrd="0" parTransId="{F81AEB21-F724-4D61-A643-08070D7E3142}" sibTransId="{72704E20-ECEC-48D5-963F-E55210E1CF1B}"/>
    <dgm:cxn modelId="{EA606502-4530-4268-A3C4-2664D532A3A4}" type="presOf" srcId="{4935A80B-7172-48BD-B454-D3CA38B5F4BA}" destId="{3983B2A8-5E8E-4ED6-91FE-9D1C7B32A16F}" srcOrd="0" destOrd="0" presId="urn:microsoft.com/office/officeart/2005/8/layout/list1"/>
    <dgm:cxn modelId="{E34DFD61-B831-4DBD-A67B-3F668EE63A72}" type="presParOf" srcId="{3983B2A8-5E8E-4ED6-91FE-9D1C7B32A16F}" destId="{9B2FF57A-0E61-4022-8AF0-1E62D62C2B48}" srcOrd="0" destOrd="0" presId="urn:microsoft.com/office/officeart/2005/8/layout/list1"/>
    <dgm:cxn modelId="{4EDA529C-A1AA-43E6-9A79-366250EC6FE2}" type="presParOf" srcId="{9B2FF57A-0E61-4022-8AF0-1E62D62C2B48}" destId="{0A417E00-4EF8-41DA-BC4D-D0D523CB68DB}" srcOrd="0" destOrd="0" presId="urn:microsoft.com/office/officeart/2005/8/layout/list1"/>
    <dgm:cxn modelId="{FF4D3A83-6B80-45DB-8FE3-44DD66BE0B5F}" type="presOf" srcId="{49A1A2BA-4E6D-481A-BCAC-42E7B9468803}" destId="{0A417E00-4EF8-41DA-BC4D-D0D523CB68DB}" srcOrd="0" destOrd="0" presId="urn:microsoft.com/office/officeart/2005/8/layout/list1"/>
    <dgm:cxn modelId="{0DA60674-C927-40B5-8C3D-B0ADE16FF236}" type="presParOf" srcId="{9B2FF57A-0E61-4022-8AF0-1E62D62C2B48}" destId="{A9C8152E-6715-45B0-81BD-FEB48175D7C4}" srcOrd="1" destOrd="0" presId="urn:microsoft.com/office/officeart/2005/8/layout/list1"/>
    <dgm:cxn modelId="{19841BD9-0EF4-4356-A757-B43CEA8D3EB0}" type="presOf" srcId="{49A1A2BA-4E6D-481A-BCAC-42E7B9468803}" destId="{A9C8152E-6715-45B0-81BD-FEB48175D7C4}" srcOrd="0" destOrd="0" presId="urn:microsoft.com/office/officeart/2005/8/layout/list1"/>
    <dgm:cxn modelId="{F95DED52-A381-4D8C-A1FB-A5E29EA91A32}" type="presParOf" srcId="{3983B2A8-5E8E-4ED6-91FE-9D1C7B32A16F}" destId="{EC574BB0-F0DF-467D-9D0D-DE9518B8B816}" srcOrd="1" destOrd="0" presId="urn:microsoft.com/office/officeart/2005/8/layout/list1"/>
    <dgm:cxn modelId="{96935B05-234E-43DB-8430-EE232581C031}" type="presParOf" srcId="{3983B2A8-5E8E-4ED6-91FE-9D1C7B32A16F}" destId="{2B5AEDF8-2018-4A6B-A2CF-72F317EF9867}" srcOrd="2" destOrd="0" presId="urn:microsoft.com/office/officeart/2005/8/layout/list1"/>
    <dgm:cxn modelId="{366BB19E-90EC-4108-A533-CE502D6980B9}" type="presOf" srcId="{F83FF7F2-FE5B-4E23-AA8E-D05EF86B9DB8}" destId="{2B5AEDF8-2018-4A6B-A2CF-72F317EF9867}" srcOrd="0" destOrd="0" presId="urn:microsoft.com/office/officeart/2005/8/layout/list1"/>
    <dgm:cxn modelId="{28DF15D2-0FB7-4EFA-BE6A-D1A4DF6AB2EC}" type="presOf" srcId="{F144FB24-334F-442E-80ED-0426ACF81787}" destId="{2B5AEDF8-2018-4A6B-A2CF-72F317EF9867}" srcOrd="0" destOrd="1" presId="urn:microsoft.com/office/officeart/2005/8/layout/list1"/>
    <dgm:cxn modelId="{1B79F12B-E3A8-4545-BD81-CF0D238128C9}" type="presOf" srcId="{401B0B88-E928-45EC-A3C2-577A62D25C7D}" destId="{2B5AEDF8-2018-4A6B-A2CF-72F317EF9867}" srcOrd="0" destOrd="2" presId="urn:microsoft.com/office/officeart/2005/8/layout/list1"/>
    <dgm:cxn modelId="{CCE593C3-7EC1-4BAC-839C-85C77407EBF0}" type="presOf" srcId="{156BE6DB-9112-41F8-AAE8-7FA2623B972F}" destId="{2B5AEDF8-2018-4A6B-A2CF-72F317EF9867}" srcOrd="0" destOrd="3" presId="urn:microsoft.com/office/officeart/2005/8/layout/list1"/>
    <dgm:cxn modelId="{D8F487B4-9CB0-4EAD-B6C1-E3EEB4F0B615}" type="presOf" srcId="{2CE0FCD3-889B-4BEE-B852-32FE6CA99FCB}" destId="{2B5AEDF8-2018-4A6B-A2CF-72F317EF9867}" srcOrd="0" destOrd="4" presId="urn:microsoft.com/office/officeart/2005/8/layout/list1"/>
    <dgm:cxn modelId="{22DEF2C1-620F-4D34-B3AA-BC83D9B0EBBE}" type="presOf" srcId="{58761704-1433-417D-84DF-22602C377096}" destId="{2B5AEDF8-2018-4A6B-A2CF-72F317EF9867}" srcOrd="0" destOrd="5" presId="urn:microsoft.com/office/officeart/2005/8/layout/list1"/>
    <dgm:cxn modelId="{317947B7-2D0E-44A4-93E2-C995AC1A67DF}" type="presOf" srcId="{0DA6DD1F-218C-4184-B365-01C3759750B2}" destId="{2B5AEDF8-2018-4A6B-A2CF-72F317EF9867}" srcOrd="0" destOrd="6" presId="urn:microsoft.com/office/officeart/2005/8/layout/list1"/>
    <dgm:cxn modelId="{4DEC4FB9-CF68-4D92-A751-72E51C40A607}" type="presOf" srcId="{C41F2220-415A-41C8-B510-E62ED13EDA7D}" destId="{2B5AEDF8-2018-4A6B-A2CF-72F317EF9867}" srcOrd="0" destOrd="7" presId="urn:microsoft.com/office/officeart/2005/8/layout/list1"/>
    <dgm:cxn modelId="{706FA82A-ABCC-408F-828B-72C5DE652B63}" type="presOf" srcId="{4A04D152-0872-47DD-BA03-81DA816A08BE}" destId="{2B5AEDF8-2018-4A6B-A2CF-72F317EF9867}" srcOrd="0" destOrd="8" presId="urn:microsoft.com/office/officeart/2005/8/layout/list1"/>
    <dgm:cxn modelId="{29E3871E-8B77-4FE3-8276-241718A4F6CA}" type="presOf" srcId="{34457006-A1EF-4B52-A38C-D7645C13387F}" destId="{2B5AEDF8-2018-4A6B-A2CF-72F317EF9867}" srcOrd="0" destOrd="9" presId="urn:microsoft.com/office/officeart/2005/8/layout/list1"/>
    <dgm:cxn modelId="{2A91BC10-FBA6-47CB-936C-BF3A63F6D3E6}" type="presOf" srcId="{E16D9E9A-8475-4B92-898F-7CAAF3ED7F5C}" destId="{2B5AEDF8-2018-4A6B-A2CF-72F317EF9867}" srcOrd="0" destOrd="1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磷肥厂电气车间设备保养主修安全职责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AF433E36-4EFB-4AB6-8F5F-7B2393D5D5D8}"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AF433E36-4EFB-4AB6-8F5F-7B2393D5D5D8}"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1、执行关于电气的法律、法规、规章、标准及公司相关管理制度、检维修规程。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236B15D9-12D6-49CD-8FF9-9D5922FA19F4}"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236B15D9-12D6-49CD-8FF9-9D5922FA19F4}"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EA79B20C-F368-4340-9D15-9F837CBDDF2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6F72759-A758-443D-9648-FAEB38864E49}" cxnId="{46484B77-9F7B-4F05-B8FA-DA3F4CC49127}" type="parTrans">
      <dgm:prSet/>
      <dgm:spPr/>
    </dgm:pt>
    <dgm:pt modelId="{51E09927-CFF3-4A41-A16F-F5AF9362AED4}" cxnId="{46484B77-9F7B-4F05-B8FA-DA3F4CC49127}" type="sibTrans">
      <dgm:prSet/>
      <dgm:spPr/>
    </dgm:pt>
    <dgm:pt modelId="{37C33A10-A246-4D37-B969-35E0955EB490}">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D34BA86-FD1F-44F3-BE41-C24CBCE68AAF}" cxnId="{20685F89-8D6C-4315-AC9E-433301A57B2D}" type="parTrans">
      <dgm:prSet/>
      <dgm:spPr/>
    </dgm:pt>
    <dgm:pt modelId="{61327E31-8E27-48E7-9B12-8FCD163D3F8A}" cxnId="{20685F89-8D6C-4315-AC9E-433301A57B2D}" type="sibTrans">
      <dgm:prSet/>
      <dgm:spPr/>
    </dgm:pt>
    <dgm:pt modelId="{04B5C9BE-A24E-4A0E-9B59-2A05C1261DB1}">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D24E70C-17FD-405D-988E-8655CC2C2BE7}" cxnId="{CC2A86B8-C5FB-4388-9E91-EA1C9085B098}" type="parTrans">
      <dgm:prSet/>
      <dgm:spPr/>
    </dgm:pt>
    <dgm:pt modelId="{B462D322-D83A-46DC-BCAC-85513485BCBB}" cxnId="{CC2A86B8-C5FB-4388-9E91-EA1C9085B098}" type="sibTrans">
      <dgm:prSet/>
      <dgm:spPr/>
    </dgm:pt>
    <dgm:pt modelId="{BFDDB56C-B26B-4C9A-B99A-285BA35D92D0}">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5、参与业务范围的风险管控和隐患排查治理。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3600A0E-FACE-431C-BCCE-46708B827F6D}" cxnId="{8A0F2901-E3AB-4B09-86E1-8C706D45193A}" type="parTrans">
      <dgm:prSet/>
      <dgm:spPr/>
    </dgm:pt>
    <dgm:pt modelId="{A8DAD7FC-9397-40DC-BF6E-F32F61E31A33}" cxnId="{8A0F2901-E3AB-4B09-86E1-8C706D45193A}" type="sibTrans">
      <dgm:prSet/>
      <dgm:spPr/>
    </dgm:pt>
    <dgm:pt modelId="{BCD8A5F3-78A4-4311-BBDD-CC33E598BCD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6、明确岗位职业健康危害因素，并且正确使用劳动保护用品。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07976AA-3A8E-49EB-8525-80807217508C}" cxnId="{3941F957-401A-4308-BD89-B93C7608FDFB}" type="parTrans">
      <dgm:prSet/>
      <dgm:spPr/>
    </dgm:pt>
    <dgm:pt modelId="{1E0F398D-53DC-4193-A67E-0216A6F3AEB3}" cxnId="{3941F957-401A-4308-BD89-B93C7608FDFB}" type="sibTrans">
      <dgm:prSet/>
      <dgm:spPr/>
    </dgm:pt>
    <dgm:pt modelId="{E7AB3295-8959-42B2-9D3E-83E3DB4D4721}">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AF52891-1937-43EF-90ED-81259F223A01}" cxnId="{A662AA92-02F4-49C4-94AA-12407DEA9888}" type="parTrans">
      <dgm:prSet/>
      <dgm:spPr/>
    </dgm:pt>
    <dgm:pt modelId="{56BB6A91-5D0C-4676-AD7D-9E1731BF57A3}" cxnId="{A662AA92-02F4-49C4-94AA-12407DEA9888}" type="sibTrans">
      <dgm:prSet/>
      <dgm:spPr/>
    </dgm:pt>
    <dgm:pt modelId="{7377797B-FD6C-4DA1-B55B-7BE794658659}">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8、参与业务范围内的法律法规、规章制度、业务技能培训。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F14940D-7A64-498E-9963-053E86A36098}" cxnId="{4F80CE40-3FEA-4593-A0ED-09942986FB6B}" type="parTrans">
      <dgm:prSet/>
      <dgm:spPr/>
    </dgm:pt>
    <dgm:pt modelId="{5A433223-7DA4-4E73-863E-70A7E995CC9A}" cxnId="{4F80CE40-3FEA-4593-A0ED-09942986FB6B}" type="sibTrans">
      <dgm:prSet/>
      <dgm:spPr/>
    </dgm:pt>
    <dgm:pt modelId="{CE06276C-313E-4ED1-ADAE-66C2B06C8F2D}">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8240753-AC94-499F-A89A-69DA6D5652EC}" cxnId="{7AF89B76-7FD9-4A9A-AFF8-ABA33E0B2EBE}" type="parTrans">
      <dgm:prSet/>
      <dgm:spPr/>
    </dgm:pt>
    <dgm:pt modelId="{AA94D501-68EB-42C0-B8C5-B3C8F08054B3}" cxnId="{7AF89B76-7FD9-4A9A-AFF8-ABA33E0B2EBE}" type="sibTrans">
      <dgm:prSet/>
      <dgm:spPr/>
    </dgm:pt>
    <dgm:pt modelId="{985AC4B1-393E-488B-ABC6-32BC880334FA}">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3C509F0-DB9F-4806-8089-A56207DF16F6}" cxnId="{0B65281B-B529-4D15-B2AF-019299ACEBB2}" type="parTrans">
      <dgm:prSet/>
      <dgm:spPr/>
    </dgm:pt>
    <dgm:pt modelId="{049CA986-A248-4353-A67F-C7BBB06C6A2B}" cxnId="{0B65281B-B529-4D15-B2AF-019299ACEBB2}" type="sibTrans">
      <dgm:prSet/>
      <dgm:spPr/>
    </dgm:pt>
    <dgm:pt modelId="{3246BB64-F223-4013-8B20-C59841AAA15E}">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E0A019F-7D95-41DF-95F9-F97BE81C1326}" cxnId="{A960D3BA-61DC-4C5E-AA4D-07353FF443E9}" type="parTrans">
      <dgm:prSet/>
      <dgm:spPr/>
    </dgm:pt>
    <dgm:pt modelId="{CB777F7C-C44F-491B-B432-6EA5A32DAF86}" cxnId="{A960D3BA-61DC-4C5E-AA4D-07353FF443E9}"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AF433E36-4EFB-4AB6-8F5F-7B2393D5D5D8}" srcId="{4935A80B-7172-48BD-B454-D3CA38B5F4BA}" destId="{49A1A2BA-4E6D-481A-BCAC-42E7B9468803}" srcOrd="0" destOrd="0" parTransId="{1090D119-BACC-4AEE-8E2F-CAD1606431A1}" sibTransId="{3CBBBDE3-3122-428A-9F4D-3340563BCD7D}"/>
    <dgm:cxn modelId="{236B15D9-12D6-49CD-8FF9-9D5922FA19F4}" srcId="{49A1A2BA-4E6D-481A-BCAC-42E7B9468803}" destId="{F83FF7F2-FE5B-4E23-AA8E-D05EF86B9DB8}" srcOrd="0" destOrd="0" parTransId="{EDDDE9A4-66A5-4754-B944-AF69BAA7DD29}" sibTransId="{F9E84AEF-C996-4BE9-83FF-77CE1CA3F875}"/>
    <dgm:cxn modelId="{46484B77-9F7B-4F05-B8FA-DA3F4CC49127}" srcId="{49A1A2BA-4E6D-481A-BCAC-42E7B9468803}" destId="{EA79B20C-F368-4340-9D15-9F837CBDDF2C}" srcOrd="1" destOrd="0" parTransId="{76F72759-A758-443D-9648-FAEB38864E49}" sibTransId="{51E09927-CFF3-4A41-A16F-F5AF9362AED4}"/>
    <dgm:cxn modelId="{20685F89-8D6C-4315-AC9E-433301A57B2D}" srcId="{49A1A2BA-4E6D-481A-BCAC-42E7B9468803}" destId="{37C33A10-A246-4D37-B969-35E0955EB490}" srcOrd="2" destOrd="0" parTransId="{9D34BA86-FD1F-44F3-BE41-C24CBCE68AAF}" sibTransId="{61327E31-8E27-48E7-9B12-8FCD163D3F8A}"/>
    <dgm:cxn modelId="{CC2A86B8-C5FB-4388-9E91-EA1C9085B098}" srcId="{49A1A2BA-4E6D-481A-BCAC-42E7B9468803}" destId="{04B5C9BE-A24E-4A0E-9B59-2A05C1261DB1}" srcOrd="3" destOrd="0" parTransId="{DD24E70C-17FD-405D-988E-8655CC2C2BE7}" sibTransId="{B462D322-D83A-46DC-BCAC-85513485BCBB}"/>
    <dgm:cxn modelId="{8A0F2901-E3AB-4B09-86E1-8C706D45193A}" srcId="{49A1A2BA-4E6D-481A-BCAC-42E7B9468803}" destId="{BFDDB56C-B26B-4C9A-B99A-285BA35D92D0}" srcOrd="4" destOrd="0" parTransId="{E3600A0E-FACE-431C-BCCE-46708B827F6D}" sibTransId="{A8DAD7FC-9397-40DC-BF6E-F32F61E31A33}"/>
    <dgm:cxn modelId="{3941F957-401A-4308-BD89-B93C7608FDFB}" srcId="{49A1A2BA-4E6D-481A-BCAC-42E7B9468803}" destId="{BCD8A5F3-78A4-4311-BBDD-CC33E598BCDC}" srcOrd="5" destOrd="0" parTransId="{207976AA-3A8E-49EB-8525-80807217508C}" sibTransId="{1E0F398D-53DC-4193-A67E-0216A6F3AEB3}"/>
    <dgm:cxn modelId="{A662AA92-02F4-49C4-94AA-12407DEA9888}" srcId="{49A1A2BA-4E6D-481A-BCAC-42E7B9468803}" destId="{E7AB3295-8959-42B2-9D3E-83E3DB4D4721}" srcOrd="6" destOrd="0" parTransId="{9AF52891-1937-43EF-90ED-81259F223A01}" sibTransId="{56BB6A91-5D0C-4676-AD7D-9E1731BF57A3}"/>
    <dgm:cxn modelId="{4F80CE40-3FEA-4593-A0ED-09942986FB6B}" srcId="{49A1A2BA-4E6D-481A-BCAC-42E7B9468803}" destId="{7377797B-FD6C-4DA1-B55B-7BE794658659}" srcOrd="7" destOrd="0" parTransId="{AF14940D-7A64-498E-9963-053E86A36098}" sibTransId="{5A433223-7DA4-4E73-863E-70A7E995CC9A}"/>
    <dgm:cxn modelId="{7AF89B76-7FD9-4A9A-AFF8-ABA33E0B2EBE}" srcId="{49A1A2BA-4E6D-481A-BCAC-42E7B9468803}" destId="{CE06276C-313E-4ED1-ADAE-66C2B06C8F2D}" srcOrd="8" destOrd="0" parTransId="{78240753-AC94-499F-A89A-69DA6D5652EC}" sibTransId="{AA94D501-68EB-42C0-B8C5-B3C8F08054B3}"/>
    <dgm:cxn modelId="{0B65281B-B529-4D15-B2AF-019299ACEBB2}" srcId="{49A1A2BA-4E6D-481A-BCAC-42E7B9468803}" destId="{985AC4B1-393E-488B-ABC6-32BC880334FA}" srcOrd="9" destOrd="0" parTransId="{E3C509F0-DB9F-4806-8089-A56207DF16F6}" sibTransId="{049CA986-A248-4353-A67F-C7BBB06C6A2B}"/>
    <dgm:cxn modelId="{A960D3BA-61DC-4C5E-AA4D-07353FF443E9}" srcId="{49A1A2BA-4E6D-481A-BCAC-42E7B9468803}" destId="{3246BB64-F223-4013-8B20-C59841AAA15E}" srcOrd="10" destOrd="0" parTransId="{5E0A019F-7D95-41DF-95F9-F97BE81C1326}" sibTransId="{CB777F7C-C44F-491B-B432-6EA5A32DAF86}"/>
    <dgm:cxn modelId="{4924E021-2A5D-4DBF-AED0-70595D54796F}" type="presOf" srcId="{4935A80B-7172-48BD-B454-D3CA38B5F4BA}" destId="{3983B2A8-5E8E-4ED6-91FE-9D1C7B32A16F}" srcOrd="0" destOrd="0" presId="urn:microsoft.com/office/officeart/2005/8/layout/list1"/>
    <dgm:cxn modelId="{DEC9B36F-FE42-4916-8E99-C559C153CD87}" type="presParOf" srcId="{3983B2A8-5E8E-4ED6-91FE-9D1C7B32A16F}" destId="{9B2FF57A-0E61-4022-8AF0-1E62D62C2B48}" srcOrd="0" destOrd="0" presId="urn:microsoft.com/office/officeart/2005/8/layout/list1"/>
    <dgm:cxn modelId="{970FFCE7-9A7B-46A7-BB77-38EC1DE96FBB}" type="presParOf" srcId="{9B2FF57A-0E61-4022-8AF0-1E62D62C2B48}" destId="{0A417E00-4EF8-41DA-BC4D-D0D523CB68DB}" srcOrd="0" destOrd="0" presId="urn:microsoft.com/office/officeart/2005/8/layout/list1"/>
    <dgm:cxn modelId="{109B7A24-64B0-423B-B64B-AB05B3EBA9D0}" type="presOf" srcId="{49A1A2BA-4E6D-481A-BCAC-42E7B9468803}" destId="{0A417E00-4EF8-41DA-BC4D-D0D523CB68DB}" srcOrd="0" destOrd="0" presId="urn:microsoft.com/office/officeart/2005/8/layout/list1"/>
    <dgm:cxn modelId="{16E411E3-5FA0-4790-B0F6-6AD78E4D3744}" type="presParOf" srcId="{9B2FF57A-0E61-4022-8AF0-1E62D62C2B48}" destId="{A9C8152E-6715-45B0-81BD-FEB48175D7C4}" srcOrd="1" destOrd="0" presId="urn:microsoft.com/office/officeart/2005/8/layout/list1"/>
    <dgm:cxn modelId="{F7B04E02-4A43-4E83-8C87-24943175F362}" type="presOf" srcId="{49A1A2BA-4E6D-481A-BCAC-42E7B9468803}" destId="{A9C8152E-6715-45B0-81BD-FEB48175D7C4}" srcOrd="0" destOrd="0" presId="urn:microsoft.com/office/officeart/2005/8/layout/list1"/>
    <dgm:cxn modelId="{7939B8CC-7186-4A68-B47E-6D903CEEA4CC}" type="presParOf" srcId="{3983B2A8-5E8E-4ED6-91FE-9D1C7B32A16F}" destId="{EC574BB0-F0DF-467D-9D0D-DE9518B8B816}" srcOrd="1" destOrd="0" presId="urn:microsoft.com/office/officeart/2005/8/layout/list1"/>
    <dgm:cxn modelId="{F2CC5C48-610B-464E-86AD-08323E15CBDE}" type="presParOf" srcId="{3983B2A8-5E8E-4ED6-91FE-9D1C7B32A16F}" destId="{2B5AEDF8-2018-4A6B-A2CF-72F317EF9867}" srcOrd="2" destOrd="0" presId="urn:microsoft.com/office/officeart/2005/8/layout/list1"/>
    <dgm:cxn modelId="{6A07B8D1-57B9-4E1B-9507-6D5A05B2F744}" type="presOf" srcId="{F83FF7F2-FE5B-4E23-AA8E-D05EF86B9DB8}" destId="{2B5AEDF8-2018-4A6B-A2CF-72F317EF9867}" srcOrd="0" destOrd="0" presId="urn:microsoft.com/office/officeart/2005/8/layout/list1"/>
    <dgm:cxn modelId="{62A89B08-0E8F-43EE-B185-B346207EACE2}" type="presOf" srcId="{EA79B20C-F368-4340-9D15-9F837CBDDF2C}" destId="{2B5AEDF8-2018-4A6B-A2CF-72F317EF9867}" srcOrd="0" destOrd="1" presId="urn:microsoft.com/office/officeart/2005/8/layout/list1"/>
    <dgm:cxn modelId="{F7B233EF-A3F3-4564-918F-0DFB559FF4E6}" type="presOf" srcId="{37C33A10-A246-4D37-B969-35E0955EB490}" destId="{2B5AEDF8-2018-4A6B-A2CF-72F317EF9867}" srcOrd="0" destOrd="2" presId="urn:microsoft.com/office/officeart/2005/8/layout/list1"/>
    <dgm:cxn modelId="{B1FA39F4-C372-407F-BB5F-3AFD27EEA338}" type="presOf" srcId="{04B5C9BE-A24E-4A0E-9B59-2A05C1261DB1}" destId="{2B5AEDF8-2018-4A6B-A2CF-72F317EF9867}" srcOrd="0" destOrd="3" presId="urn:microsoft.com/office/officeart/2005/8/layout/list1"/>
    <dgm:cxn modelId="{04787131-8327-4EF3-AB1E-B95EA7A74A6D}" type="presOf" srcId="{BFDDB56C-B26B-4C9A-B99A-285BA35D92D0}" destId="{2B5AEDF8-2018-4A6B-A2CF-72F317EF9867}" srcOrd="0" destOrd="4" presId="urn:microsoft.com/office/officeart/2005/8/layout/list1"/>
    <dgm:cxn modelId="{3BC41174-16DF-417A-A8C6-DB6D8FC5668F}" type="presOf" srcId="{BCD8A5F3-78A4-4311-BBDD-CC33E598BCDC}" destId="{2B5AEDF8-2018-4A6B-A2CF-72F317EF9867}" srcOrd="0" destOrd="5" presId="urn:microsoft.com/office/officeart/2005/8/layout/list1"/>
    <dgm:cxn modelId="{8BF96A95-2519-48D8-9162-761A9FBB9195}" type="presOf" srcId="{E7AB3295-8959-42B2-9D3E-83E3DB4D4721}" destId="{2B5AEDF8-2018-4A6B-A2CF-72F317EF9867}" srcOrd="0" destOrd="6" presId="urn:microsoft.com/office/officeart/2005/8/layout/list1"/>
    <dgm:cxn modelId="{B23E88DB-734A-455C-8A64-55DA83D4ABB2}" type="presOf" srcId="{7377797B-FD6C-4DA1-B55B-7BE794658659}" destId="{2B5AEDF8-2018-4A6B-A2CF-72F317EF9867}" srcOrd="0" destOrd="7" presId="urn:microsoft.com/office/officeart/2005/8/layout/list1"/>
    <dgm:cxn modelId="{544D0D4B-DE8A-41C3-A355-D188F040533D}" type="presOf" srcId="{CE06276C-313E-4ED1-ADAE-66C2B06C8F2D}" destId="{2B5AEDF8-2018-4A6B-A2CF-72F317EF9867}" srcOrd="0" destOrd="8" presId="urn:microsoft.com/office/officeart/2005/8/layout/list1"/>
    <dgm:cxn modelId="{5F5916C1-1F7D-43DD-B37F-56D30E2B3E64}" type="presOf" srcId="{985AC4B1-393E-488B-ABC6-32BC880334FA}" destId="{2B5AEDF8-2018-4A6B-A2CF-72F317EF9867}" srcOrd="0" destOrd="9" presId="urn:microsoft.com/office/officeart/2005/8/layout/list1"/>
    <dgm:cxn modelId="{BE9F6406-4DF4-4C7F-9747-0CAA509D2EA6}" type="presOf" srcId="{3246BB64-F223-4013-8B20-C59841AAA15E}" destId="{2B5AEDF8-2018-4A6B-A2CF-72F317EF9867}" srcOrd="0" destOrd="1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磷肥厂电气车间维修第一副修安全职责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5005CC83-E29A-4A95-A191-52B3A36F3F38}"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5005CC83-E29A-4A95-A191-52B3A36F3F38}"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1、执行关于电气的法律、法规、规章、标准及公司相关管理制度、检维修规程。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9D971120-040E-41F2-BFC0-53C503D05D61}"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9D971120-040E-41F2-BFC0-53C503D05D61}"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BB0F60C3-6049-4F31-B910-6AC981BC8F3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CDC3597-363D-4B2B-A6A7-814B8BA88BE8}" cxnId="{AC57B1FB-C46A-4209-96DB-97B133316C90}" type="parTrans">
      <dgm:prSet/>
      <dgm:spPr/>
    </dgm:pt>
    <dgm:pt modelId="{849EB532-B9B5-493D-A257-905786E79DC5}" cxnId="{AC57B1FB-C46A-4209-96DB-97B133316C90}" type="sibTrans">
      <dgm:prSet/>
      <dgm:spPr/>
    </dgm:pt>
    <dgm:pt modelId="{6A904391-B079-4DFF-9147-02C0B1A59DAD}">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D49FDC7-2763-42C5-8653-52E88A234B60}" cxnId="{E20CE7F5-9177-42DC-B69A-B3C2DD530779}" type="parTrans">
      <dgm:prSet/>
      <dgm:spPr/>
    </dgm:pt>
    <dgm:pt modelId="{0ED1B2AA-3C5D-4325-9D19-7DBA11083532}" cxnId="{E20CE7F5-9177-42DC-B69A-B3C2DD530779}" type="sibTrans">
      <dgm:prSet/>
      <dgm:spPr/>
    </dgm:pt>
    <dgm:pt modelId="{9AEE5D71-299D-4A93-97AF-810EA662B114}">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8A3D0CC-0C3E-4F80-A1E3-7ED08CBE2A77}" cxnId="{5ADBE476-9A32-468F-B4D5-FF7AA5D8A06D}" type="parTrans">
      <dgm:prSet/>
      <dgm:spPr/>
    </dgm:pt>
    <dgm:pt modelId="{D0306EFE-5411-412E-ACB3-534D7C2BB71B}" cxnId="{5ADBE476-9A32-468F-B4D5-FF7AA5D8A06D}" type="sibTrans">
      <dgm:prSet/>
      <dgm:spPr/>
    </dgm:pt>
    <dgm:pt modelId="{D13907FC-7F99-4129-BCDC-27E4E0CB7835}">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5、参与业务范围的风险管控和隐患排查治理。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2ACD561-D8A8-4966-90F0-D03901379AFD}" cxnId="{BC1D675B-0669-4AD6-9F8F-8120254DE934}" type="parTrans">
      <dgm:prSet/>
      <dgm:spPr/>
    </dgm:pt>
    <dgm:pt modelId="{8729DCD0-4F1E-4087-AF6C-253133975D3D}" cxnId="{BC1D675B-0669-4AD6-9F8F-8120254DE934}" type="sibTrans">
      <dgm:prSet/>
      <dgm:spPr/>
    </dgm:pt>
    <dgm:pt modelId="{49CE909C-5662-4BC3-9510-8F2F804BE5D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6、明确岗位职业健康危害因素，并且正确使用劳动保护用品。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E56785E-8E62-42FB-B551-2BB00BE4F477}" cxnId="{036F905F-6348-423B-9DDB-4D4FB21BC2AA}" type="parTrans">
      <dgm:prSet/>
      <dgm:spPr/>
    </dgm:pt>
    <dgm:pt modelId="{D2157E69-C377-46BA-B660-AED7B59EF197}" cxnId="{036F905F-6348-423B-9DDB-4D4FB21BC2AA}" type="sibTrans">
      <dgm:prSet/>
      <dgm:spPr/>
    </dgm:pt>
    <dgm:pt modelId="{5E262D23-2517-4B38-BE42-30BC53A565C6}">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8C3515B-3C94-49E1-AE5B-8425F23FEAB7}" cxnId="{F279EE0B-6D3C-4972-B085-2BF6350E0F16}" type="parTrans">
      <dgm:prSet/>
      <dgm:spPr/>
    </dgm:pt>
    <dgm:pt modelId="{8F75749C-1243-4DF7-B2DE-DBC1C5553163}" cxnId="{F279EE0B-6D3C-4972-B085-2BF6350E0F16}" type="sibTrans">
      <dgm:prSet/>
      <dgm:spPr/>
    </dgm:pt>
    <dgm:pt modelId="{512F7B90-13FA-4912-BA08-6D128CF2218F}">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8、参与业务范围内的法律法规、规章制度、业务技能培训。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B7EF48B-883C-4F1C-B22E-CEE252E2C3CF}" cxnId="{2B4DD536-B176-4D4F-A7F6-C236894EAF34}" type="parTrans">
      <dgm:prSet/>
      <dgm:spPr/>
    </dgm:pt>
    <dgm:pt modelId="{63847F83-BA92-473C-8E42-4974F8DB3D50}" cxnId="{2B4DD536-B176-4D4F-A7F6-C236894EAF34}" type="sibTrans">
      <dgm:prSet/>
      <dgm:spPr/>
    </dgm:pt>
    <dgm:pt modelId="{3D80040C-A367-4A12-89A8-F1B8272757F1}">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CD576FB-D90D-405C-85D2-3183A2C320E3}" cxnId="{498375F3-32A6-4016-957B-A43CECE13F4C}" type="parTrans">
      <dgm:prSet/>
      <dgm:spPr/>
    </dgm:pt>
    <dgm:pt modelId="{DF788BDA-9AB1-4859-A9B3-55B119F2D477}" cxnId="{498375F3-32A6-4016-957B-A43CECE13F4C}" type="sibTrans">
      <dgm:prSet/>
      <dgm:spPr/>
    </dgm:pt>
    <dgm:pt modelId="{3CEACA58-D8C1-4115-8F7F-B9794DEF8EC1}">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0AE8B24-4C94-439A-9CA1-A4CAC06DBFF3}" cxnId="{B1EB3BBF-3192-44D1-AC21-865518F193BC}" type="parTrans">
      <dgm:prSet/>
      <dgm:spPr/>
    </dgm:pt>
    <dgm:pt modelId="{6954A398-FD8B-4534-B127-89111B7F5EDF}" cxnId="{B1EB3BBF-3192-44D1-AC21-865518F193BC}" type="sibTrans">
      <dgm:prSet/>
      <dgm:spPr/>
    </dgm:pt>
    <dgm:pt modelId="{4F7857A8-5688-4D2D-B9AB-B3EC1E1E2510}">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F0C5ABC-A529-4BD2-9385-F2F249DC04A3}" cxnId="{C3A8AFE4-7A31-4ACC-80D1-B802E59627DC}" type="parTrans">
      <dgm:prSet/>
      <dgm:spPr/>
    </dgm:pt>
    <dgm:pt modelId="{5ED6BDEE-1654-4CB0-BE57-1FC5F34E11AC}" cxnId="{C3A8AFE4-7A31-4ACC-80D1-B802E59627DC}"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5005CC83-E29A-4A95-A191-52B3A36F3F38}" srcId="{4935A80B-7172-48BD-B454-D3CA38B5F4BA}" destId="{49A1A2BA-4E6D-481A-BCAC-42E7B9468803}" srcOrd="0" destOrd="0" parTransId="{1090D119-BACC-4AEE-8E2F-CAD1606431A1}" sibTransId="{3CBBBDE3-3122-428A-9F4D-3340563BCD7D}"/>
    <dgm:cxn modelId="{9D971120-040E-41F2-BFC0-53C503D05D61}" srcId="{49A1A2BA-4E6D-481A-BCAC-42E7B9468803}" destId="{F83FF7F2-FE5B-4E23-AA8E-D05EF86B9DB8}" srcOrd="0" destOrd="0" parTransId="{EDDDE9A4-66A5-4754-B944-AF69BAA7DD29}" sibTransId="{F9E84AEF-C996-4BE9-83FF-77CE1CA3F875}"/>
    <dgm:cxn modelId="{AC57B1FB-C46A-4209-96DB-97B133316C90}" srcId="{49A1A2BA-4E6D-481A-BCAC-42E7B9468803}" destId="{BB0F60C3-6049-4F31-B910-6AC981BC8F3C}" srcOrd="1" destOrd="0" parTransId="{7CDC3597-363D-4B2B-A6A7-814B8BA88BE8}" sibTransId="{849EB532-B9B5-493D-A257-905786E79DC5}"/>
    <dgm:cxn modelId="{E20CE7F5-9177-42DC-B69A-B3C2DD530779}" srcId="{49A1A2BA-4E6D-481A-BCAC-42E7B9468803}" destId="{6A904391-B079-4DFF-9147-02C0B1A59DAD}" srcOrd="2" destOrd="0" parTransId="{6D49FDC7-2763-42C5-8653-52E88A234B60}" sibTransId="{0ED1B2AA-3C5D-4325-9D19-7DBA11083532}"/>
    <dgm:cxn modelId="{5ADBE476-9A32-468F-B4D5-FF7AA5D8A06D}" srcId="{49A1A2BA-4E6D-481A-BCAC-42E7B9468803}" destId="{9AEE5D71-299D-4A93-97AF-810EA662B114}" srcOrd="3" destOrd="0" parTransId="{28A3D0CC-0C3E-4F80-A1E3-7ED08CBE2A77}" sibTransId="{D0306EFE-5411-412E-ACB3-534D7C2BB71B}"/>
    <dgm:cxn modelId="{BC1D675B-0669-4AD6-9F8F-8120254DE934}" srcId="{49A1A2BA-4E6D-481A-BCAC-42E7B9468803}" destId="{D13907FC-7F99-4129-BCDC-27E4E0CB7835}" srcOrd="4" destOrd="0" parTransId="{92ACD561-D8A8-4966-90F0-D03901379AFD}" sibTransId="{8729DCD0-4F1E-4087-AF6C-253133975D3D}"/>
    <dgm:cxn modelId="{036F905F-6348-423B-9DDB-4D4FB21BC2AA}" srcId="{49A1A2BA-4E6D-481A-BCAC-42E7B9468803}" destId="{49CE909C-5662-4BC3-9510-8F2F804BE5D8}" srcOrd="5" destOrd="0" parTransId="{FE56785E-8E62-42FB-B551-2BB00BE4F477}" sibTransId="{D2157E69-C377-46BA-B660-AED7B59EF197}"/>
    <dgm:cxn modelId="{F279EE0B-6D3C-4972-B085-2BF6350E0F16}" srcId="{49A1A2BA-4E6D-481A-BCAC-42E7B9468803}" destId="{5E262D23-2517-4B38-BE42-30BC53A565C6}" srcOrd="6" destOrd="0" parTransId="{78C3515B-3C94-49E1-AE5B-8425F23FEAB7}" sibTransId="{8F75749C-1243-4DF7-B2DE-DBC1C5553163}"/>
    <dgm:cxn modelId="{2B4DD536-B176-4D4F-A7F6-C236894EAF34}" srcId="{49A1A2BA-4E6D-481A-BCAC-42E7B9468803}" destId="{512F7B90-13FA-4912-BA08-6D128CF2218F}" srcOrd="7" destOrd="0" parTransId="{3B7EF48B-883C-4F1C-B22E-CEE252E2C3CF}" sibTransId="{63847F83-BA92-473C-8E42-4974F8DB3D50}"/>
    <dgm:cxn modelId="{498375F3-32A6-4016-957B-A43CECE13F4C}" srcId="{49A1A2BA-4E6D-481A-BCAC-42E7B9468803}" destId="{3D80040C-A367-4A12-89A8-F1B8272757F1}" srcOrd="8" destOrd="0" parTransId="{ACD576FB-D90D-405C-85D2-3183A2C320E3}" sibTransId="{DF788BDA-9AB1-4859-A9B3-55B119F2D477}"/>
    <dgm:cxn modelId="{B1EB3BBF-3192-44D1-AC21-865518F193BC}" srcId="{49A1A2BA-4E6D-481A-BCAC-42E7B9468803}" destId="{3CEACA58-D8C1-4115-8F7F-B9794DEF8EC1}" srcOrd="9" destOrd="0" parTransId="{90AE8B24-4C94-439A-9CA1-A4CAC06DBFF3}" sibTransId="{6954A398-FD8B-4534-B127-89111B7F5EDF}"/>
    <dgm:cxn modelId="{C3A8AFE4-7A31-4ACC-80D1-B802E59627DC}" srcId="{49A1A2BA-4E6D-481A-BCAC-42E7B9468803}" destId="{4F7857A8-5688-4D2D-B9AB-B3EC1E1E2510}" srcOrd="10" destOrd="0" parTransId="{1F0C5ABC-A529-4BD2-9385-F2F249DC04A3}" sibTransId="{5ED6BDEE-1654-4CB0-BE57-1FC5F34E11AC}"/>
    <dgm:cxn modelId="{76C01631-105B-4673-B21F-2632EE628BF1}" type="presOf" srcId="{4935A80B-7172-48BD-B454-D3CA38B5F4BA}" destId="{3983B2A8-5E8E-4ED6-91FE-9D1C7B32A16F}" srcOrd="0" destOrd="0" presId="urn:microsoft.com/office/officeart/2005/8/layout/list1"/>
    <dgm:cxn modelId="{72590DB6-0E8C-41A4-899D-C8A270B64DD8}" type="presParOf" srcId="{3983B2A8-5E8E-4ED6-91FE-9D1C7B32A16F}" destId="{9B2FF57A-0E61-4022-8AF0-1E62D62C2B48}" srcOrd="0" destOrd="0" presId="urn:microsoft.com/office/officeart/2005/8/layout/list1"/>
    <dgm:cxn modelId="{115C1EBC-0286-4DAE-82CB-2AB281D9DDCA}" type="presParOf" srcId="{9B2FF57A-0E61-4022-8AF0-1E62D62C2B48}" destId="{0A417E00-4EF8-41DA-BC4D-D0D523CB68DB}" srcOrd="0" destOrd="0" presId="urn:microsoft.com/office/officeart/2005/8/layout/list1"/>
    <dgm:cxn modelId="{F48E8FEF-6756-4D52-AB9C-ECE23560662D}" type="presOf" srcId="{49A1A2BA-4E6D-481A-BCAC-42E7B9468803}" destId="{0A417E00-4EF8-41DA-BC4D-D0D523CB68DB}" srcOrd="0" destOrd="0" presId="urn:microsoft.com/office/officeart/2005/8/layout/list1"/>
    <dgm:cxn modelId="{7428D585-07D0-430C-8103-1266F4CD7AE7}" type="presParOf" srcId="{9B2FF57A-0E61-4022-8AF0-1E62D62C2B48}" destId="{A9C8152E-6715-45B0-81BD-FEB48175D7C4}" srcOrd="1" destOrd="0" presId="urn:microsoft.com/office/officeart/2005/8/layout/list1"/>
    <dgm:cxn modelId="{4EE5B58D-C572-4E5D-B011-2425F9A7BFBA}" type="presOf" srcId="{49A1A2BA-4E6D-481A-BCAC-42E7B9468803}" destId="{A9C8152E-6715-45B0-81BD-FEB48175D7C4}" srcOrd="0" destOrd="0" presId="urn:microsoft.com/office/officeart/2005/8/layout/list1"/>
    <dgm:cxn modelId="{EE994E54-25C7-4B57-80FE-63A14EC5E305}" type="presParOf" srcId="{3983B2A8-5E8E-4ED6-91FE-9D1C7B32A16F}" destId="{EC574BB0-F0DF-467D-9D0D-DE9518B8B816}" srcOrd="1" destOrd="0" presId="urn:microsoft.com/office/officeart/2005/8/layout/list1"/>
    <dgm:cxn modelId="{E4FBCB77-4E07-4E34-9232-BAF0AD1F111E}" type="presParOf" srcId="{3983B2A8-5E8E-4ED6-91FE-9D1C7B32A16F}" destId="{2B5AEDF8-2018-4A6B-A2CF-72F317EF9867}" srcOrd="2" destOrd="0" presId="urn:microsoft.com/office/officeart/2005/8/layout/list1"/>
    <dgm:cxn modelId="{B0B53CC7-3240-4719-B9FD-9B1D3256B6F0}" type="presOf" srcId="{F83FF7F2-FE5B-4E23-AA8E-D05EF86B9DB8}" destId="{2B5AEDF8-2018-4A6B-A2CF-72F317EF9867}" srcOrd="0" destOrd="0" presId="urn:microsoft.com/office/officeart/2005/8/layout/list1"/>
    <dgm:cxn modelId="{320CDFC2-483F-4C28-A64F-6B078E24CF48}" type="presOf" srcId="{BB0F60C3-6049-4F31-B910-6AC981BC8F3C}" destId="{2B5AEDF8-2018-4A6B-A2CF-72F317EF9867}" srcOrd="0" destOrd="1" presId="urn:microsoft.com/office/officeart/2005/8/layout/list1"/>
    <dgm:cxn modelId="{85ABC82E-5207-4258-A612-9547CCD3AED3}" type="presOf" srcId="{6A904391-B079-4DFF-9147-02C0B1A59DAD}" destId="{2B5AEDF8-2018-4A6B-A2CF-72F317EF9867}" srcOrd="0" destOrd="2" presId="urn:microsoft.com/office/officeart/2005/8/layout/list1"/>
    <dgm:cxn modelId="{CC99B905-B241-4040-BDF4-42C447F87841}" type="presOf" srcId="{9AEE5D71-299D-4A93-97AF-810EA662B114}" destId="{2B5AEDF8-2018-4A6B-A2CF-72F317EF9867}" srcOrd="0" destOrd="3" presId="urn:microsoft.com/office/officeart/2005/8/layout/list1"/>
    <dgm:cxn modelId="{47A511EA-81BE-4823-867E-07A415B88E32}" type="presOf" srcId="{D13907FC-7F99-4129-BCDC-27E4E0CB7835}" destId="{2B5AEDF8-2018-4A6B-A2CF-72F317EF9867}" srcOrd="0" destOrd="4" presId="urn:microsoft.com/office/officeart/2005/8/layout/list1"/>
    <dgm:cxn modelId="{FA08E23C-129E-4D65-9FDB-CA581424BAB0}" type="presOf" srcId="{49CE909C-5662-4BC3-9510-8F2F804BE5D8}" destId="{2B5AEDF8-2018-4A6B-A2CF-72F317EF9867}" srcOrd="0" destOrd="5" presId="urn:microsoft.com/office/officeart/2005/8/layout/list1"/>
    <dgm:cxn modelId="{BCD09B0E-2E6C-4B06-B099-5922DF5B961F}" type="presOf" srcId="{5E262D23-2517-4B38-BE42-30BC53A565C6}" destId="{2B5AEDF8-2018-4A6B-A2CF-72F317EF9867}" srcOrd="0" destOrd="6" presId="urn:microsoft.com/office/officeart/2005/8/layout/list1"/>
    <dgm:cxn modelId="{0EAB6F0A-8A4F-4175-A7EB-F124DBA010A4}" type="presOf" srcId="{512F7B90-13FA-4912-BA08-6D128CF2218F}" destId="{2B5AEDF8-2018-4A6B-A2CF-72F317EF9867}" srcOrd="0" destOrd="7" presId="urn:microsoft.com/office/officeart/2005/8/layout/list1"/>
    <dgm:cxn modelId="{108A3F90-EA67-4D22-A334-7A03B77FC99C}" type="presOf" srcId="{3D80040C-A367-4A12-89A8-F1B8272757F1}" destId="{2B5AEDF8-2018-4A6B-A2CF-72F317EF9867}" srcOrd="0" destOrd="8" presId="urn:microsoft.com/office/officeart/2005/8/layout/list1"/>
    <dgm:cxn modelId="{E4B41CA6-8520-4043-87A2-E4F9DB6978F1}" type="presOf" srcId="{3CEACA58-D8C1-4115-8F7F-B9794DEF8EC1}" destId="{2B5AEDF8-2018-4A6B-A2CF-72F317EF9867}" srcOrd="0" destOrd="9" presId="urn:microsoft.com/office/officeart/2005/8/layout/list1"/>
    <dgm:cxn modelId="{9CCE7516-48CD-4FE7-997D-BC437A471C26}" type="presOf" srcId="{4F7857A8-5688-4D2D-B9AB-B3EC1E1E2510}" destId="{2B5AEDF8-2018-4A6B-A2CF-72F317EF9867}" srcOrd="0" destOrd="1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磷肥厂电气车间维修第二副修安全职责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72B70278-8E6E-45DD-89EC-7DF2BDCA6EBE}"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72B70278-8E6E-45DD-89EC-7DF2BDCA6EBE}"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1、执行关于电气的法律、法规、规章、标准及公司相关管理制度、检维修规程。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7D223767-75D3-4F8E-AB8B-54F67D92DE75}"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7D223767-75D3-4F8E-AB8B-54F67D92DE75}"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C138F08F-0001-4F6A-AC56-45248FB393EA}">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69A5659-395B-4301-8D8D-F7C444001852}" cxnId="{16F69D11-9FD2-437A-91DA-A57042B3B750}" type="parTrans">
      <dgm:prSet/>
      <dgm:spPr/>
    </dgm:pt>
    <dgm:pt modelId="{FE4B4468-4623-4C7F-A1AC-76D11655D91B}" cxnId="{16F69D11-9FD2-437A-91DA-A57042B3B750}" type="sibTrans">
      <dgm:prSet/>
      <dgm:spPr/>
    </dgm:pt>
    <dgm:pt modelId="{985FF248-EE5B-4C60-A540-C5EFCF9D6156}">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C3EC6F4-FF3C-40F7-BB03-025584EC383A}" cxnId="{779AA7C0-5D3B-499B-91C9-90A6706DED71}" type="parTrans">
      <dgm:prSet/>
      <dgm:spPr/>
    </dgm:pt>
    <dgm:pt modelId="{B08CEB96-7547-46C9-87EC-DC4066B3FBBA}" cxnId="{779AA7C0-5D3B-499B-91C9-90A6706DED71}" type="sibTrans">
      <dgm:prSet/>
      <dgm:spPr/>
    </dgm:pt>
    <dgm:pt modelId="{2234884B-A95A-4104-B984-4CAAFF2FF6B6}">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8AFC55E-E1C8-4810-9A37-866DF53A7575}" cxnId="{F663A2CB-CCDB-4F7D-B195-A97A576CE5B0}" type="parTrans">
      <dgm:prSet/>
      <dgm:spPr/>
    </dgm:pt>
    <dgm:pt modelId="{DF5B0B9C-BFD6-46F4-8F28-D15DDD26EAE5}" cxnId="{F663A2CB-CCDB-4F7D-B195-A97A576CE5B0}" type="sibTrans">
      <dgm:prSet/>
      <dgm:spPr/>
    </dgm:pt>
    <dgm:pt modelId="{13AB342E-543D-44EE-8CAE-04C846FCD62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5、参与业务范围的风险管控和隐患排查治理。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9A377BA-6106-4CED-8EDE-31FE5F62DE46}" cxnId="{42055581-270C-4489-BB18-0415B775FF83}" type="parTrans">
      <dgm:prSet/>
      <dgm:spPr/>
    </dgm:pt>
    <dgm:pt modelId="{96CB9E9B-B563-4DB6-9832-7A2B55208508}" cxnId="{42055581-270C-4489-BB18-0415B775FF83}" type="sibTrans">
      <dgm:prSet/>
      <dgm:spPr/>
    </dgm:pt>
    <dgm:pt modelId="{7CCADE88-0BDD-46E9-BB36-C211F06749F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6、明确岗位职业健康危害因素，并且正确使用劳动保护用品。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A9AA0D9-B6CA-44E6-A4B5-73C2A1209DBF}" cxnId="{34A6E4A8-5C4D-4F92-804A-3C1BE4C2B259}" type="parTrans">
      <dgm:prSet/>
      <dgm:spPr/>
    </dgm:pt>
    <dgm:pt modelId="{D42A6C68-DB29-4D72-8478-1AC72AE5DC64}" cxnId="{34A6E4A8-5C4D-4F92-804A-3C1BE4C2B259}" type="sibTrans">
      <dgm:prSet/>
      <dgm:spPr/>
    </dgm:pt>
    <dgm:pt modelId="{49989131-6C40-4A68-AA00-B2AA5DAEE734}">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E982E92-386C-4DDE-ADB1-EF627224D4E5}" cxnId="{6E78A1B0-16C4-41B5-87FA-F5ECF5832358}" type="parTrans">
      <dgm:prSet/>
      <dgm:spPr/>
    </dgm:pt>
    <dgm:pt modelId="{D38A9F07-BD9F-449B-B2F6-518A6EC3A920}" cxnId="{6E78A1B0-16C4-41B5-87FA-F5ECF5832358}" type="sibTrans">
      <dgm:prSet/>
      <dgm:spPr/>
    </dgm:pt>
    <dgm:pt modelId="{8216DBEB-04EC-42FC-8A30-3BB5FC8E7D20}">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8、参与业务范围内的法律法规、规章制度、业务技能培训。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69265B1-3BCE-4671-8EB7-5F785E4F70C4}" cxnId="{A329E91B-3F43-419F-90D6-5B3DA49B3528}" type="parTrans">
      <dgm:prSet/>
      <dgm:spPr/>
    </dgm:pt>
    <dgm:pt modelId="{5DD9BC21-7F86-46E0-A28D-AB08B2B99914}" cxnId="{A329E91B-3F43-419F-90D6-5B3DA49B3528}" type="sibTrans">
      <dgm:prSet/>
      <dgm:spPr/>
    </dgm:pt>
    <dgm:pt modelId="{9ADB5F6B-BED1-47E9-998E-B996CC848119}">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DE0EA3B-555A-43DC-8FD8-CA46AB1C3702}" cxnId="{C7A04A43-87CF-4A04-9BAB-4D582095E2BE}" type="parTrans">
      <dgm:prSet/>
      <dgm:spPr/>
    </dgm:pt>
    <dgm:pt modelId="{A5780C04-1F3A-469A-9A51-68BAF125B70F}" cxnId="{C7A04A43-87CF-4A04-9BAB-4D582095E2BE}" type="sibTrans">
      <dgm:prSet/>
      <dgm:spPr/>
    </dgm:pt>
    <dgm:pt modelId="{BF7A282E-D8BC-4CCD-B1E3-C883DDCCA5F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1ACABE3-1A8E-4AFD-8568-1DA0D0DE8BE1}" cxnId="{2D283E0F-3355-4933-9265-829DD70AFBE0}" type="parTrans">
      <dgm:prSet/>
      <dgm:spPr/>
    </dgm:pt>
    <dgm:pt modelId="{438BA026-8512-4522-8D39-8AE51C96721F}" cxnId="{2D283E0F-3355-4933-9265-829DD70AFBE0}" type="sibTrans">
      <dgm:prSet/>
      <dgm:spPr/>
    </dgm:pt>
    <dgm:pt modelId="{9962B1D6-23D8-4F99-A6EF-9CDDACA0C296}">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FF3E3ED-03A8-4869-B086-AE7CBBC6FB0B}" cxnId="{D4C3F235-B955-4EB9-90F0-2F7DDA6507F2}" type="parTrans">
      <dgm:prSet/>
      <dgm:spPr/>
    </dgm:pt>
    <dgm:pt modelId="{26DCF03D-007E-458F-918B-EFBA29E9175C}" cxnId="{D4C3F235-B955-4EB9-90F0-2F7DDA6507F2}"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72B70278-8E6E-45DD-89EC-7DF2BDCA6EBE}" srcId="{4935A80B-7172-48BD-B454-D3CA38B5F4BA}" destId="{49A1A2BA-4E6D-481A-BCAC-42E7B9468803}" srcOrd="0" destOrd="0" parTransId="{1090D119-BACC-4AEE-8E2F-CAD1606431A1}" sibTransId="{3CBBBDE3-3122-428A-9F4D-3340563BCD7D}"/>
    <dgm:cxn modelId="{7D223767-75D3-4F8E-AB8B-54F67D92DE75}" srcId="{49A1A2BA-4E6D-481A-BCAC-42E7B9468803}" destId="{F83FF7F2-FE5B-4E23-AA8E-D05EF86B9DB8}" srcOrd="0" destOrd="0" parTransId="{EDDDE9A4-66A5-4754-B944-AF69BAA7DD29}" sibTransId="{F9E84AEF-C996-4BE9-83FF-77CE1CA3F875}"/>
    <dgm:cxn modelId="{16F69D11-9FD2-437A-91DA-A57042B3B750}" srcId="{49A1A2BA-4E6D-481A-BCAC-42E7B9468803}" destId="{C138F08F-0001-4F6A-AC56-45248FB393EA}" srcOrd="1" destOrd="0" parTransId="{A69A5659-395B-4301-8D8D-F7C444001852}" sibTransId="{FE4B4468-4623-4C7F-A1AC-76D11655D91B}"/>
    <dgm:cxn modelId="{779AA7C0-5D3B-499B-91C9-90A6706DED71}" srcId="{49A1A2BA-4E6D-481A-BCAC-42E7B9468803}" destId="{985FF248-EE5B-4C60-A540-C5EFCF9D6156}" srcOrd="2" destOrd="0" parTransId="{5C3EC6F4-FF3C-40F7-BB03-025584EC383A}" sibTransId="{B08CEB96-7547-46C9-87EC-DC4066B3FBBA}"/>
    <dgm:cxn modelId="{F663A2CB-CCDB-4F7D-B195-A97A576CE5B0}" srcId="{49A1A2BA-4E6D-481A-BCAC-42E7B9468803}" destId="{2234884B-A95A-4104-B984-4CAAFF2FF6B6}" srcOrd="3" destOrd="0" parTransId="{98AFC55E-E1C8-4810-9A37-866DF53A7575}" sibTransId="{DF5B0B9C-BFD6-46F4-8F28-D15DDD26EAE5}"/>
    <dgm:cxn modelId="{42055581-270C-4489-BB18-0415B775FF83}" srcId="{49A1A2BA-4E6D-481A-BCAC-42E7B9468803}" destId="{13AB342E-543D-44EE-8CAE-04C846FCD628}" srcOrd="4" destOrd="0" parTransId="{F9A377BA-6106-4CED-8EDE-31FE5F62DE46}" sibTransId="{96CB9E9B-B563-4DB6-9832-7A2B55208508}"/>
    <dgm:cxn modelId="{34A6E4A8-5C4D-4F92-804A-3C1BE4C2B259}" srcId="{49A1A2BA-4E6D-481A-BCAC-42E7B9468803}" destId="{7CCADE88-0BDD-46E9-BB36-C211F06749FC}" srcOrd="5" destOrd="0" parTransId="{FA9AA0D9-B6CA-44E6-A4B5-73C2A1209DBF}" sibTransId="{D42A6C68-DB29-4D72-8478-1AC72AE5DC64}"/>
    <dgm:cxn modelId="{6E78A1B0-16C4-41B5-87FA-F5ECF5832358}" srcId="{49A1A2BA-4E6D-481A-BCAC-42E7B9468803}" destId="{49989131-6C40-4A68-AA00-B2AA5DAEE734}" srcOrd="6" destOrd="0" parTransId="{EE982E92-386C-4DDE-ADB1-EF627224D4E5}" sibTransId="{D38A9F07-BD9F-449B-B2F6-518A6EC3A920}"/>
    <dgm:cxn modelId="{A329E91B-3F43-419F-90D6-5B3DA49B3528}" srcId="{49A1A2BA-4E6D-481A-BCAC-42E7B9468803}" destId="{8216DBEB-04EC-42FC-8A30-3BB5FC8E7D20}" srcOrd="7" destOrd="0" parTransId="{169265B1-3BCE-4671-8EB7-5F785E4F70C4}" sibTransId="{5DD9BC21-7F86-46E0-A28D-AB08B2B99914}"/>
    <dgm:cxn modelId="{C7A04A43-87CF-4A04-9BAB-4D582095E2BE}" srcId="{49A1A2BA-4E6D-481A-BCAC-42E7B9468803}" destId="{9ADB5F6B-BED1-47E9-998E-B996CC848119}" srcOrd="8" destOrd="0" parTransId="{8DE0EA3B-555A-43DC-8FD8-CA46AB1C3702}" sibTransId="{A5780C04-1F3A-469A-9A51-68BAF125B70F}"/>
    <dgm:cxn modelId="{2D283E0F-3355-4933-9265-829DD70AFBE0}" srcId="{49A1A2BA-4E6D-481A-BCAC-42E7B9468803}" destId="{BF7A282E-D8BC-4CCD-B1E3-C883DDCCA5FC}" srcOrd="9" destOrd="0" parTransId="{B1ACABE3-1A8E-4AFD-8568-1DA0D0DE8BE1}" sibTransId="{438BA026-8512-4522-8D39-8AE51C96721F}"/>
    <dgm:cxn modelId="{D4C3F235-B955-4EB9-90F0-2F7DDA6507F2}" srcId="{49A1A2BA-4E6D-481A-BCAC-42E7B9468803}" destId="{9962B1D6-23D8-4F99-A6EF-9CDDACA0C296}" srcOrd="10" destOrd="0" parTransId="{9FF3E3ED-03A8-4869-B086-AE7CBBC6FB0B}" sibTransId="{26DCF03D-007E-458F-918B-EFBA29E9175C}"/>
    <dgm:cxn modelId="{3D0C27F9-67CC-478E-80B7-46E697606E2F}" type="presOf" srcId="{4935A80B-7172-48BD-B454-D3CA38B5F4BA}" destId="{3983B2A8-5E8E-4ED6-91FE-9D1C7B32A16F}" srcOrd="0" destOrd="0" presId="urn:microsoft.com/office/officeart/2005/8/layout/list1"/>
    <dgm:cxn modelId="{AFDAC1CF-A15E-44EA-B956-252C22760FEB}" type="presParOf" srcId="{3983B2A8-5E8E-4ED6-91FE-9D1C7B32A16F}" destId="{9B2FF57A-0E61-4022-8AF0-1E62D62C2B48}" srcOrd="0" destOrd="0" presId="urn:microsoft.com/office/officeart/2005/8/layout/list1"/>
    <dgm:cxn modelId="{A21A0075-F872-4453-90D1-BCC35CF1CF3E}" type="presParOf" srcId="{9B2FF57A-0E61-4022-8AF0-1E62D62C2B48}" destId="{0A417E00-4EF8-41DA-BC4D-D0D523CB68DB}" srcOrd="0" destOrd="0" presId="urn:microsoft.com/office/officeart/2005/8/layout/list1"/>
    <dgm:cxn modelId="{3ECE70B4-3A06-4FA3-A557-24484064D9CF}" type="presOf" srcId="{49A1A2BA-4E6D-481A-BCAC-42E7B9468803}" destId="{0A417E00-4EF8-41DA-BC4D-D0D523CB68DB}" srcOrd="0" destOrd="0" presId="urn:microsoft.com/office/officeart/2005/8/layout/list1"/>
    <dgm:cxn modelId="{28768DAC-9FE5-42C9-BBAA-6B502B065535}" type="presParOf" srcId="{9B2FF57A-0E61-4022-8AF0-1E62D62C2B48}" destId="{A9C8152E-6715-45B0-81BD-FEB48175D7C4}" srcOrd="1" destOrd="0" presId="urn:microsoft.com/office/officeart/2005/8/layout/list1"/>
    <dgm:cxn modelId="{FC3B9BB1-F071-479E-B09B-58A7F73BB058}" type="presOf" srcId="{49A1A2BA-4E6D-481A-BCAC-42E7B9468803}" destId="{A9C8152E-6715-45B0-81BD-FEB48175D7C4}" srcOrd="0" destOrd="0" presId="urn:microsoft.com/office/officeart/2005/8/layout/list1"/>
    <dgm:cxn modelId="{3A99E691-AB50-43F5-B534-5467170F2D42}" type="presParOf" srcId="{3983B2A8-5E8E-4ED6-91FE-9D1C7B32A16F}" destId="{EC574BB0-F0DF-467D-9D0D-DE9518B8B816}" srcOrd="1" destOrd="0" presId="urn:microsoft.com/office/officeart/2005/8/layout/list1"/>
    <dgm:cxn modelId="{2F5F97B6-B546-431E-AAA0-6A6F139B7F61}" type="presParOf" srcId="{3983B2A8-5E8E-4ED6-91FE-9D1C7B32A16F}" destId="{2B5AEDF8-2018-4A6B-A2CF-72F317EF9867}" srcOrd="2" destOrd="0" presId="urn:microsoft.com/office/officeart/2005/8/layout/list1"/>
    <dgm:cxn modelId="{0EB0445C-0004-41DA-9EDF-8A9C362D499A}" type="presOf" srcId="{F83FF7F2-FE5B-4E23-AA8E-D05EF86B9DB8}" destId="{2B5AEDF8-2018-4A6B-A2CF-72F317EF9867}" srcOrd="0" destOrd="0" presId="urn:microsoft.com/office/officeart/2005/8/layout/list1"/>
    <dgm:cxn modelId="{BC944D0C-AA3C-44AC-9260-0E04DD073356}" type="presOf" srcId="{C138F08F-0001-4F6A-AC56-45248FB393EA}" destId="{2B5AEDF8-2018-4A6B-A2CF-72F317EF9867}" srcOrd="0" destOrd="1" presId="urn:microsoft.com/office/officeart/2005/8/layout/list1"/>
    <dgm:cxn modelId="{60DA6D8F-41FC-4D19-BB47-89A8EB209E7A}" type="presOf" srcId="{985FF248-EE5B-4C60-A540-C5EFCF9D6156}" destId="{2B5AEDF8-2018-4A6B-A2CF-72F317EF9867}" srcOrd="0" destOrd="2" presId="urn:microsoft.com/office/officeart/2005/8/layout/list1"/>
    <dgm:cxn modelId="{881CFE8F-B549-4670-9AD4-92B9224675AF}" type="presOf" srcId="{2234884B-A95A-4104-B984-4CAAFF2FF6B6}" destId="{2B5AEDF8-2018-4A6B-A2CF-72F317EF9867}" srcOrd="0" destOrd="3" presId="urn:microsoft.com/office/officeart/2005/8/layout/list1"/>
    <dgm:cxn modelId="{6EAA8BDD-ACEA-4A86-9AFC-0888E6C22B1D}" type="presOf" srcId="{13AB342E-543D-44EE-8CAE-04C846FCD628}" destId="{2B5AEDF8-2018-4A6B-A2CF-72F317EF9867}" srcOrd="0" destOrd="4" presId="urn:microsoft.com/office/officeart/2005/8/layout/list1"/>
    <dgm:cxn modelId="{62F041B7-AE7E-42C0-B018-295A598BEF40}" type="presOf" srcId="{7CCADE88-0BDD-46E9-BB36-C211F06749FC}" destId="{2B5AEDF8-2018-4A6B-A2CF-72F317EF9867}" srcOrd="0" destOrd="5" presId="urn:microsoft.com/office/officeart/2005/8/layout/list1"/>
    <dgm:cxn modelId="{E2D331A6-1ED8-4F06-A773-DDAD64E7B4CD}" type="presOf" srcId="{49989131-6C40-4A68-AA00-B2AA5DAEE734}" destId="{2B5AEDF8-2018-4A6B-A2CF-72F317EF9867}" srcOrd="0" destOrd="6" presId="urn:microsoft.com/office/officeart/2005/8/layout/list1"/>
    <dgm:cxn modelId="{59291C50-0E89-44B8-80E2-0F384759269A}" type="presOf" srcId="{8216DBEB-04EC-42FC-8A30-3BB5FC8E7D20}" destId="{2B5AEDF8-2018-4A6B-A2CF-72F317EF9867}" srcOrd="0" destOrd="7" presId="urn:microsoft.com/office/officeart/2005/8/layout/list1"/>
    <dgm:cxn modelId="{9D67BF3A-A0FB-4EB7-AB90-E6874A4AB808}" type="presOf" srcId="{9ADB5F6B-BED1-47E9-998E-B996CC848119}" destId="{2B5AEDF8-2018-4A6B-A2CF-72F317EF9867}" srcOrd="0" destOrd="8" presId="urn:microsoft.com/office/officeart/2005/8/layout/list1"/>
    <dgm:cxn modelId="{951FC2EA-A279-43DC-BBA2-905AA6B23849}" type="presOf" srcId="{BF7A282E-D8BC-4CCD-B1E3-C883DDCCA5FC}" destId="{2B5AEDF8-2018-4A6B-A2CF-72F317EF9867}" srcOrd="0" destOrd="9" presId="urn:microsoft.com/office/officeart/2005/8/layout/list1"/>
    <dgm:cxn modelId="{9E40C8D2-BBAC-4581-AE2A-86F349D06A8B}" type="presOf" srcId="{9962B1D6-23D8-4F99-A6EF-9CDDACA0C296}" destId="{2B5AEDF8-2018-4A6B-A2CF-72F317EF9867}" srcOrd="0" destOrd="1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磷肥厂电气车间天车检修主修安全职责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0BBABFC4-9786-46A5-9AF4-72C8C36F51A5}"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0BBABFC4-9786-46A5-9AF4-72C8C36F51A5}"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8B8FFC6B-6CD8-4E0B-89A2-9A1F0CB7CA45}"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8B8FFC6B-6CD8-4E0B-89A2-9A1F0CB7CA45}"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161311F8-3E5B-469A-92C3-FE22846EE2DC}">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3F8EC68-874A-431E-8B79-3F2F45600ADB}" cxnId="{D91BF7DE-9C87-4658-BA67-B05FCC4FE0CF}" type="parTrans">
      <dgm:prSet/>
      <dgm:spPr/>
    </dgm:pt>
    <dgm:pt modelId="{5906F972-F560-4179-8FE6-87FF96FFAB64}" cxnId="{D91BF7DE-9C87-4658-BA67-B05FCC4FE0CF}" type="sibTrans">
      <dgm:prSet/>
      <dgm:spPr/>
    </dgm:pt>
    <dgm:pt modelId="{2C6DE896-28B9-4E3B-BC8E-71E7667C3B4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3、执行电气类安全检查并将整改措施落实到位。</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5F48F15-D344-4BDE-9F39-7FF087CCEC26}" cxnId="{A2D215DB-68BA-4BF4-97AE-D6846611CEC3}" type="parTrans">
      <dgm:prSet/>
      <dgm:spPr/>
    </dgm:pt>
    <dgm:pt modelId="{BA893E83-8776-4BAE-A363-459C211B4615}" cxnId="{A2D215DB-68BA-4BF4-97AE-D6846611CEC3}" type="sibTrans">
      <dgm:prSet/>
      <dgm:spPr/>
    </dgm:pt>
    <dgm:pt modelId="{249F6424-DE2E-40D7-9441-666204A7746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A5F352D-B685-4E5B-963D-14B1F062DBEB}" cxnId="{A2BA390E-7FCD-4063-AEFE-BC8EE434FA0E}" type="parTrans">
      <dgm:prSet/>
      <dgm:spPr/>
    </dgm:pt>
    <dgm:pt modelId="{6F49B4FC-4BA8-4645-ACC3-1712A004CEA3}" cxnId="{A2BA390E-7FCD-4063-AEFE-BC8EE434FA0E}" type="sibTrans">
      <dgm:prSet/>
      <dgm:spPr/>
    </dgm:pt>
    <dgm:pt modelId="{4884079E-633C-4453-B055-24C39B0B0E8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5、参与电气类继保定值、报警联锁、警报测试工作，并做好记录。</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6A11DAE-D5BA-4C36-A202-D4D1E9954F99}" cxnId="{C6E1DA60-1D85-4D15-BF42-871654319558}" type="parTrans">
      <dgm:prSet/>
      <dgm:spPr/>
    </dgm:pt>
    <dgm:pt modelId="{FA6749DA-E70A-466F-9BAF-A453183CF5A2}" cxnId="{C6E1DA60-1D85-4D15-BF42-871654319558}" type="sibTrans">
      <dgm:prSet/>
      <dgm:spPr/>
    </dgm:pt>
    <dgm:pt modelId="{F202CE76-EF2B-440F-8C8A-0AEA5481A3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6、负责厂内移动设备的电气检查、整改等工作，并对检修安全、质量负责，严格执行有关票证制度，并做好各类检修记录工作。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9AAD514-948F-457A-A87B-338D27C57331}" cxnId="{AE84191F-889D-4926-8964-6C81152FCA64}" type="parTrans">
      <dgm:prSet/>
      <dgm:spPr/>
    </dgm:pt>
    <dgm:pt modelId="{8F74E2C2-CE16-4444-BFB5-0663BE32D29D}" cxnId="{AE84191F-889D-4926-8964-6C81152FCA64}" type="sibTrans">
      <dgm:prSet/>
      <dgm:spPr/>
    </dgm:pt>
    <dgm:pt modelId="{2CB58F52-47C7-4D9B-B26E-E1AC8278F08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7、按规定进行临时用电作业。</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90D121D-B935-4C2F-A58F-9196FE698066}" cxnId="{383097C7-9DD3-4922-933A-D00D4BDE1BFE}" type="parTrans">
      <dgm:prSet/>
      <dgm:spPr/>
    </dgm:pt>
    <dgm:pt modelId="{5A8EA6F5-4D67-4EF7-93B1-F07402BAC504}" cxnId="{383097C7-9DD3-4922-933A-D00D4BDE1BFE}" type="sibTrans">
      <dgm:prSet/>
      <dgm:spPr/>
    </dgm:pt>
    <dgm:pt modelId="{A7D3775A-2CE2-4863-8BA3-8D398BDAD1E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8、按规定落实好检维修作业安全措施，控制作业风险，确保作业安全。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068C204-A929-445D-9AF9-CB23551A08F1}" cxnId="{811CACB3-39C1-4BAF-A135-0E8CC10B6114}" type="parTrans">
      <dgm:prSet/>
      <dgm:spPr/>
    </dgm:pt>
    <dgm:pt modelId="{585914D8-092E-48E1-B75E-DD023E1ADBE5}" cxnId="{811CACB3-39C1-4BAF-A135-0E8CC10B6114}" type="sibTrans">
      <dgm:prSet/>
      <dgm:spPr/>
    </dgm:pt>
    <dgm:pt modelId="{6ABEBDF5-2D5E-471A-96A4-F2BB3E6F792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9、做好业务范围内的风险分级和隐患排查治理。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A3AFC79-AD63-4259-8630-09A6A2265CDD}" cxnId="{98F10E88-72F7-44E7-B72B-C241544CA55E}" type="parTrans">
      <dgm:prSet/>
      <dgm:spPr/>
    </dgm:pt>
    <dgm:pt modelId="{C124B584-2958-4A99-8D56-4A140BADA379}" cxnId="{98F10E88-72F7-44E7-B72B-C241544CA55E}" type="sibTrans">
      <dgm:prSet/>
      <dgm:spPr/>
    </dgm:pt>
    <dgm:pt modelId="{809E74B8-8BB8-482E-A904-68AF5CFC16A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10、做好职业健康危害因素的辩识，能正确使用劳动防护用品。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420B05C-94A3-459B-94FA-B513A21838D7}" cxnId="{2A656171-52FD-43D1-AA14-ACF4F16A319B}" type="parTrans">
      <dgm:prSet/>
      <dgm:spPr/>
    </dgm:pt>
    <dgm:pt modelId="{81234832-D990-4017-AD7F-EC589F532A91}" cxnId="{2A656171-52FD-43D1-AA14-ACF4F16A319B}" type="sibTrans">
      <dgm:prSet/>
      <dgm:spPr/>
    </dgm:pt>
    <dgm:pt modelId="{FC316E64-0383-41D7-A04F-04BC2CC40A4C}">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8D7A66B-2AD1-4494-8903-1287EB0219A1}" cxnId="{FE5E22B4-8437-496B-A9BE-DFEB98B3E756}" type="parTrans">
      <dgm:prSet/>
      <dgm:spPr/>
    </dgm:pt>
    <dgm:pt modelId="{7979A296-B012-4E81-A0CA-4BFB4B226262}" cxnId="{FE5E22B4-8437-496B-A9BE-DFEB98B3E756}" type="sibTrans">
      <dgm:prSet/>
      <dgm:spPr/>
    </dgm:pt>
    <dgm:pt modelId="{4E796CDB-7E4A-4F62-B6A3-79AFF6E2D6A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12、参与业务范围内的法律法规、规章制度、业务技能培训。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B156E5F-F06A-43F6-AB69-2E1B6789961C}" cxnId="{2DB68A8A-23D1-45A2-ABEE-85B72C782CD2}" type="parTrans">
      <dgm:prSet/>
      <dgm:spPr/>
    </dgm:pt>
    <dgm:pt modelId="{E93C75DE-66BE-48BC-8964-013ABFC3A9EC}" cxnId="{2DB68A8A-23D1-45A2-ABEE-85B72C782CD2}" type="sibTrans">
      <dgm:prSet/>
      <dgm:spPr/>
    </dgm:pt>
    <dgm:pt modelId="{39D8E21B-9D78-4858-B2FC-8DBE0A8BE1E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3803FBE-1B4E-4748-A464-F36A331F43CA}" cxnId="{8E882E61-4D59-4279-9D56-007705488AD2}" type="parTrans">
      <dgm:prSet/>
      <dgm:spPr/>
    </dgm:pt>
    <dgm:pt modelId="{ABC78A32-4743-43C6-B4C8-73135D79C6E1}" cxnId="{8E882E61-4D59-4279-9D56-007705488AD2}" type="sibTrans">
      <dgm:prSet/>
      <dgm:spPr/>
    </dgm:pt>
    <dgm:pt modelId="{ED2BF438-D8BE-4825-8534-93F04C39C0B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DA709EB-FDBE-4682-8F45-9D9CF04391B3}" cxnId="{6A6588F9-626F-4CED-B97D-A87134F0E049}" type="parTrans">
      <dgm:prSet/>
      <dgm:spPr/>
    </dgm:pt>
    <dgm:pt modelId="{14675D50-A8C9-4FAC-B708-55CB8D47EC72}" cxnId="{6A6588F9-626F-4CED-B97D-A87134F0E049}" type="sibTrans">
      <dgm:prSet/>
      <dgm:spPr/>
    </dgm:pt>
    <dgm:pt modelId="{AAC28090-8A99-48C0-96D1-16BDBF624F7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A800CC2-5C2B-4827-8DB9-4EE89D4380D7}" cxnId="{C23F17DF-FFFA-4231-8506-D1D6A3393179}" type="parTrans">
      <dgm:prSet/>
      <dgm:spPr/>
    </dgm:pt>
    <dgm:pt modelId="{3435E124-B328-4233-A6DB-A5D101EB505A}" cxnId="{C23F17DF-FFFA-4231-8506-D1D6A3393179}"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0BBABFC4-9786-46A5-9AF4-72C8C36F51A5}" srcId="{4935A80B-7172-48BD-B454-D3CA38B5F4BA}" destId="{49A1A2BA-4E6D-481A-BCAC-42E7B9468803}" srcOrd="0" destOrd="0" parTransId="{1090D119-BACC-4AEE-8E2F-CAD1606431A1}" sibTransId="{3CBBBDE3-3122-428A-9F4D-3340563BCD7D}"/>
    <dgm:cxn modelId="{8B8FFC6B-6CD8-4E0B-89A2-9A1F0CB7CA45}" srcId="{49A1A2BA-4E6D-481A-BCAC-42E7B9468803}" destId="{F83FF7F2-FE5B-4E23-AA8E-D05EF86B9DB8}" srcOrd="0" destOrd="0" parTransId="{EDDDE9A4-66A5-4754-B944-AF69BAA7DD29}" sibTransId="{F9E84AEF-C996-4BE9-83FF-77CE1CA3F875}"/>
    <dgm:cxn modelId="{D91BF7DE-9C87-4658-BA67-B05FCC4FE0CF}" srcId="{49A1A2BA-4E6D-481A-BCAC-42E7B9468803}" destId="{161311F8-3E5B-469A-92C3-FE22846EE2DC}" srcOrd="1" destOrd="0" parTransId="{C3F8EC68-874A-431E-8B79-3F2F45600ADB}" sibTransId="{5906F972-F560-4179-8FE6-87FF96FFAB64}"/>
    <dgm:cxn modelId="{A2D215DB-68BA-4BF4-97AE-D6846611CEC3}" srcId="{49A1A2BA-4E6D-481A-BCAC-42E7B9468803}" destId="{2C6DE896-28B9-4E3B-BC8E-71E7667C3B46}" srcOrd="2" destOrd="0" parTransId="{E5F48F15-D344-4BDE-9F39-7FF087CCEC26}" sibTransId="{BA893E83-8776-4BAE-A363-459C211B4615}"/>
    <dgm:cxn modelId="{A2BA390E-7FCD-4063-AEFE-BC8EE434FA0E}" srcId="{49A1A2BA-4E6D-481A-BCAC-42E7B9468803}" destId="{249F6424-DE2E-40D7-9441-666204A7746D}" srcOrd="3" destOrd="0" parTransId="{9A5F352D-B685-4E5B-963D-14B1F062DBEB}" sibTransId="{6F49B4FC-4BA8-4645-ACC3-1712A004CEA3}"/>
    <dgm:cxn modelId="{C6E1DA60-1D85-4D15-BF42-871654319558}" srcId="{49A1A2BA-4E6D-481A-BCAC-42E7B9468803}" destId="{4884079E-633C-4453-B055-24C39B0B0E8B}" srcOrd="4" destOrd="0" parTransId="{76A11DAE-D5BA-4C36-A202-D4D1E9954F99}" sibTransId="{FA6749DA-E70A-466F-9BAF-A453183CF5A2}"/>
    <dgm:cxn modelId="{AE84191F-889D-4926-8964-6C81152FCA64}" srcId="{49A1A2BA-4E6D-481A-BCAC-42E7B9468803}" destId="{F202CE76-EF2B-440F-8C8A-0AEA5481A3B8}" srcOrd="5" destOrd="0" parTransId="{59AAD514-948F-457A-A87B-338D27C57331}" sibTransId="{8F74E2C2-CE16-4444-BFB5-0663BE32D29D}"/>
    <dgm:cxn modelId="{383097C7-9DD3-4922-933A-D00D4BDE1BFE}" srcId="{49A1A2BA-4E6D-481A-BCAC-42E7B9468803}" destId="{2CB58F52-47C7-4D9B-B26E-E1AC8278F08A}" srcOrd="6" destOrd="0" parTransId="{590D121D-B935-4C2F-A58F-9196FE698066}" sibTransId="{5A8EA6F5-4D67-4EF7-93B1-F07402BAC504}"/>
    <dgm:cxn modelId="{811CACB3-39C1-4BAF-A135-0E8CC10B6114}" srcId="{49A1A2BA-4E6D-481A-BCAC-42E7B9468803}" destId="{A7D3775A-2CE2-4863-8BA3-8D398BDAD1E8}" srcOrd="7" destOrd="0" parTransId="{8068C204-A929-445D-9AF9-CB23551A08F1}" sibTransId="{585914D8-092E-48E1-B75E-DD023E1ADBE5}"/>
    <dgm:cxn modelId="{98F10E88-72F7-44E7-B72B-C241544CA55E}" srcId="{49A1A2BA-4E6D-481A-BCAC-42E7B9468803}" destId="{6ABEBDF5-2D5E-471A-96A4-F2BB3E6F7921}" srcOrd="8" destOrd="0" parTransId="{EA3AFC79-AD63-4259-8630-09A6A2265CDD}" sibTransId="{C124B584-2958-4A99-8D56-4A140BADA379}"/>
    <dgm:cxn modelId="{2A656171-52FD-43D1-AA14-ACF4F16A319B}" srcId="{49A1A2BA-4E6D-481A-BCAC-42E7B9468803}" destId="{809E74B8-8BB8-482E-A904-68AF5CFC16AF}" srcOrd="9" destOrd="0" parTransId="{6420B05C-94A3-459B-94FA-B513A21838D7}" sibTransId="{81234832-D990-4017-AD7F-EC589F532A91}"/>
    <dgm:cxn modelId="{FE5E22B4-8437-496B-A9BE-DFEB98B3E756}" srcId="{49A1A2BA-4E6D-481A-BCAC-42E7B9468803}" destId="{FC316E64-0383-41D7-A04F-04BC2CC40A4C}" srcOrd="10" destOrd="0" parTransId="{88D7A66B-2AD1-4494-8903-1287EB0219A1}" sibTransId="{7979A296-B012-4E81-A0CA-4BFB4B226262}"/>
    <dgm:cxn modelId="{2DB68A8A-23D1-45A2-ABEE-85B72C782CD2}" srcId="{49A1A2BA-4E6D-481A-BCAC-42E7B9468803}" destId="{4E796CDB-7E4A-4F62-B6A3-79AFF6E2D6A7}" srcOrd="11" destOrd="0" parTransId="{9B156E5F-F06A-43F6-AB69-2E1B6789961C}" sibTransId="{E93C75DE-66BE-48BC-8964-013ABFC3A9EC}"/>
    <dgm:cxn modelId="{8E882E61-4D59-4279-9D56-007705488AD2}" srcId="{49A1A2BA-4E6D-481A-BCAC-42E7B9468803}" destId="{39D8E21B-9D78-4858-B2FC-8DBE0A8BE1ED}" srcOrd="12" destOrd="0" parTransId="{E3803FBE-1B4E-4748-A464-F36A331F43CA}" sibTransId="{ABC78A32-4743-43C6-B4C8-73135D79C6E1}"/>
    <dgm:cxn modelId="{6A6588F9-626F-4CED-B97D-A87134F0E049}" srcId="{49A1A2BA-4E6D-481A-BCAC-42E7B9468803}" destId="{ED2BF438-D8BE-4825-8534-93F04C39C0BA}" srcOrd="13" destOrd="0" parTransId="{7DA709EB-FDBE-4682-8F45-9D9CF04391B3}" sibTransId="{14675D50-A8C9-4FAC-B708-55CB8D47EC72}"/>
    <dgm:cxn modelId="{C23F17DF-FFFA-4231-8506-D1D6A3393179}" srcId="{49A1A2BA-4E6D-481A-BCAC-42E7B9468803}" destId="{AAC28090-8A99-48C0-96D1-16BDBF624F7F}" srcOrd="14" destOrd="0" parTransId="{7A800CC2-5C2B-4827-8DB9-4EE89D4380D7}" sibTransId="{3435E124-B328-4233-A6DB-A5D101EB505A}"/>
    <dgm:cxn modelId="{1E20F6C3-49F8-466B-AF13-8A483E8689F9}" type="presOf" srcId="{4935A80B-7172-48BD-B454-D3CA38B5F4BA}" destId="{3983B2A8-5E8E-4ED6-91FE-9D1C7B32A16F}" srcOrd="0" destOrd="0" presId="urn:microsoft.com/office/officeart/2005/8/layout/list1"/>
    <dgm:cxn modelId="{B9CBECBC-91DE-4339-BBC0-AE73CB7FA615}" type="presParOf" srcId="{3983B2A8-5E8E-4ED6-91FE-9D1C7B32A16F}" destId="{9B2FF57A-0E61-4022-8AF0-1E62D62C2B48}" srcOrd="0" destOrd="0" presId="urn:microsoft.com/office/officeart/2005/8/layout/list1"/>
    <dgm:cxn modelId="{9DFE3C1A-C0F2-41C8-835C-8431F635684E}" type="presParOf" srcId="{9B2FF57A-0E61-4022-8AF0-1E62D62C2B48}" destId="{0A417E00-4EF8-41DA-BC4D-D0D523CB68DB}" srcOrd="0" destOrd="0" presId="urn:microsoft.com/office/officeart/2005/8/layout/list1"/>
    <dgm:cxn modelId="{ADFDAF59-1911-474A-9152-7D1512AD4A97}" type="presOf" srcId="{49A1A2BA-4E6D-481A-BCAC-42E7B9468803}" destId="{0A417E00-4EF8-41DA-BC4D-D0D523CB68DB}" srcOrd="0" destOrd="0" presId="urn:microsoft.com/office/officeart/2005/8/layout/list1"/>
    <dgm:cxn modelId="{EFB2FFE6-8EAF-41F5-8763-FFB07FA6AB39}" type="presParOf" srcId="{9B2FF57A-0E61-4022-8AF0-1E62D62C2B48}" destId="{A9C8152E-6715-45B0-81BD-FEB48175D7C4}" srcOrd="1" destOrd="0" presId="urn:microsoft.com/office/officeart/2005/8/layout/list1"/>
    <dgm:cxn modelId="{309C4B48-02AD-45A5-98D4-FA36BC7A11CA}" type="presOf" srcId="{49A1A2BA-4E6D-481A-BCAC-42E7B9468803}" destId="{A9C8152E-6715-45B0-81BD-FEB48175D7C4}" srcOrd="0" destOrd="0" presId="urn:microsoft.com/office/officeart/2005/8/layout/list1"/>
    <dgm:cxn modelId="{4251F3B7-D0A2-4B85-9C40-CF049BB5EA2E}" type="presParOf" srcId="{3983B2A8-5E8E-4ED6-91FE-9D1C7B32A16F}" destId="{EC574BB0-F0DF-467D-9D0D-DE9518B8B816}" srcOrd="1" destOrd="0" presId="urn:microsoft.com/office/officeart/2005/8/layout/list1"/>
    <dgm:cxn modelId="{B40A4E2B-C946-4738-AC60-E22E13C79F5B}" type="presParOf" srcId="{3983B2A8-5E8E-4ED6-91FE-9D1C7B32A16F}" destId="{2B5AEDF8-2018-4A6B-A2CF-72F317EF9867}" srcOrd="2" destOrd="0" presId="urn:microsoft.com/office/officeart/2005/8/layout/list1"/>
    <dgm:cxn modelId="{B1460D6B-CECE-4D65-8248-F9473B5879D9}" type="presOf" srcId="{F83FF7F2-FE5B-4E23-AA8E-D05EF86B9DB8}" destId="{2B5AEDF8-2018-4A6B-A2CF-72F317EF9867}" srcOrd="0" destOrd="0" presId="urn:microsoft.com/office/officeart/2005/8/layout/list1"/>
    <dgm:cxn modelId="{21A01E10-FDAE-47BA-A48A-EDE57DE98AA9}" type="presOf" srcId="{161311F8-3E5B-469A-92C3-FE22846EE2DC}" destId="{2B5AEDF8-2018-4A6B-A2CF-72F317EF9867}" srcOrd="0" destOrd="1" presId="urn:microsoft.com/office/officeart/2005/8/layout/list1"/>
    <dgm:cxn modelId="{529EFDE7-051F-4FA4-9170-5A015B36462C}" type="presOf" srcId="{2C6DE896-28B9-4E3B-BC8E-71E7667C3B46}" destId="{2B5AEDF8-2018-4A6B-A2CF-72F317EF9867}" srcOrd="0" destOrd="2" presId="urn:microsoft.com/office/officeart/2005/8/layout/list1"/>
    <dgm:cxn modelId="{4D0D3064-878F-4CE3-871A-9BE13D8A8EF8}" type="presOf" srcId="{249F6424-DE2E-40D7-9441-666204A7746D}" destId="{2B5AEDF8-2018-4A6B-A2CF-72F317EF9867}" srcOrd="0" destOrd="3" presId="urn:microsoft.com/office/officeart/2005/8/layout/list1"/>
    <dgm:cxn modelId="{94348E8D-B66A-4FB2-AC6E-8B1E8E4CCDC0}" type="presOf" srcId="{4884079E-633C-4453-B055-24C39B0B0E8B}" destId="{2B5AEDF8-2018-4A6B-A2CF-72F317EF9867}" srcOrd="0" destOrd="4" presId="urn:microsoft.com/office/officeart/2005/8/layout/list1"/>
    <dgm:cxn modelId="{A87070BD-762E-4FA8-AF5E-B5A5DBEB862F}" type="presOf" srcId="{F202CE76-EF2B-440F-8C8A-0AEA5481A3B8}" destId="{2B5AEDF8-2018-4A6B-A2CF-72F317EF9867}" srcOrd="0" destOrd="5" presId="urn:microsoft.com/office/officeart/2005/8/layout/list1"/>
    <dgm:cxn modelId="{658DF02B-7B1B-40E0-BB4C-2BA178E5EB42}" type="presOf" srcId="{2CB58F52-47C7-4D9B-B26E-E1AC8278F08A}" destId="{2B5AEDF8-2018-4A6B-A2CF-72F317EF9867}" srcOrd="0" destOrd="6" presId="urn:microsoft.com/office/officeart/2005/8/layout/list1"/>
    <dgm:cxn modelId="{A5A4E1B4-930A-4DC2-BF2F-9F5378B0943F}" type="presOf" srcId="{A7D3775A-2CE2-4863-8BA3-8D398BDAD1E8}" destId="{2B5AEDF8-2018-4A6B-A2CF-72F317EF9867}" srcOrd="0" destOrd="7" presId="urn:microsoft.com/office/officeart/2005/8/layout/list1"/>
    <dgm:cxn modelId="{34AC6838-6B9A-47F8-8EA5-500E96BD2A39}" type="presOf" srcId="{6ABEBDF5-2D5E-471A-96A4-F2BB3E6F7921}" destId="{2B5AEDF8-2018-4A6B-A2CF-72F317EF9867}" srcOrd="0" destOrd="8" presId="urn:microsoft.com/office/officeart/2005/8/layout/list1"/>
    <dgm:cxn modelId="{277F8B44-94C3-4862-B017-7F4D033172EC}" type="presOf" srcId="{809E74B8-8BB8-482E-A904-68AF5CFC16AF}" destId="{2B5AEDF8-2018-4A6B-A2CF-72F317EF9867}" srcOrd="0" destOrd="9" presId="urn:microsoft.com/office/officeart/2005/8/layout/list1"/>
    <dgm:cxn modelId="{728BC3A9-B665-4733-B530-AA545D405A59}" type="presOf" srcId="{FC316E64-0383-41D7-A04F-04BC2CC40A4C}" destId="{2B5AEDF8-2018-4A6B-A2CF-72F317EF9867}" srcOrd="0" destOrd="10" presId="urn:microsoft.com/office/officeart/2005/8/layout/list1"/>
    <dgm:cxn modelId="{07185BA7-E94B-4763-BED7-A60733BAA607}" type="presOf" srcId="{4E796CDB-7E4A-4F62-B6A3-79AFF6E2D6A7}" destId="{2B5AEDF8-2018-4A6B-A2CF-72F317EF9867}" srcOrd="0" destOrd="11" presId="urn:microsoft.com/office/officeart/2005/8/layout/list1"/>
    <dgm:cxn modelId="{E93DD176-7762-4958-A57E-E19670BB8FB0}" type="presOf" srcId="{39D8E21B-9D78-4858-B2FC-8DBE0A8BE1ED}" destId="{2B5AEDF8-2018-4A6B-A2CF-72F317EF9867}" srcOrd="0" destOrd="12" presId="urn:microsoft.com/office/officeart/2005/8/layout/list1"/>
    <dgm:cxn modelId="{38A2AEF7-CD51-4BA0-B698-A1D13AF4FC84}" type="presOf" srcId="{ED2BF438-D8BE-4825-8534-93F04C39C0BA}" destId="{2B5AEDF8-2018-4A6B-A2CF-72F317EF9867}" srcOrd="0" destOrd="13" presId="urn:microsoft.com/office/officeart/2005/8/layout/list1"/>
    <dgm:cxn modelId="{036B433D-182C-470B-A2C3-723EEDF8A06C}" type="presOf" srcId="{AAC28090-8A99-48C0-96D1-16BDBF624F7F}" destId="{2B5AEDF8-2018-4A6B-A2CF-72F317EF9867}" srcOrd="0" destOrd="14"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磷肥厂电气车间配电检修主修安全职责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23181918-9FD7-4079-B449-9A8A0058A99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23181918-9FD7-4079-B449-9A8A0058A99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248E0EB0-E80E-4C7F-BE09-0C54ACA976F7}"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248E0EB0-E80E-4C7F-BE09-0C54ACA976F7}"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420BDF9D-ED19-47D3-8E59-CE1F0EE386B5}">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24B4FF8-07BA-4AB9-9465-44A610AED7DD}" cxnId="{23EF6C2C-C48F-4E79-BE73-BAAC4E7312DC}" type="parTrans">
      <dgm:prSet/>
      <dgm:spPr/>
    </dgm:pt>
    <dgm:pt modelId="{1614B9AE-0AB0-45EC-B45C-F6DBAAF6C518}" cxnId="{23EF6C2C-C48F-4E79-BE73-BAAC4E7312DC}" type="sibTrans">
      <dgm:prSet/>
      <dgm:spPr/>
    </dgm:pt>
    <dgm:pt modelId="{CD57B64A-45F7-45EB-B06A-498226B4CB4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3、执行电气类安全检查并将整改措施落实到位。</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776BD4E-B805-4C33-A964-B07FFA412AB5}" cxnId="{A16114A7-3DA2-4F54-9801-FCA2C412180F}" type="parTrans">
      <dgm:prSet/>
      <dgm:spPr/>
    </dgm:pt>
    <dgm:pt modelId="{7E3FCE0C-E72B-452E-9E87-05A45EA62F74}" cxnId="{A16114A7-3DA2-4F54-9801-FCA2C412180F}" type="sibTrans">
      <dgm:prSet/>
      <dgm:spPr/>
    </dgm:pt>
    <dgm:pt modelId="{D8CD66CB-BF64-48EE-AFCA-19651B6F32E0}">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DC72014-3144-4DC3-9635-E42DC17D138D}" cxnId="{7DE42BC0-2F48-4720-8887-F7B3E8C20AB9}" type="parTrans">
      <dgm:prSet/>
      <dgm:spPr/>
    </dgm:pt>
    <dgm:pt modelId="{7647791C-49A7-4C21-BB64-BE835C6260DA}" cxnId="{7DE42BC0-2F48-4720-8887-F7B3E8C20AB9}" type="sibTrans">
      <dgm:prSet/>
      <dgm:spPr/>
    </dgm:pt>
    <dgm:pt modelId="{81ACC987-3C33-4D06-B8C2-51C4180E5D2E}">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5、参与电气类继保定值、报警联锁、警报测试工作，并做好记录。</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23CE2A3-358A-42B2-A97F-B7C391A1A0C1}" cxnId="{904929C4-FE6C-4DE3-9A62-FEA997B7D5E4}" type="parTrans">
      <dgm:prSet/>
      <dgm:spPr/>
    </dgm:pt>
    <dgm:pt modelId="{716D3355-F9FB-4A28-A851-4EB30E316292}" cxnId="{904929C4-FE6C-4DE3-9A62-FEA997B7D5E4}" type="sibTrans">
      <dgm:prSet/>
      <dgm:spPr/>
    </dgm:pt>
    <dgm:pt modelId="{0D94D701-639A-460C-90B4-7BF8C7C8374C}">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6、负责好电气配电的隐患排查、整改等工作，并对检修安全、质量负责，严格执行有关票证制度，并做好各类检修记录工作。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5803FF2-340A-44A3-ACB8-1B60F8F3E29A}" cxnId="{8EDF7C2A-53BA-4191-9ED0-D844C2793EE8}" type="parTrans">
      <dgm:prSet/>
      <dgm:spPr/>
    </dgm:pt>
    <dgm:pt modelId="{53B91DE2-8235-4C7F-9C3E-9C8582ECBF66}" cxnId="{8EDF7C2A-53BA-4191-9ED0-D844C2793EE8}" type="sibTrans">
      <dgm:prSet/>
      <dgm:spPr/>
    </dgm:pt>
    <dgm:pt modelId="{819C4B1E-3D92-4E27-962A-C556B5E98AA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7、按规定进行临时用电作业。</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C12A8CE-EE09-4016-93BA-634215196F6C}" cxnId="{BFDA20A7-EF4A-4971-B2F6-A57B55277139}" type="parTrans">
      <dgm:prSet/>
      <dgm:spPr/>
    </dgm:pt>
    <dgm:pt modelId="{073FEB98-3BCD-4147-B1C7-3898FEC455C2}" cxnId="{BFDA20A7-EF4A-4971-B2F6-A57B55277139}" type="sibTrans">
      <dgm:prSet/>
      <dgm:spPr/>
    </dgm:pt>
    <dgm:pt modelId="{F0826414-3DAB-4509-92DC-EB25C83E48C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8、按规定落实好检维修作业安全措施，控制作业风险，确保作业安全。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F0CA671-4087-4C1C-AC58-53CD759DA5D3}" cxnId="{200C384F-AE9C-455C-96FD-6BD174AD38E2}" type="parTrans">
      <dgm:prSet/>
      <dgm:spPr/>
    </dgm:pt>
    <dgm:pt modelId="{5DC8C652-DE85-415F-99D6-D8B9F6321133}" cxnId="{200C384F-AE9C-455C-96FD-6BD174AD38E2}" type="sibTrans">
      <dgm:prSet/>
      <dgm:spPr/>
    </dgm:pt>
    <dgm:pt modelId="{4CB36BE8-1FC0-4A32-BCB7-167FF91197F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9、做好业务范围内的风险分级和隐患排查治理。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59745E7-BDD2-4473-BBAD-60926BC4044E}" cxnId="{A7EF4D78-BB96-42EA-857D-FD10F6055DEB}" type="parTrans">
      <dgm:prSet/>
      <dgm:spPr/>
    </dgm:pt>
    <dgm:pt modelId="{57322996-AAE7-458B-90E0-6B8A953E26F2}" cxnId="{A7EF4D78-BB96-42EA-857D-FD10F6055DEB}" type="sibTrans">
      <dgm:prSet/>
      <dgm:spPr/>
    </dgm:pt>
    <dgm:pt modelId="{05C05D90-D50F-4546-B638-E81AC221F25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10、做好职业健康危害因素的辩识，能正确使用劳动防护用品。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C06F4F0-CC2F-4AC5-9477-B614062E48DA}" cxnId="{75834CE3-126F-45FE-AAEB-33C8CDEB64F5}" type="parTrans">
      <dgm:prSet/>
      <dgm:spPr/>
    </dgm:pt>
    <dgm:pt modelId="{A0682213-541E-4AEA-B440-34B8811AF105}" cxnId="{75834CE3-126F-45FE-AAEB-33C8CDEB64F5}" type="sibTrans">
      <dgm:prSet/>
      <dgm:spPr/>
    </dgm:pt>
    <dgm:pt modelId="{05EABF2E-746B-44FE-B6C0-4195B02C6E9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0B96335-E6C5-4C7A-89DA-F6EF9A473843}" cxnId="{C29BD780-B136-4808-BC5B-9269B4137810}" type="parTrans">
      <dgm:prSet/>
      <dgm:spPr/>
    </dgm:pt>
    <dgm:pt modelId="{9BB76235-132C-409D-9DB8-5FE799A1C754}" cxnId="{C29BD780-B136-4808-BC5B-9269B4137810}" type="sibTrans">
      <dgm:prSet/>
      <dgm:spPr/>
    </dgm:pt>
    <dgm:pt modelId="{BF3FAF40-B169-4B00-A380-3F276F0B259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12、参与业务范围内的法律法规、规章制度、业务技能培训。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CE46CE9-4618-4CC3-93D4-DB5F8DDF4571}" cxnId="{B7860221-AA9F-4DE3-80E9-2A200C9CE03B}" type="parTrans">
      <dgm:prSet/>
      <dgm:spPr/>
    </dgm:pt>
    <dgm:pt modelId="{A8EB62AA-EA28-4216-9707-371CD1B40218}" cxnId="{B7860221-AA9F-4DE3-80E9-2A200C9CE03B}" type="sibTrans">
      <dgm:prSet/>
      <dgm:spPr/>
    </dgm:pt>
    <dgm:pt modelId="{146089B2-7D13-4E7B-8DBC-A12B2925E44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4B8EE33-4041-4093-AD94-475A26556F35}" cxnId="{D8285C55-DE6F-45CD-B539-2BE74286C25E}" type="parTrans">
      <dgm:prSet/>
      <dgm:spPr/>
    </dgm:pt>
    <dgm:pt modelId="{B1EB0F04-6120-43AE-895B-51184CD89F22}" cxnId="{D8285C55-DE6F-45CD-B539-2BE74286C25E}" type="sibTrans">
      <dgm:prSet/>
      <dgm:spPr/>
    </dgm:pt>
    <dgm:pt modelId="{83D41CD3-1432-42D8-85C0-71E73D41F52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4C16420-D803-4298-83D5-FEF900791D36}" cxnId="{7584B802-8A9F-4E48-8D60-8F3C86498283}" type="parTrans">
      <dgm:prSet/>
      <dgm:spPr/>
    </dgm:pt>
    <dgm:pt modelId="{3D60BAE1-2492-42F8-B604-734460632FFD}" cxnId="{7584B802-8A9F-4E48-8D60-8F3C86498283}" type="sibTrans">
      <dgm:prSet/>
      <dgm:spPr/>
    </dgm:pt>
    <dgm:pt modelId="{1B4FF886-84B4-41DF-800E-984DD87A243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8E97F17-30CB-4232-A7ED-3B902224D05D}" cxnId="{DD027656-8039-415A-9E9C-2E3C4DD47F2C}" type="parTrans">
      <dgm:prSet/>
      <dgm:spPr/>
    </dgm:pt>
    <dgm:pt modelId="{9D960AA0-7CB3-4A50-9D37-DA6A0240BBE2}" cxnId="{DD027656-8039-415A-9E9C-2E3C4DD47F2C}"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23181918-9FD7-4079-B449-9A8A0058A993}" srcId="{4935A80B-7172-48BD-B454-D3CA38B5F4BA}" destId="{49A1A2BA-4E6D-481A-BCAC-42E7B9468803}" srcOrd="0" destOrd="0" parTransId="{1090D119-BACC-4AEE-8E2F-CAD1606431A1}" sibTransId="{3CBBBDE3-3122-428A-9F4D-3340563BCD7D}"/>
    <dgm:cxn modelId="{248E0EB0-E80E-4C7F-BE09-0C54ACA976F7}" srcId="{49A1A2BA-4E6D-481A-BCAC-42E7B9468803}" destId="{F83FF7F2-FE5B-4E23-AA8E-D05EF86B9DB8}" srcOrd="0" destOrd="0" parTransId="{EDDDE9A4-66A5-4754-B944-AF69BAA7DD29}" sibTransId="{F9E84AEF-C996-4BE9-83FF-77CE1CA3F875}"/>
    <dgm:cxn modelId="{23EF6C2C-C48F-4E79-BE73-BAAC4E7312DC}" srcId="{49A1A2BA-4E6D-481A-BCAC-42E7B9468803}" destId="{420BDF9D-ED19-47D3-8E59-CE1F0EE386B5}" srcOrd="1" destOrd="0" parTransId="{524B4FF8-07BA-4AB9-9465-44A610AED7DD}" sibTransId="{1614B9AE-0AB0-45EC-B45C-F6DBAAF6C518}"/>
    <dgm:cxn modelId="{A16114A7-3DA2-4F54-9801-FCA2C412180F}" srcId="{49A1A2BA-4E6D-481A-BCAC-42E7B9468803}" destId="{CD57B64A-45F7-45EB-B06A-498226B4CB46}" srcOrd="2" destOrd="0" parTransId="{F776BD4E-B805-4C33-A964-B07FFA412AB5}" sibTransId="{7E3FCE0C-E72B-452E-9E87-05A45EA62F74}"/>
    <dgm:cxn modelId="{7DE42BC0-2F48-4720-8887-F7B3E8C20AB9}" srcId="{49A1A2BA-4E6D-481A-BCAC-42E7B9468803}" destId="{D8CD66CB-BF64-48EE-AFCA-19651B6F32E0}" srcOrd="3" destOrd="0" parTransId="{0DC72014-3144-4DC3-9635-E42DC17D138D}" sibTransId="{7647791C-49A7-4C21-BB64-BE835C6260DA}"/>
    <dgm:cxn modelId="{904929C4-FE6C-4DE3-9A62-FEA997B7D5E4}" srcId="{49A1A2BA-4E6D-481A-BCAC-42E7B9468803}" destId="{81ACC987-3C33-4D06-B8C2-51C4180E5D2E}" srcOrd="4" destOrd="0" parTransId="{023CE2A3-358A-42B2-A97F-B7C391A1A0C1}" sibTransId="{716D3355-F9FB-4A28-A851-4EB30E316292}"/>
    <dgm:cxn modelId="{8EDF7C2A-53BA-4191-9ED0-D844C2793EE8}" srcId="{49A1A2BA-4E6D-481A-BCAC-42E7B9468803}" destId="{0D94D701-639A-460C-90B4-7BF8C7C8374C}" srcOrd="5" destOrd="0" parTransId="{05803FF2-340A-44A3-ACB8-1B60F8F3E29A}" sibTransId="{53B91DE2-8235-4C7F-9C3E-9C8582ECBF66}"/>
    <dgm:cxn modelId="{BFDA20A7-EF4A-4971-B2F6-A57B55277139}" srcId="{49A1A2BA-4E6D-481A-BCAC-42E7B9468803}" destId="{819C4B1E-3D92-4E27-962A-C556B5E98AA2}" srcOrd="6" destOrd="0" parTransId="{7C12A8CE-EE09-4016-93BA-634215196F6C}" sibTransId="{073FEB98-3BCD-4147-B1C7-3898FEC455C2}"/>
    <dgm:cxn modelId="{200C384F-AE9C-455C-96FD-6BD174AD38E2}" srcId="{49A1A2BA-4E6D-481A-BCAC-42E7B9468803}" destId="{F0826414-3DAB-4509-92DC-EB25C83E48C1}" srcOrd="7" destOrd="0" parTransId="{CF0CA671-4087-4C1C-AC58-53CD759DA5D3}" sibTransId="{5DC8C652-DE85-415F-99D6-D8B9F6321133}"/>
    <dgm:cxn modelId="{A7EF4D78-BB96-42EA-857D-FD10F6055DEB}" srcId="{49A1A2BA-4E6D-481A-BCAC-42E7B9468803}" destId="{4CB36BE8-1FC0-4A32-BCB7-167FF91197FF}" srcOrd="8" destOrd="0" parTransId="{959745E7-BDD2-4473-BBAD-60926BC4044E}" sibTransId="{57322996-AAE7-458B-90E0-6B8A953E26F2}"/>
    <dgm:cxn modelId="{75834CE3-126F-45FE-AAEB-33C8CDEB64F5}" srcId="{49A1A2BA-4E6D-481A-BCAC-42E7B9468803}" destId="{05C05D90-D50F-4546-B638-E81AC221F25D}" srcOrd="9" destOrd="0" parTransId="{2C06F4F0-CC2F-4AC5-9477-B614062E48DA}" sibTransId="{A0682213-541E-4AEA-B440-34B8811AF105}"/>
    <dgm:cxn modelId="{C29BD780-B136-4808-BC5B-9269B4137810}" srcId="{49A1A2BA-4E6D-481A-BCAC-42E7B9468803}" destId="{05EABF2E-746B-44FE-B6C0-4195B02C6E97}" srcOrd="10" destOrd="0" parTransId="{70B96335-E6C5-4C7A-89DA-F6EF9A473843}" sibTransId="{9BB76235-132C-409D-9DB8-5FE799A1C754}"/>
    <dgm:cxn modelId="{B7860221-AA9F-4DE3-80E9-2A200C9CE03B}" srcId="{49A1A2BA-4E6D-481A-BCAC-42E7B9468803}" destId="{BF3FAF40-B169-4B00-A380-3F276F0B2597}" srcOrd="11" destOrd="0" parTransId="{4CE46CE9-4618-4CC3-93D4-DB5F8DDF4571}" sibTransId="{A8EB62AA-EA28-4216-9707-371CD1B40218}"/>
    <dgm:cxn modelId="{D8285C55-DE6F-45CD-B539-2BE74286C25E}" srcId="{49A1A2BA-4E6D-481A-BCAC-42E7B9468803}" destId="{146089B2-7D13-4E7B-8DBC-A12B2925E441}" srcOrd="12" destOrd="0" parTransId="{14B8EE33-4041-4093-AD94-475A26556F35}" sibTransId="{B1EB0F04-6120-43AE-895B-51184CD89F22}"/>
    <dgm:cxn modelId="{7584B802-8A9F-4E48-8D60-8F3C86498283}" srcId="{49A1A2BA-4E6D-481A-BCAC-42E7B9468803}" destId="{83D41CD3-1432-42D8-85C0-71E73D41F528}" srcOrd="13" destOrd="0" parTransId="{74C16420-D803-4298-83D5-FEF900791D36}" sibTransId="{3D60BAE1-2492-42F8-B604-734460632FFD}"/>
    <dgm:cxn modelId="{DD027656-8039-415A-9E9C-2E3C4DD47F2C}" srcId="{49A1A2BA-4E6D-481A-BCAC-42E7B9468803}" destId="{1B4FF886-84B4-41DF-800E-984DD87A243B}" srcOrd="14" destOrd="0" parTransId="{28E97F17-30CB-4232-A7ED-3B902224D05D}" sibTransId="{9D960AA0-7CB3-4A50-9D37-DA6A0240BBE2}"/>
    <dgm:cxn modelId="{E0CDF9A6-F2C4-4E06-A66B-6326C0E242A9}" type="presOf" srcId="{4935A80B-7172-48BD-B454-D3CA38B5F4BA}" destId="{3983B2A8-5E8E-4ED6-91FE-9D1C7B32A16F}" srcOrd="0" destOrd="0" presId="urn:microsoft.com/office/officeart/2005/8/layout/list1"/>
    <dgm:cxn modelId="{386B8CE8-9375-4E54-A411-02B14B3A133E}" type="presParOf" srcId="{3983B2A8-5E8E-4ED6-91FE-9D1C7B32A16F}" destId="{9B2FF57A-0E61-4022-8AF0-1E62D62C2B48}" srcOrd="0" destOrd="0" presId="urn:microsoft.com/office/officeart/2005/8/layout/list1"/>
    <dgm:cxn modelId="{B06DD1B8-3272-4E95-80C8-BCA99379FA20}" type="presParOf" srcId="{9B2FF57A-0E61-4022-8AF0-1E62D62C2B48}" destId="{0A417E00-4EF8-41DA-BC4D-D0D523CB68DB}" srcOrd="0" destOrd="0" presId="urn:microsoft.com/office/officeart/2005/8/layout/list1"/>
    <dgm:cxn modelId="{4EF3D1D0-C47C-4315-A537-08B2972449D5}" type="presOf" srcId="{49A1A2BA-4E6D-481A-BCAC-42E7B9468803}" destId="{0A417E00-4EF8-41DA-BC4D-D0D523CB68DB}" srcOrd="0" destOrd="0" presId="urn:microsoft.com/office/officeart/2005/8/layout/list1"/>
    <dgm:cxn modelId="{7E60A197-F401-4DEC-A041-1B7889F0E4E4}" type="presParOf" srcId="{9B2FF57A-0E61-4022-8AF0-1E62D62C2B48}" destId="{A9C8152E-6715-45B0-81BD-FEB48175D7C4}" srcOrd="1" destOrd="0" presId="urn:microsoft.com/office/officeart/2005/8/layout/list1"/>
    <dgm:cxn modelId="{96927FA9-4DB7-46DF-AFD2-F07E9DC7AC6A}" type="presOf" srcId="{49A1A2BA-4E6D-481A-BCAC-42E7B9468803}" destId="{A9C8152E-6715-45B0-81BD-FEB48175D7C4}" srcOrd="0" destOrd="0" presId="urn:microsoft.com/office/officeart/2005/8/layout/list1"/>
    <dgm:cxn modelId="{BB14C7A2-FDB8-4743-9D01-1B7DDABD658B}" type="presParOf" srcId="{3983B2A8-5E8E-4ED6-91FE-9D1C7B32A16F}" destId="{EC574BB0-F0DF-467D-9D0D-DE9518B8B816}" srcOrd="1" destOrd="0" presId="urn:microsoft.com/office/officeart/2005/8/layout/list1"/>
    <dgm:cxn modelId="{ED95D95C-F188-4F11-8E4E-C31D648E1801}" type="presParOf" srcId="{3983B2A8-5E8E-4ED6-91FE-9D1C7B32A16F}" destId="{2B5AEDF8-2018-4A6B-A2CF-72F317EF9867}" srcOrd="2" destOrd="0" presId="urn:microsoft.com/office/officeart/2005/8/layout/list1"/>
    <dgm:cxn modelId="{7F7FB8A8-514C-4F0A-9CA5-8A337F14960A}" type="presOf" srcId="{F83FF7F2-FE5B-4E23-AA8E-D05EF86B9DB8}" destId="{2B5AEDF8-2018-4A6B-A2CF-72F317EF9867}" srcOrd="0" destOrd="0" presId="urn:microsoft.com/office/officeart/2005/8/layout/list1"/>
    <dgm:cxn modelId="{F894CB73-D678-449F-A9FC-DCDE8497E9CC}" type="presOf" srcId="{420BDF9D-ED19-47D3-8E59-CE1F0EE386B5}" destId="{2B5AEDF8-2018-4A6B-A2CF-72F317EF9867}" srcOrd="0" destOrd="1" presId="urn:microsoft.com/office/officeart/2005/8/layout/list1"/>
    <dgm:cxn modelId="{6D97F4C6-6F46-4739-A6E3-0DD1FD47046C}" type="presOf" srcId="{CD57B64A-45F7-45EB-B06A-498226B4CB46}" destId="{2B5AEDF8-2018-4A6B-A2CF-72F317EF9867}" srcOrd="0" destOrd="2" presId="urn:microsoft.com/office/officeart/2005/8/layout/list1"/>
    <dgm:cxn modelId="{1F46C520-A33C-4C39-B79B-919B91A72470}" type="presOf" srcId="{D8CD66CB-BF64-48EE-AFCA-19651B6F32E0}" destId="{2B5AEDF8-2018-4A6B-A2CF-72F317EF9867}" srcOrd="0" destOrd="3" presId="urn:microsoft.com/office/officeart/2005/8/layout/list1"/>
    <dgm:cxn modelId="{8F300E81-0E6A-4FB1-B609-C523AB7633A8}" type="presOf" srcId="{81ACC987-3C33-4D06-B8C2-51C4180E5D2E}" destId="{2B5AEDF8-2018-4A6B-A2CF-72F317EF9867}" srcOrd="0" destOrd="4" presId="urn:microsoft.com/office/officeart/2005/8/layout/list1"/>
    <dgm:cxn modelId="{8D0DD6BA-66ED-4855-AEEC-2671283394C3}" type="presOf" srcId="{0D94D701-639A-460C-90B4-7BF8C7C8374C}" destId="{2B5AEDF8-2018-4A6B-A2CF-72F317EF9867}" srcOrd="0" destOrd="5" presId="urn:microsoft.com/office/officeart/2005/8/layout/list1"/>
    <dgm:cxn modelId="{BF3D1DCD-555B-45EE-861F-571C6F74287F}" type="presOf" srcId="{819C4B1E-3D92-4E27-962A-C556B5E98AA2}" destId="{2B5AEDF8-2018-4A6B-A2CF-72F317EF9867}" srcOrd="0" destOrd="6" presId="urn:microsoft.com/office/officeart/2005/8/layout/list1"/>
    <dgm:cxn modelId="{F4903C79-3FA7-49BB-80E9-ED23BC048B73}" type="presOf" srcId="{F0826414-3DAB-4509-92DC-EB25C83E48C1}" destId="{2B5AEDF8-2018-4A6B-A2CF-72F317EF9867}" srcOrd="0" destOrd="7" presId="urn:microsoft.com/office/officeart/2005/8/layout/list1"/>
    <dgm:cxn modelId="{FBF82618-AFFE-4466-9736-0C0F68F6463A}" type="presOf" srcId="{4CB36BE8-1FC0-4A32-BCB7-167FF91197FF}" destId="{2B5AEDF8-2018-4A6B-A2CF-72F317EF9867}" srcOrd="0" destOrd="8" presId="urn:microsoft.com/office/officeart/2005/8/layout/list1"/>
    <dgm:cxn modelId="{DF5C36C8-CE3B-4364-8102-D6BC8CFD50F4}" type="presOf" srcId="{05C05D90-D50F-4546-B638-E81AC221F25D}" destId="{2B5AEDF8-2018-4A6B-A2CF-72F317EF9867}" srcOrd="0" destOrd="9" presId="urn:microsoft.com/office/officeart/2005/8/layout/list1"/>
    <dgm:cxn modelId="{A7717901-2CCD-4194-8A75-451321BEC8E1}" type="presOf" srcId="{05EABF2E-746B-44FE-B6C0-4195B02C6E97}" destId="{2B5AEDF8-2018-4A6B-A2CF-72F317EF9867}" srcOrd="0" destOrd="10" presId="urn:microsoft.com/office/officeart/2005/8/layout/list1"/>
    <dgm:cxn modelId="{55117EE9-3CC7-4765-BEC4-32568DF3F660}" type="presOf" srcId="{BF3FAF40-B169-4B00-A380-3F276F0B2597}" destId="{2B5AEDF8-2018-4A6B-A2CF-72F317EF9867}" srcOrd="0" destOrd="11" presId="urn:microsoft.com/office/officeart/2005/8/layout/list1"/>
    <dgm:cxn modelId="{F43593E0-E625-47B1-8082-B0A6E917417B}" type="presOf" srcId="{146089B2-7D13-4E7B-8DBC-A12B2925E441}" destId="{2B5AEDF8-2018-4A6B-A2CF-72F317EF9867}" srcOrd="0" destOrd="12" presId="urn:microsoft.com/office/officeart/2005/8/layout/list1"/>
    <dgm:cxn modelId="{AB1BE60B-776D-4CE2-A8AC-1C7462B91D7A}" type="presOf" srcId="{83D41CD3-1432-42D8-85C0-71E73D41F528}" destId="{2B5AEDF8-2018-4A6B-A2CF-72F317EF9867}" srcOrd="0" destOrd="13" presId="urn:microsoft.com/office/officeart/2005/8/layout/list1"/>
    <dgm:cxn modelId="{1BC85822-7778-4BB5-B8EA-6D4B2C890D59}" type="presOf" srcId="{1B4FF886-84B4-41DF-800E-984DD87A243B}" destId="{2B5AEDF8-2018-4A6B-A2CF-72F317EF9867}" srcOrd="0" destOrd="14"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磷肥厂电气车间渣场检修主修安全职责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3FABD3C6-0372-48CC-80B5-E7B40E7E000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3FABD3C6-0372-48CC-80B5-E7B40E7E000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F0889AEB-3B8E-42CE-A7F1-CB3EBF0EEAE6}"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F0889AEB-3B8E-42CE-A7F1-CB3EBF0EEAE6}"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97FA12CC-DE2A-4F35-AE13-050CE56F735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D1E3393-AD83-4044-87AB-CFF6904C5F88}" cxnId="{36F2528E-3EA2-4942-A7B0-479AA7B7ED25}" type="parTrans">
      <dgm:prSet/>
      <dgm:spPr/>
    </dgm:pt>
    <dgm:pt modelId="{A5C2F795-887D-4929-9693-97314C2EC85F}" cxnId="{36F2528E-3EA2-4942-A7B0-479AA7B7ED25}" type="sibTrans">
      <dgm:prSet/>
      <dgm:spPr/>
    </dgm:pt>
    <dgm:pt modelId="{0CE0E610-8267-4F76-8051-E4462C345ED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3、执行电气类安全检查并将整改措施落实到位。</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48C6F4E-41FD-445D-89B7-4BCF43B1ED94}" cxnId="{7AF6B26C-1EE8-4C3D-9F9A-406B78DD1C70}" type="parTrans">
      <dgm:prSet/>
      <dgm:spPr/>
    </dgm:pt>
    <dgm:pt modelId="{B9E3AF2E-1913-46CD-91BE-3CE27E14BE2D}" cxnId="{7AF6B26C-1EE8-4C3D-9F9A-406B78DD1C70}" type="sibTrans">
      <dgm:prSet/>
      <dgm:spPr/>
    </dgm:pt>
    <dgm:pt modelId="{210D918A-8B5E-489D-AE04-32C382A8783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7384CD3-F445-406B-B67F-3175E5641646}" cxnId="{6D989DFF-AC9E-45B3-A1D1-F48C8DB63F8E}" type="parTrans">
      <dgm:prSet/>
      <dgm:spPr/>
    </dgm:pt>
    <dgm:pt modelId="{1EB59ECD-4C49-4EA7-8974-17E6CA44F8A1}" cxnId="{6D989DFF-AC9E-45B3-A1D1-F48C8DB63F8E}" type="sibTrans">
      <dgm:prSet/>
      <dgm:spPr/>
    </dgm:pt>
    <dgm:pt modelId="{8D0D1140-BB43-46E9-AB3D-38B04500CE8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5、参与电气类继保定值、报警联锁、警报测试工作，并做好记录。</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E46DB0E-27EF-46B4-8AD0-5CEEBCF5B40D}" cxnId="{5E299895-EE5A-4B7C-B693-2ED5D00E3610}" type="parTrans">
      <dgm:prSet/>
      <dgm:spPr/>
    </dgm:pt>
    <dgm:pt modelId="{D6D9D2C8-1F4B-4277-A0C2-028F82F12B23}" cxnId="{5E299895-EE5A-4B7C-B693-2ED5D00E3610}" type="sibTrans">
      <dgm:prSet/>
      <dgm:spPr/>
    </dgm:pt>
    <dgm:pt modelId="{B40530CE-B367-46D9-805D-BA6027E8B07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6、负责渣场电气隐患排查、整改等工作，并对检修安全、质量负责，严格执行有关票证制度，并做好各类检修记录工作。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5F3F065-E57A-4796-99DA-74C909EFE273}" cxnId="{62334C06-1A94-489A-BDFC-0EEA9065528D}" type="parTrans">
      <dgm:prSet/>
      <dgm:spPr/>
    </dgm:pt>
    <dgm:pt modelId="{DD0C5D51-F0E1-4051-B575-64A2CB71CFB0}" cxnId="{62334C06-1A94-489A-BDFC-0EEA9065528D}" type="sibTrans">
      <dgm:prSet/>
      <dgm:spPr/>
    </dgm:pt>
    <dgm:pt modelId="{CE14A66B-B06D-4B0D-ACF8-0201B70605E5}">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7、按规定进行临时用电作业。</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BBD2F10-233D-45B3-820F-35E3B28EE66D}" cxnId="{21AD92CD-7916-4861-8D9E-D04A31E75572}" type="parTrans">
      <dgm:prSet/>
      <dgm:spPr/>
    </dgm:pt>
    <dgm:pt modelId="{CD77155D-D863-4BA2-8D3A-EB13DD71FB93}" cxnId="{21AD92CD-7916-4861-8D9E-D04A31E75572}" type="sibTrans">
      <dgm:prSet/>
      <dgm:spPr/>
    </dgm:pt>
    <dgm:pt modelId="{00F0D024-2A31-45D4-BFA7-436631CEB6F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8、按规定落实好检维修作业安全措施，控制作业风险，确保作业安全。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CAD04E5-5177-4ECB-ADAD-6D071D230681}" cxnId="{014CECDC-82DC-4AA3-A68C-452842E739BE}" type="parTrans">
      <dgm:prSet/>
      <dgm:spPr/>
    </dgm:pt>
    <dgm:pt modelId="{E474A364-A895-4F24-A853-216EF2335E2B}" cxnId="{014CECDC-82DC-4AA3-A68C-452842E739BE}" type="sibTrans">
      <dgm:prSet/>
      <dgm:spPr/>
    </dgm:pt>
    <dgm:pt modelId="{7F69C3DC-7639-46FC-B5C3-F67AA68064D3}">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9、做好业务范围内的风险分级和隐患排查治理。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EBA4D78-2D22-49FC-9E0B-377ED40A0B97}" cxnId="{BD2575B8-FC0D-46F1-8C95-CFD35D263295}" type="parTrans">
      <dgm:prSet/>
      <dgm:spPr/>
    </dgm:pt>
    <dgm:pt modelId="{A802CF13-8627-4B4A-A27D-A6E308E8B991}" cxnId="{BD2575B8-FC0D-46F1-8C95-CFD35D263295}" type="sibTrans">
      <dgm:prSet/>
      <dgm:spPr/>
    </dgm:pt>
    <dgm:pt modelId="{8AAB484D-76AD-43A3-A029-5BCBFE25D36C}">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10、做好职业健康危害因素的辩识，能正确使用劳动防护用品。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830F76F-2B90-46F7-89EC-1D7027A9FC57}" cxnId="{C75DFB23-CB09-43A0-A351-027AB01BF3E0}" type="parTrans">
      <dgm:prSet/>
      <dgm:spPr/>
    </dgm:pt>
    <dgm:pt modelId="{084986E7-EAEF-4136-A83B-968ADA6DA9FB}" cxnId="{C75DFB23-CB09-43A0-A351-027AB01BF3E0}" type="sibTrans">
      <dgm:prSet/>
      <dgm:spPr/>
    </dgm:pt>
    <dgm:pt modelId="{3F180B7D-D7DB-4525-8C41-459B6DA5683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F8DC694-F042-4480-898B-02B653558F1F}" cxnId="{9FD66FAF-3F10-4098-A1C4-AF131E9686ED}" type="parTrans">
      <dgm:prSet/>
      <dgm:spPr/>
    </dgm:pt>
    <dgm:pt modelId="{56ABFC48-CC52-4009-8D23-667F24CC9882}" cxnId="{9FD66FAF-3F10-4098-A1C4-AF131E9686ED}" type="sibTrans">
      <dgm:prSet/>
      <dgm:spPr/>
    </dgm:pt>
    <dgm:pt modelId="{8A37E82F-CB11-458C-97E1-3F156E88249E}">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12、参与业务范围内的法律法规、规章制度、业务技能培训。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1162854-EC9F-4595-8991-93613C5E7B1C}" cxnId="{A01E70FA-E44B-41E1-BCFC-E9F12644DBF5}" type="parTrans">
      <dgm:prSet/>
      <dgm:spPr/>
    </dgm:pt>
    <dgm:pt modelId="{12DEAD9F-B149-4EE2-ADB4-3ED2EAB585BA}" cxnId="{A01E70FA-E44B-41E1-BCFC-E9F12644DBF5}" type="sibTrans">
      <dgm:prSet/>
      <dgm:spPr/>
    </dgm:pt>
    <dgm:pt modelId="{E22B90DB-2076-45B8-AB9F-B1DC323DE2F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3D3E755-C988-404C-ACEE-7019995ED0B5}" cxnId="{5AC31DA8-6E3F-4A39-9DAB-D992C8D2AD15}" type="parTrans">
      <dgm:prSet/>
      <dgm:spPr/>
    </dgm:pt>
    <dgm:pt modelId="{9A5C5A3D-02A0-463A-B844-823FAA11E2C3}" cxnId="{5AC31DA8-6E3F-4A39-9DAB-D992C8D2AD15}" type="sibTrans">
      <dgm:prSet/>
      <dgm:spPr/>
    </dgm:pt>
    <dgm:pt modelId="{3EA293B8-37F0-4EBE-958A-E5826A754E9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97E0ED6-DDC2-4E77-9BD0-D256032B760B}" cxnId="{84F3C023-03A6-4D26-961F-C99D1B18ECED}" type="parTrans">
      <dgm:prSet/>
      <dgm:spPr/>
    </dgm:pt>
    <dgm:pt modelId="{3BC464EC-F273-410D-8715-A8D22B85F685}" cxnId="{84F3C023-03A6-4D26-961F-C99D1B18ECED}" type="sibTrans">
      <dgm:prSet/>
      <dgm:spPr/>
    </dgm:pt>
    <dgm:pt modelId="{AEAC2D1E-EA04-4CBB-92A4-D998073408D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30D7F48-FDBA-4BB8-B1D4-F87106172041}" cxnId="{330AD5FB-A264-46C9-AEA6-BE8ABDC03DC9}" type="parTrans">
      <dgm:prSet/>
      <dgm:spPr/>
    </dgm:pt>
    <dgm:pt modelId="{6829A290-08BB-4553-A383-EA2B6198C0DC}" cxnId="{330AD5FB-A264-46C9-AEA6-BE8ABDC03DC9}"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3FABD3C6-0372-48CC-80B5-E7B40E7E0003}" srcId="{4935A80B-7172-48BD-B454-D3CA38B5F4BA}" destId="{49A1A2BA-4E6D-481A-BCAC-42E7B9468803}" srcOrd="0" destOrd="0" parTransId="{1090D119-BACC-4AEE-8E2F-CAD1606431A1}" sibTransId="{3CBBBDE3-3122-428A-9F4D-3340563BCD7D}"/>
    <dgm:cxn modelId="{F0889AEB-3B8E-42CE-A7F1-CB3EBF0EEAE6}" srcId="{49A1A2BA-4E6D-481A-BCAC-42E7B9468803}" destId="{F83FF7F2-FE5B-4E23-AA8E-D05EF86B9DB8}" srcOrd="0" destOrd="0" parTransId="{EDDDE9A4-66A5-4754-B944-AF69BAA7DD29}" sibTransId="{F9E84AEF-C996-4BE9-83FF-77CE1CA3F875}"/>
    <dgm:cxn modelId="{36F2528E-3EA2-4942-A7B0-479AA7B7ED25}" srcId="{49A1A2BA-4E6D-481A-BCAC-42E7B9468803}" destId="{97FA12CC-DE2A-4F35-AE13-050CE56F735B}" srcOrd="1" destOrd="0" parTransId="{AD1E3393-AD83-4044-87AB-CFF6904C5F88}" sibTransId="{A5C2F795-887D-4929-9693-97314C2EC85F}"/>
    <dgm:cxn modelId="{7AF6B26C-1EE8-4C3D-9F9A-406B78DD1C70}" srcId="{49A1A2BA-4E6D-481A-BCAC-42E7B9468803}" destId="{0CE0E610-8267-4F76-8051-E4462C345ED7}" srcOrd="2" destOrd="0" parTransId="{948C6F4E-41FD-445D-89B7-4BCF43B1ED94}" sibTransId="{B9E3AF2E-1913-46CD-91BE-3CE27E14BE2D}"/>
    <dgm:cxn modelId="{6D989DFF-AC9E-45B3-A1D1-F48C8DB63F8E}" srcId="{49A1A2BA-4E6D-481A-BCAC-42E7B9468803}" destId="{210D918A-8B5E-489D-AE04-32C382A8783F}" srcOrd="3" destOrd="0" parTransId="{27384CD3-F445-406B-B67F-3175E5641646}" sibTransId="{1EB59ECD-4C49-4EA7-8974-17E6CA44F8A1}"/>
    <dgm:cxn modelId="{5E299895-EE5A-4B7C-B693-2ED5D00E3610}" srcId="{49A1A2BA-4E6D-481A-BCAC-42E7B9468803}" destId="{8D0D1140-BB43-46E9-AB3D-38B04500CE8F}" srcOrd="4" destOrd="0" parTransId="{3E46DB0E-27EF-46B4-8AD0-5CEEBCF5B40D}" sibTransId="{D6D9D2C8-1F4B-4277-A0C2-028F82F12B23}"/>
    <dgm:cxn modelId="{62334C06-1A94-489A-BDFC-0EEA9065528D}" srcId="{49A1A2BA-4E6D-481A-BCAC-42E7B9468803}" destId="{B40530CE-B367-46D9-805D-BA6027E8B07A}" srcOrd="5" destOrd="0" parTransId="{25F3F065-E57A-4796-99DA-74C909EFE273}" sibTransId="{DD0C5D51-F0E1-4051-B575-64A2CB71CFB0}"/>
    <dgm:cxn modelId="{21AD92CD-7916-4861-8D9E-D04A31E75572}" srcId="{49A1A2BA-4E6D-481A-BCAC-42E7B9468803}" destId="{CE14A66B-B06D-4B0D-ACF8-0201B70605E5}" srcOrd="6" destOrd="0" parTransId="{2BBD2F10-233D-45B3-820F-35E3B28EE66D}" sibTransId="{CD77155D-D863-4BA2-8D3A-EB13DD71FB93}"/>
    <dgm:cxn modelId="{014CECDC-82DC-4AA3-A68C-452842E739BE}" srcId="{49A1A2BA-4E6D-481A-BCAC-42E7B9468803}" destId="{00F0D024-2A31-45D4-BFA7-436631CEB6F8}" srcOrd="7" destOrd="0" parTransId="{4CAD04E5-5177-4ECB-ADAD-6D071D230681}" sibTransId="{E474A364-A895-4F24-A853-216EF2335E2B}"/>
    <dgm:cxn modelId="{BD2575B8-FC0D-46F1-8C95-CFD35D263295}" srcId="{49A1A2BA-4E6D-481A-BCAC-42E7B9468803}" destId="{7F69C3DC-7639-46FC-B5C3-F67AA68064D3}" srcOrd="8" destOrd="0" parTransId="{BEBA4D78-2D22-49FC-9E0B-377ED40A0B97}" sibTransId="{A802CF13-8627-4B4A-A27D-A6E308E8B991}"/>
    <dgm:cxn modelId="{C75DFB23-CB09-43A0-A351-027AB01BF3E0}" srcId="{49A1A2BA-4E6D-481A-BCAC-42E7B9468803}" destId="{8AAB484D-76AD-43A3-A029-5BCBFE25D36C}" srcOrd="9" destOrd="0" parTransId="{1830F76F-2B90-46F7-89EC-1D7027A9FC57}" sibTransId="{084986E7-EAEF-4136-A83B-968ADA6DA9FB}"/>
    <dgm:cxn modelId="{9FD66FAF-3F10-4098-A1C4-AF131E9686ED}" srcId="{49A1A2BA-4E6D-481A-BCAC-42E7B9468803}" destId="{3F180B7D-D7DB-4525-8C41-459B6DA5683A}" srcOrd="10" destOrd="0" parTransId="{7F8DC694-F042-4480-898B-02B653558F1F}" sibTransId="{56ABFC48-CC52-4009-8D23-667F24CC9882}"/>
    <dgm:cxn modelId="{A01E70FA-E44B-41E1-BCFC-E9F12644DBF5}" srcId="{49A1A2BA-4E6D-481A-BCAC-42E7B9468803}" destId="{8A37E82F-CB11-458C-97E1-3F156E88249E}" srcOrd="11" destOrd="0" parTransId="{A1162854-EC9F-4595-8991-93613C5E7B1C}" sibTransId="{12DEAD9F-B149-4EE2-ADB4-3ED2EAB585BA}"/>
    <dgm:cxn modelId="{5AC31DA8-6E3F-4A39-9DAB-D992C8D2AD15}" srcId="{49A1A2BA-4E6D-481A-BCAC-42E7B9468803}" destId="{E22B90DB-2076-45B8-AB9F-B1DC323DE2FA}" srcOrd="12" destOrd="0" parTransId="{C3D3E755-C988-404C-ACEE-7019995ED0B5}" sibTransId="{9A5C5A3D-02A0-463A-B844-823FAA11E2C3}"/>
    <dgm:cxn modelId="{84F3C023-03A6-4D26-961F-C99D1B18ECED}" srcId="{49A1A2BA-4E6D-481A-BCAC-42E7B9468803}" destId="{3EA293B8-37F0-4EBE-958A-E5826A754E97}" srcOrd="13" destOrd="0" parTransId="{297E0ED6-DDC2-4E77-9BD0-D256032B760B}" sibTransId="{3BC464EC-F273-410D-8715-A8D22B85F685}"/>
    <dgm:cxn modelId="{330AD5FB-A264-46C9-AEA6-BE8ABDC03DC9}" srcId="{49A1A2BA-4E6D-481A-BCAC-42E7B9468803}" destId="{AEAC2D1E-EA04-4CBB-92A4-D998073408DF}" srcOrd="14" destOrd="0" parTransId="{730D7F48-FDBA-4BB8-B1D4-F87106172041}" sibTransId="{6829A290-08BB-4553-A383-EA2B6198C0DC}"/>
    <dgm:cxn modelId="{78FFB0D4-C6CC-4F45-8FF3-1EF9ED5ABFFC}" type="presOf" srcId="{4935A80B-7172-48BD-B454-D3CA38B5F4BA}" destId="{3983B2A8-5E8E-4ED6-91FE-9D1C7B32A16F}" srcOrd="0" destOrd="0" presId="urn:microsoft.com/office/officeart/2005/8/layout/list1"/>
    <dgm:cxn modelId="{F630B94C-A63D-4C5F-8D7B-F6CE407C3ED4}" type="presParOf" srcId="{3983B2A8-5E8E-4ED6-91FE-9D1C7B32A16F}" destId="{9B2FF57A-0E61-4022-8AF0-1E62D62C2B48}" srcOrd="0" destOrd="0" presId="urn:microsoft.com/office/officeart/2005/8/layout/list1"/>
    <dgm:cxn modelId="{967FFE08-341D-4357-917A-B45E32F97F4B}" type="presParOf" srcId="{9B2FF57A-0E61-4022-8AF0-1E62D62C2B48}" destId="{0A417E00-4EF8-41DA-BC4D-D0D523CB68DB}" srcOrd="0" destOrd="0" presId="urn:microsoft.com/office/officeart/2005/8/layout/list1"/>
    <dgm:cxn modelId="{BBFC3FA7-BDEF-480C-B33F-DB46A4136863}" type="presOf" srcId="{49A1A2BA-4E6D-481A-BCAC-42E7B9468803}" destId="{0A417E00-4EF8-41DA-BC4D-D0D523CB68DB}" srcOrd="0" destOrd="0" presId="urn:microsoft.com/office/officeart/2005/8/layout/list1"/>
    <dgm:cxn modelId="{E4CDD995-9BA9-4138-B602-2BECF2D42CF7}" type="presParOf" srcId="{9B2FF57A-0E61-4022-8AF0-1E62D62C2B48}" destId="{A9C8152E-6715-45B0-81BD-FEB48175D7C4}" srcOrd="1" destOrd="0" presId="urn:microsoft.com/office/officeart/2005/8/layout/list1"/>
    <dgm:cxn modelId="{87D546BB-0D20-4E93-A0D9-26916411ADF4}" type="presOf" srcId="{49A1A2BA-4E6D-481A-BCAC-42E7B9468803}" destId="{A9C8152E-6715-45B0-81BD-FEB48175D7C4}" srcOrd="0" destOrd="0" presId="urn:microsoft.com/office/officeart/2005/8/layout/list1"/>
    <dgm:cxn modelId="{F9266562-0CAB-4F25-AE10-BA8376646A20}" type="presParOf" srcId="{3983B2A8-5E8E-4ED6-91FE-9D1C7B32A16F}" destId="{EC574BB0-F0DF-467D-9D0D-DE9518B8B816}" srcOrd="1" destOrd="0" presId="urn:microsoft.com/office/officeart/2005/8/layout/list1"/>
    <dgm:cxn modelId="{08A97D5F-1198-4D03-BF08-4312749100EF}" type="presParOf" srcId="{3983B2A8-5E8E-4ED6-91FE-9D1C7B32A16F}" destId="{2B5AEDF8-2018-4A6B-A2CF-72F317EF9867}" srcOrd="2" destOrd="0" presId="urn:microsoft.com/office/officeart/2005/8/layout/list1"/>
    <dgm:cxn modelId="{8F34C344-C089-4E46-954C-5AEB0E44A70F}" type="presOf" srcId="{F83FF7F2-FE5B-4E23-AA8E-D05EF86B9DB8}" destId="{2B5AEDF8-2018-4A6B-A2CF-72F317EF9867}" srcOrd="0" destOrd="0" presId="urn:microsoft.com/office/officeart/2005/8/layout/list1"/>
    <dgm:cxn modelId="{CF17390F-D5E0-4163-8AD4-F3F63830B4E1}" type="presOf" srcId="{97FA12CC-DE2A-4F35-AE13-050CE56F735B}" destId="{2B5AEDF8-2018-4A6B-A2CF-72F317EF9867}" srcOrd="0" destOrd="1" presId="urn:microsoft.com/office/officeart/2005/8/layout/list1"/>
    <dgm:cxn modelId="{288E5916-54BE-4303-9FBF-AE3C5A9F689B}" type="presOf" srcId="{0CE0E610-8267-4F76-8051-E4462C345ED7}" destId="{2B5AEDF8-2018-4A6B-A2CF-72F317EF9867}" srcOrd="0" destOrd="2" presId="urn:microsoft.com/office/officeart/2005/8/layout/list1"/>
    <dgm:cxn modelId="{84F89B8C-6A69-4172-A713-C08230D122B9}" type="presOf" srcId="{210D918A-8B5E-489D-AE04-32C382A8783F}" destId="{2B5AEDF8-2018-4A6B-A2CF-72F317EF9867}" srcOrd="0" destOrd="3" presId="urn:microsoft.com/office/officeart/2005/8/layout/list1"/>
    <dgm:cxn modelId="{2550C626-F42E-460E-B283-E0D46152DF2D}" type="presOf" srcId="{8D0D1140-BB43-46E9-AB3D-38B04500CE8F}" destId="{2B5AEDF8-2018-4A6B-A2CF-72F317EF9867}" srcOrd="0" destOrd="4" presId="urn:microsoft.com/office/officeart/2005/8/layout/list1"/>
    <dgm:cxn modelId="{382952DA-BE18-440D-9C00-D0DE4D0DA0F3}" type="presOf" srcId="{B40530CE-B367-46D9-805D-BA6027E8B07A}" destId="{2B5AEDF8-2018-4A6B-A2CF-72F317EF9867}" srcOrd="0" destOrd="5" presId="urn:microsoft.com/office/officeart/2005/8/layout/list1"/>
    <dgm:cxn modelId="{EFAA94F1-B9FD-4689-9AA3-D6C92F0135B6}" type="presOf" srcId="{CE14A66B-B06D-4B0D-ACF8-0201B70605E5}" destId="{2B5AEDF8-2018-4A6B-A2CF-72F317EF9867}" srcOrd="0" destOrd="6" presId="urn:microsoft.com/office/officeart/2005/8/layout/list1"/>
    <dgm:cxn modelId="{C4837C78-CB14-486D-96D9-CBAC1848DE1A}" type="presOf" srcId="{00F0D024-2A31-45D4-BFA7-436631CEB6F8}" destId="{2B5AEDF8-2018-4A6B-A2CF-72F317EF9867}" srcOrd="0" destOrd="7" presId="urn:microsoft.com/office/officeart/2005/8/layout/list1"/>
    <dgm:cxn modelId="{12FDB568-D634-404F-B1DC-E9909F915BDD}" type="presOf" srcId="{7F69C3DC-7639-46FC-B5C3-F67AA68064D3}" destId="{2B5AEDF8-2018-4A6B-A2CF-72F317EF9867}" srcOrd="0" destOrd="8" presId="urn:microsoft.com/office/officeart/2005/8/layout/list1"/>
    <dgm:cxn modelId="{13A4033B-F6CF-411E-A6AD-8B6452DF6F9C}" type="presOf" srcId="{8AAB484D-76AD-43A3-A029-5BCBFE25D36C}" destId="{2B5AEDF8-2018-4A6B-A2CF-72F317EF9867}" srcOrd="0" destOrd="9" presId="urn:microsoft.com/office/officeart/2005/8/layout/list1"/>
    <dgm:cxn modelId="{9F6325B8-7005-4E8F-B3A3-92B0B1A434DC}" type="presOf" srcId="{3F180B7D-D7DB-4525-8C41-459B6DA5683A}" destId="{2B5AEDF8-2018-4A6B-A2CF-72F317EF9867}" srcOrd="0" destOrd="10" presId="urn:microsoft.com/office/officeart/2005/8/layout/list1"/>
    <dgm:cxn modelId="{CE5F716D-83AA-45B1-94D1-6833586BB8ED}" type="presOf" srcId="{8A37E82F-CB11-458C-97E1-3F156E88249E}" destId="{2B5AEDF8-2018-4A6B-A2CF-72F317EF9867}" srcOrd="0" destOrd="11" presId="urn:microsoft.com/office/officeart/2005/8/layout/list1"/>
    <dgm:cxn modelId="{FA783A14-C5B5-456B-A838-7A078D68797F}" type="presOf" srcId="{E22B90DB-2076-45B8-AB9F-B1DC323DE2FA}" destId="{2B5AEDF8-2018-4A6B-A2CF-72F317EF9867}" srcOrd="0" destOrd="12" presId="urn:microsoft.com/office/officeart/2005/8/layout/list1"/>
    <dgm:cxn modelId="{9D82946E-49F0-4B66-88A7-BA9E99CCE03D}" type="presOf" srcId="{3EA293B8-37F0-4EBE-958A-E5826A754E97}" destId="{2B5AEDF8-2018-4A6B-A2CF-72F317EF9867}" srcOrd="0" destOrd="13" presId="urn:microsoft.com/office/officeart/2005/8/layout/list1"/>
    <dgm:cxn modelId="{BEDB365D-C3A1-4A60-B497-FB33F9DE8DCA}" type="presOf" srcId="{AEAC2D1E-EA04-4CBB-92A4-D998073408DF}" destId="{2B5AEDF8-2018-4A6B-A2CF-72F317EF9867}" srcOrd="0" destOrd="14"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磷肥厂电气车间运行主修安全职责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6431AF2B-9FF5-4990-92D1-A5C389AB4581}"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6431AF2B-9FF5-4990-92D1-A5C389AB4581}"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1、学习、执行关于电气的法律、法规、规章、标准。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8D6E4D25-6C86-424B-94A3-B3D7CC25BFCD}"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8D6E4D25-6C86-424B-94A3-B3D7CC25BFCD}"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D0C29191-EA9B-4BB1-BF37-01B7B68E5FC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2、执行公司电气相关管理制度、操作规程、检维修规程。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17A86BD-08A3-40C2-9131-53D16BBAF490}" cxnId="{AA4F6C72-9FCD-4179-BCEE-310F03BD0EB0}" type="parTrans">
      <dgm:prSet/>
      <dgm:spPr/>
    </dgm:pt>
    <dgm:pt modelId="{DA240720-8B89-4025-B70D-1A7F6976574C}" cxnId="{AA4F6C72-9FCD-4179-BCEE-310F03BD0EB0}" type="sibTrans">
      <dgm:prSet/>
      <dgm:spPr/>
    </dgm:pt>
    <dgm:pt modelId="{9E9A2EE4-05D1-4148-BF08-C529D0D6A64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BE3349D-F1E4-444A-B6C0-E213A90FEEFA}" cxnId="{B0B99181-AA37-4ED9-8DC1-3D203AA5F484}" type="parTrans">
      <dgm:prSet/>
      <dgm:spPr/>
    </dgm:pt>
    <dgm:pt modelId="{F37D7F2D-E444-4EE7-95CA-C0F3CD544B54}" cxnId="{B0B99181-AA37-4ED9-8DC1-3D203AA5F484}" type="sibTrans">
      <dgm:prSet/>
      <dgm:spPr/>
    </dgm:pt>
    <dgm:pt modelId="{8D3421C7-2A52-44FA-B35B-AB78405C5C1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4、参与生产车间开车前电气设备安全检查，执行本车间下发的安全检查表。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7C00749-BBC2-429C-AA3C-889AD7DF8605}" cxnId="{26F0CC79-8354-4F3C-8D95-D3D0D022BC13}" type="parTrans">
      <dgm:prSet/>
      <dgm:spPr/>
    </dgm:pt>
    <dgm:pt modelId="{F7740353-A8E2-47C2-942F-9AC7C39B300B}" cxnId="{26F0CC79-8354-4F3C-8D95-D3D0D022BC13}" type="sibTrans">
      <dgm:prSet/>
      <dgm:spPr/>
    </dgm:pt>
    <dgm:pt modelId="{5F710C78-CD2B-429A-B4D4-B46DB56990E5}">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5、参与各类电气设备设施的、调试、维护、预试、检查、维修。</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A2C300B-6141-4593-BFEB-8FD188D204DC}" cxnId="{F91C397D-03DA-4182-886B-70CEF8277BB1}" type="parTrans">
      <dgm:prSet/>
      <dgm:spPr/>
    </dgm:pt>
    <dgm:pt modelId="{BC8F63C6-56F0-4512-861D-D3E8A9C488BA}" cxnId="{F91C397D-03DA-4182-886B-70CEF8277BB1}" type="sibTrans">
      <dgm:prSet/>
      <dgm:spPr/>
    </dgm:pt>
    <dgm:pt modelId="{E36CF730-8F25-422B-82F1-E21A5D899C7E}">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6、执行车间的电气类继保定值设置、报警联锁测试。</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8AA1749-985A-4A91-8112-BC7A3762F387}" cxnId="{3267E234-E04A-466A-A912-03A8BB525230}" type="parTrans">
      <dgm:prSet/>
      <dgm:spPr/>
    </dgm:pt>
    <dgm:pt modelId="{DBAD3B59-D0DB-470F-976D-59F1B5B86429}" cxnId="{3267E234-E04A-466A-A912-03A8BB525230}" type="sibTrans">
      <dgm:prSet/>
      <dgm:spPr/>
    </dgm:pt>
    <dgm:pt modelId="{5A93D0B5-5177-4BD1-9888-DFA08945F233}">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7、执行临时用电作业票证制度，落实相关的电气安全技术要求和安全管理规定。</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8510719-17C6-4244-90C2-B877702823E3}" cxnId="{F5F95DB8-89FB-46BE-BC88-AC45F0958245}" type="parTrans">
      <dgm:prSet/>
      <dgm:spPr/>
    </dgm:pt>
    <dgm:pt modelId="{6C69A36B-8AF8-48C2-B100-668ACC44F5D6}" cxnId="{F5F95DB8-89FB-46BE-BC88-AC45F0958245}" type="sibTrans">
      <dgm:prSet/>
      <dgm:spPr/>
    </dgm:pt>
    <dgm:pt modelId="{69B13BA0-6443-4043-8AB0-FAAFFA048400}">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8、执行电气类设备设施的检维修作业安全管理规定和检维修作业票证制度。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0C11F21-618C-4E66-A8C5-7BF3425375DA}" cxnId="{B311B74E-BEBB-4BB1-A8CF-5E8664ABFDC6}" type="parTrans">
      <dgm:prSet/>
      <dgm:spPr/>
    </dgm:pt>
    <dgm:pt modelId="{5C24094C-830F-474D-A7A0-763799A4B52C}" cxnId="{B311B74E-BEBB-4BB1-A8CF-5E8664ABFDC6}" type="sibTrans">
      <dgm:prSet/>
      <dgm:spPr/>
    </dgm:pt>
    <dgm:pt modelId="{CAB00A84-8BBB-4CDA-A09C-1BBBD96D74A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9、执行供电系统倒闸及停送电作业票证制度，落实相关技术要求和人员防护措施。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6BE5214-65FF-4DC1-9BCE-61702E32C9B1}" cxnId="{79250DE8-4A23-454C-AB44-E796174CA2C9}" type="parTrans">
      <dgm:prSet/>
      <dgm:spPr/>
    </dgm:pt>
    <dgm:pt modelId="{DB5EB7B4-9AA5-4D95-89E7-578C9155993D}" cxnId="{79250DE8-4A23-454C-AB44-E796174CA2C9}" type="sibTrans">
      <dgm:prSet/>
      <dgm:spPr/>
    </dgm:pt>
    <dgm:pt modelId="{68DC327B-5D44-46C8-BB8F-6084A6739A2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10、负责本岗位业务范围的风险分级管控、日常巡检、隐患排查治理。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8F41EAB-7E3C-4BFF-8A1B-5414393383F5}" cxnId="{234DECB7-0C02-4270-AB47-DA74CCB4FB4A}" type="parTrans">
      <dgm:prSet/>
      <dgm:spPr/>
    </dgm:pt>
    <dgm:pt modelId="{0B2F2277-606E-4C77-A04D-B02FA83383EB}" cxnId="{234DECB7-0C02-4270-AB47-DA74CCB4FB4A}" type="sibTrans">
      <dgm:prSet/>
      <dgm:spPr/>
    </dgm:pt>
    <dgm:pt modelId="{55DCE764-DC85-41AD-B60B-D7AF4564A55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11、学习本车间职业健康危害因素的告知，正确使用业务相关的消防和防护器材。</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7E5D1D9-E439-4095-90A5-24DB5AD6CC7A}" cxnId="{EC514551-CF9D-4E44-ABA0-FBA26E9CC3E2}" type="parTrans">
      <dgm:prSet/>
      <dgm:spPr/>
    </dgm:pt>
    <dgm:pt modelId="{4A9F638F-8FE0-4F0B-BACE-E039FC0BAAC9}" cxnId="{EC514551-CF9D-4E44-ABA0-FBA26E9CC3E2}" type="sibTrans">
      <dgm:prSet/>
      <dgm:spPr/>
    </dgm:pt>
    <dgm:pt modelId="{8139C67C-E976-4662-8CC8-7CE4F8D22133}">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12、及时制止和纠正小组成员的“三违”行为。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275EF77-DA4D-46DB-95AF-52CCB3DF30C1}" cxnId="{E4D646BC-B23C-4B87-B788-995D655DCCFA}" type="parTrans">
      <dgm:prSet/>
      <dgm:spPr/>
    </dgm:pt>
    <dgm:pt modelId="{B7E6EAB7-DED6-42AB-B558-BC38C4DBDA8D}" cxnId="{E4D646BC-B23C-4B87-B788-995D655DCCFA}" type="sibTrans">
      <dgm:prSet/>
      <dgm:spPr/>
    </dgm:pt>
    <dgm:pt modelId="{57782A42-CD8F-4E8F-AC91-16BD31FA4B4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13、积极参加业务技能培训。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85BC32E-4079-476D-9B47-C455B26834CB}" cxnId="{5252DB5B-00C3-4A24-8715-168CE8502836}" type="parTrans">
      <dgm:prSet/>
      <dgm:spPr/>
    </dgm:pt>
    <dgm:pt modelId="{C52C22D3-3035-4A1C-882C-09EBAC3D5593}" cxnId="{5252DB5B-00C3-4A24-8715-168CE8502836}" type="sibTrans">
      <dgm:prSet/>
      <dgm:spPr/>
    </dgm:pt>
    <dgm:pt modelId="{632EAEF2-8CEF-4A52-8A4D-FC9602CED19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14、执行本车间现场应急处置预案并定期演练。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E8FBC3D-7750-4325-92E4-BEC951BE4CD8}" cxnId="{6C648E03-E6E7-4A73-9D9C-2F3D5F5CE066}" type="parTrans">
      <dgm:prSet/>
      <dgm:spPr/>
    </dgm:pt>
    <dgm:pt modelId="{7967211F-2C9E-4CE1-B2DD-01DF345811AA}" cxnId="{6C648E03-E6E7-4A73-9D9C-2F3D5F5CE066}" type="sibTrans">
      <dgm:prSet/>
      <dgm:spPr/>
    </dgm:pt>
    <dgm:pt modelId="{C97CCDFC-ECE4-4C30-A2D9-0B277346043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6B95831-1DDD-4C30-B4E4-F76F8C4710E7}" cxnId="{CDC6F882-9579-489D-8092-4537881B2242}" type="parTrans">
      <dgm:prSet/>
      <dgm:spPr/>
    </dgm:pt>
    <dgm:pt modelId="{5DBE3552-6714-4FAA-92E8-B5A5EFEB8CF3}" cxnId="{CDC6F882-9579-489D-8092-4537881B2242}" type="sibTrans">
      <dgm:prSet/>
      <dgm:spPr/>
    </dgm:pt>
    <dgm:pt modelId="{C6015053-7CC6-42A2-BAAE-6262962456B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16、做好本人的交通安全，所属配电室消防、劳动防护用品、安全设施完好情况的检查工作。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8F2561D-7ED7-4ADB-9C48-CEB69138260B}" cxnId="{1F0BDE1D-F520-4B43-8BFE-D13154003E7E}" type="parTrans">
      <dgm:prSet/>
      <dgm:spPr/>
    </dgm:pt>
    <dgm:pt modelId="{6561A49F-5E68-4B95-81DC-760979D0FE7B}" cxnId="{1F0BDE1D-F520-4B43-8BFE-D13154003E7E}" type="sibTrans">
      <dgm:prSet/>
      <dgm:spPr/>
    </dgm:pt>
    <dgm:pt modelId="{2D34CC26-3BD6-4EBC-A0B7-30664DF3D58C}">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17、国家法律法规和公司制度规定的其它安全职责。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BB1DA90-68BE-4206-93AE-1B413BE35C1F}" cxnId="{8352FE92-B230-4DC5-8FDB-FDB6FA1550A7}" type="parTrans">
      <dgm:prSet/>
      <dgm:spPr/>
    </dgm:pt>
    <dgm:pt modelId="{CCDC0A77-6E18-495B-89DC-AD0EEA93BBDA}" cxnId="{8352FE92-B230-4DC5-8FDB-FDB6FA1550A7}"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6431AF2B-9FF5-4990-92D1-A5C389AB4581}" srcId="{4935A80B-7172-48BD-B454-D3CA38B5F4BA}" destId="{49A1A2BA-4E6D-481A-BCAC-42E7B9468803}" srcOrd="0" destOrd="0" parTransId="{1090D119-BACC-4AEE-8E2F-CAD1606431A1}" sibTransId="{3CBBBDE3-3122-428A-9F4D-3340563BCD7D}"/>
    <dgm:cxn modelId="{8D6E4D25-6C86-424B-94A3-B3D7CC25BFCD}" srcId="{49A1A2BA-4E6D-481A-BCAC-42E7B9468803}" destId="{F83FF7F2-FE5B-4E23-AA8E-D05EF86B9DB8}" srcOrd="0" destOrd="0" parTransId="{EDDDE9A4-66A5-4754-B944-AF69BAA7DD29}" sibTransId="{F9E84AEF-C996-4BE9-83FF-77CE1CA3F875}"/>
    <dgm:cxn modelId="{AA4F6C72-9FCD-4179-BCEE-310F03BD0EB0}" srcId="{49A1A2BA-4E6D-481A-BCAC-42E7B9468803}" destId="{D0C29191-EA9B-4BB1-BF37-01B7B68E5FCB}" srcOrd="1" destOrd="0" parTransId="{917A86BD-08A3-40C2-9131-53D16BBAF490}" sibTransId="{DA240720-8B89-4025-B70D-1A7F6976574C}"/>
    <dgm:cxn modelId="{B0B99181-AA37-4ED9-8DC1-3D203AA5F484}" srcId="{49A1A2BA-4E6D-481A-BCAC-42E7B9468803}" destId="{9E9A2EE4-05D1-4148-BF08-C529D0D6A64D}" srcOrd="2" destOrd="0" parTransId="{1BE3349D-F1E4-444A-B6C0-E213A90FEEFA}" sibTransId="{F37D7F2D-E444-4EE7-95CA-C0F3CD544B54}"/>
    <dgm:cxn modelId="{26F0CC79-8354-4F3C-8D95-D3D0D022BC13}" srcId="{49A1A2BA-4E6D-481A-BCAC-42E7B9468803}" destId="{8D3421C7-2A52-44FA-B35B-AB78405C5C11}" srcOrd="3" destOrd="0" parTransId="{E7C00749-BBC2-429C-AA3C-889AD7DF8605}" sibTransId="{F7740353-A8E2-47C2-942F-9AC7C39B300B}"/>
    <dgm:cxn modelId="{F91C397D-03DA-4182-886B-70CEF8277BB1}" srcId="{49A1A2BA-4E6D-481A-BCAC-42E7B9468803}" destId="{5F710C78-CD2B-429A-B4D4-B46DB56990E5}" srcOrd="4" destOrd="0" parTransId="{EA2C300B-6141-4593-BFEB-8FD188D204DC}" sibTransId="{BC8F63C6-56F0-4512-861D-D3E8A9C488BA}"/>
    <dgm:cxn modelId="{3267E234-E04A-466A-A912-03A8BB525230}" srcId="{49A1A2BA-4E6D-481A-BCAC-42E7B9468803}" destId="{E36CF730-8F25-422B-82F1-E21A5D899C7E}" srcOrd="5" destOrd="0" parTransId="{E8AA1749-985A-4A91-8112-BC7A3762F387}" sibTransId="{DBAD3B59-D0DB-470F-976D-59F1B5B86429}"/>
    <dgm:cxn modelId="{F5F95DB8-89FB-46BE-BC88-AC45F0958245}" srcId="{49A1A2BA-4E6D-481A-BCAC-42E7B9468803}" destId="{5A93D0B5-5177-4BD1-9888-DFA08945F233}" srcOrd="6" destOrd="0" parTransId="{98510719-17C6-4244-90C2-B877702823E3}" sibTransId="{6C69A36B-8AF8-48C2-B100-668ACC44F5D6}"/>
    <dgm:cxn modelId="{B311B74E-BEBB-4BB1-A8CF-5E8664ABFDC6}" srcId="{49A1A2BA-4E6D-481A-BCAC-42E7B9468803}" destId="{69B13BA0-6443-4043-8AB0-FAAFFA048400}" srcOrd="7" destOrd="0" parTransId="{B0C11F21-618C-4E66-A8C5-7BF3425375DA}" sibTransId="{5C24094C-830F-474D-A7A0-763799A4B52C}"/>
    <dgm:cxn modelId="{79250DE8-4A23-454C-AB44-E796174CA2C9}" srcId="{49A1A2BA-4E6D-481A-BCAC-42E7B9468803}" destId="{CAB00A84-8BBB-4CDA-A09C-1BBBD96D74AD}" srcOrd="8" destOrd="0" parTransId="{16BE5214-65FF-4DC1-9BCE-61702E32C9B1}" sibTransId="{DB5EB7B4-9AA5-4D95-89E7-578C9155993D}"/>
    <dgm:cxn modelId="{234DECB7-0C02-4270-AB47-DA74CCB4FB4A}" srcId="{49A1A2BA-4E6D-481A-BCAC-42E7B9468803}" destId="{68DC327B-5D44-46C8-BB8F-6084A6739A2B}" srcOrd="9" destOrd="0" parTransId="{F8F41EAB-7E3C-4BFF-8A1B-5414393383F5}" sibTransId="{0B2F2277-606E-4C77-A04D-B02FA83383EB}"/>
    <dgm:cxn modelId="{EC514551-CF9D-4E44-ABA0-FBA26E9CC3E2}" srcId="{49A1A2BA-4E6D-481A-BCAC-42E7B9468803}" destId="{55DCE764-DC85-41AD-B60B-D7AF4564A55F}" srcOrd="10" destOrd="0" parTransId="{27E5D1D9-E439-4095-90A5-24DB5AD6CC7A}" sibTransId="{4A9F638F-8FE0-4F0B-BACE-E039FC0BAAC9}"/>
    <dgm:cxn modelId="{E4D646BC-B23C-4B87-B788-995D655DCCFA}" srcId="{49A1A2BA-4E6D-481A-BCAC-42E7B9468803}" destId="{8139C67C-E976-4662-8CC8-7CE4F8D22133}" srcOrd="11" destOrd="0" parTransId="{6275EF77-DA4D-46DB-95AF-52CCB3DF30C1}" sibTransId="{B7E6EAB7-DED6-42AB-B558-BC38C4DBDA8D}"/>
    <dgm:cxn modelId="{5252DB5B-00C3-4A24-8715-168CE8502836}" srcId="{49A1A2BA-4E6D-481A-BCAC-42E7B9468803}" destId="{57782A42-CD8F-4E8F-AC91-16BD31FA4B4B}" srcOrd="12" destOrd="0" parTransId="{385BC32E-4079-476D-9B47-C455B26834CB}" sibTransId="{C52C22D3-3035-4A1C-882C-09EBAC3D5593}"/>
    <dgm:cxn modelId="{6C648E03-E6E7-4A73-9D9C-2F3D5F5CE066}" srcId="{49A1A2BA-4E6D-481A-BCAC-42E7B9468803}" destId="{632EAEF2-8CEF-4A52-8A4D-FC9602CED196}" srcOrd="13" destOrd="0" parTransId="{7E8FBC3D-7750-4325-92E4-BEC951BE4CD8}" sibTransId="{7967211F-2C9E-4CE1-B2DD-01DF345811AA}"/>
    <dgm:cxn modelId="{CDC6F882-9579-489D-8092-4537881B2242}" srcId="{49A1A2BA-4E6D-481A-BCAC-42E7B9468803}" destId="{C97CCDFC-ECE4-4C30-A2D9-0B2773460432}" srcOrd="14" destOrd="0" parTransId="{26B95831-1DDD-4C30-B4E4-F76F8C4710E7}" sibTransId="{5DBE3552-6714-4FAA-92E8-B5A5EFEB8CF3}"/>
    <dgm:cxn modelId="{1F0BDE1D-F520-4B43-8BFE-D13154003E7E}" srcId="{49A1A2BA-4E6D-481A-BCAC-42E7B9468803}" destId="{C6015053-7CC6-42A2-BAAE-6262962456B6}" srcOrd="15" destOrd="0" parTransId="{58F2561D-7ED7-4ADB-9C48-CEB69138260B}" sibTransId="{6561A49F-5E68-4B95-81DC-760979D0FE7B}"/>
    <dgm:cxn modelId="{8352FE92-B230-4DC5-8FDB-FDB6FA1550A7}" srcId="{49A1A2BA-4E6D-481A-BCAC-42E7B9468803}" destId="{2D34CC26-3BD6-4EBC-A0B7-30664DF3D58C}" srcOrd="16" destOrd="0" parTransId="{2BB1DA90-68BE-4206-93AE-1B413BE35C1F}" sibTransId="{CCDC0A77-6E18-495B-89DC-AD0EEA93BBDA}"/>
    <dgm:cxn modelId="{83504FF4-D5AB-4F2D-9C11-A43B952ABB3B}" type="presOf" srcId="{4935A80B-7172-48BD-B454-D3CA38B5F4BA}" destId="{3983B2A8-5E8E-4ED6-91FE-9D1C7B32A16F}" srcOrd="0" destOrd="0" presId="urn:microsoft.com/office/officeart/2005/8/layout/list1"/>
    <dgm:cxn modelId="{D7FCC4EA-9F41-48F9-AF2F-44D6EE1D120F}" type="presParOf" srcId="{3983B2A8-5E8E-4ED6-91FE-9D1C7B32A16F}" destId="{9B2FF57A-0E61-4022-8AF0-1E62D62C2B48}" srcOrd="0" destOrd="0" presId="urn:microsoft.com/office/officeart/2005/8/layout/list1"/>
    <dgm:cxn modelId="{34BBAE2C-0278-4C89-A3A6-FA13369109F1}" type="presParOf" srcId="{9B2FF57A-0E61-4022-8AF0-1E62D62C2B48}" destId="{0A417E00-4EF8-41DA-BC4D-D0D523CB68DB}" srcOrd="0" destOrd="0" presId="urn:microsoft.com/office/officeart/2005/8/layout/list1"/>
    <dgm:cxn modelId="{795BBC32-1675-45D4-829D-CBE157893C01}" type="presOf" srcId="{49A1A2BA-4E6D-481A-BCAC-42E7B9468803}" destId="{0A417E00-4EF8-41DA-BC4D-D0D523CB68DB}" srcOrd="0" destOrd="0" presId="urn:microsoft.com/office/officeart/2005/8/layout/list1"/>
    <dgm:cxn modelId="{3E76E8DC-985F-4DFE-BBA4-4C6ABB0E35EC}" type="presParOf" srcId="{9B2FF57A-0E61-4022-8AF0-1E62D62C2B48}" destId="{A9C8152E-6715-45B0-81BD-FEB48175D7C4}" srcOrd="1" destOrd="0" presId="urn:microsoft.com/office/officeart/2005/8/layout/list1"/>
    <dgm:cxn modelId="{BDA48573-0599-498E-B664-5912A1129852}" type="presOf" srcId="{49A1A2BA-4E6D-481A-BCAC-42E7B9468803}" destId="{A9C8152E-6715-45B0-81BD-FEB48175D7C4}" srcOrd="0" destOrd="0" presId="urn:microsoft.com/office/officeart/2005/8/layout/list1"/>
    <dgm:cxn modelId="{C81999A7-5883-4F31-9DA6-D371E6026673}" type="presParOf" srcId="{3983B2A8-5E8E-4ED6-91FE-9D1C7B32A16F}" destId="{EC574BB0-F0DF-467D-9D0D-DE9518B8B816}" srcOrd="1" destOrd="0" presId="urn:microsoft.com/office/officeart/2005/8/layout/list1"/>
    <dgm:cxn modelId="{A999BCA8-C42B-4EEE-90AA-909237341414}" type="presParOf" srcId="{3983B2A8-5E8E-4ED6-91FE-9D1C7B32A16F}" destId="{2B5AEDF8-2018-4A6B-A2CF-72F317EF9867}" srcOrd="2" destOrd="0" presId="urn:microsoft.com/office/officeart/2005/8/layout/list1"/>
    <dgm:cxn modelId="{04F6201B-5E24-4A9D-B57C-70FD455DDCD5}" type="presOf" srcId="{F83FF7F2-FE5B-4E23-AA8E-D05EF86B9DB8}" destId="{2B5AEDF8-2018-4A6B-A2CF-72F317EF9867}" srcOrd="0" destOrd="0" presId="urn:microsoft.com/office/officeart/2005/8/layout/list1"/>
    <dgm:cxn modelId="{F726524E-7641-4115-BFFB-8D6915BB1157}" type="presOf" srcId="{D0C29191-EA9B-4BB1-BF37-01B7B68E5FCB}" destId="{2B5AEDF8-2018-4A6B-A2CF-72F317EF9867}" srcOrd="0" destOrd="1" presId="urn:microsoft.com/office/officeart/2005/8/layout/list1"/>
    <dgm:cxn modelId="{D54C60E7-1E29-48AA-8002-09F6A71BCFF9}" type="presOf" srcId="{9E9A2EE4-05D1-4148-BF08-C529D0D6A64D}" destId="{2B5AEDF8-2018-4A6B-A2CF-72F317EF9867}" srcOrd="0" destOrd="2" presId="urn:microsoft.com/office/officeart/2005/8/layout/list1"/>
    <dgm:cxn modelId="{A4DA1BBE-D386-45C5-8361-1E8E78905192}" type="presOf" srcId="{8D3421C7-2A52-44FA-B35B-AB78405C5C11}" destId="{2B5AEDF8-2018-4A6B-A2CF-72F317EF9867}" srcOrd="0" destOrd="3" presId="urn:microsoft.com/office/officeart/2005/8/layout/list1"/>
    <dgm:cxn modelId="{69E1366C-EEAB-4782-8A99-E6F3773096FB}" type="presOf" srcId="{5F710C78-CD2B-429A-B4D4-B46DB56990E5}" destId="{2B5AEDF8-2018-4A6B-A2CF-72F317EF9867}" srcOrd="0" destOrd="4" presId="urn:microsoft.com/office/officeart/2005/8/layout/list1"/>
    <dgm:cxn modelId="{D0CE091A-8D21-4117-8146-00E91D3F8A66}" type="presOf" srcId="{E36CF730-8F25-422B-82F1-E21A5D899C7E}" destId="{2B5AEDF8-2018-4A6B-A2CF-72F317EF9867}" srcOrd="0" destOrd="5" presId="urn:microsoft.com/office/officeart/2005/8/layout/list1"/>
    <dgm:cxn modelId="{FA22DD73-8297-4BBD-9C01-F5746C63F2C0}" type="presOf" srcId="{5A93D0B5-5177-4BD1-9888-DFA08945F233}" destId="{2B5AEDF8-2018-4A6B-A2CF-72F317EF9867}" srcOrd="0" destOrd="6" presId="urn:microsoft.com/office/officeart/2005/8/layout/list1"/>
    <dgm:cxn modelId="{5F2A2F79-C35C-48C9-A326-5CA934CCB869}" type="presOf" srcId="{69B13BA0-6443-4043-8AB0-FAAFFA048400}" destId="{2B5AEDF8-2018-4A6B-A2CF-72F317EF9867}" srcOrd="0" destOrd="7" presId="urn:microsoft.com/office/officeart/2005/8/layout/list1"/>
    <dgm:cxn modelId="{00645712-7233-4546-8DA8-C27EBC9515A6}" type="presOf" srcId="{CAB00A84-8BBB-4CDA-A09C-1BBBD96D74AD}" destId="{2B5AEDF8-2018-4A6B-A2CF-72F317EF9867}" srcOrd="0" destOrd="8" presId="urn:microsoft.com/office/officeart/2005/8/layout/list1"/>
    <dgm:cxn modelId="{2895CB94-BB44-4908-B1AD-1289FDDA5BCE}" type="presOf" srcId="{68DC327B-5D44-46C8-BB8F-6084A6739A2B}" destId="{2B5AEDF8-2018-4A6B-A2CF-72F317EF9867}" srcOrd="0" destOrd="9" presId="urn:microsoft.com/office/officeart/2005/8/layout/list1"/>
    <dgm:cxn modelId="{7D804E86-CC9C-4CE0-B2D5-EF39591BDFEB}" type="presOf" srcId="{55DCE764-DC85-41AD-B60B-D7AF4564A55F}" destId="{2B5AEDF8-2018-4A6B-A2CF-72F317EF9867}" srcOrd="0" destOrd="10" presId="urn:microsoft.com/office/officeart/2005/8/layout/list1"/>
    <dgm:cxn modelId="{0FF90B38-95FE-4764-AB35-684F7C9A4A02}" type="presOf" srcId="{8139C67C-E976-4662-8CC8-7CE4F8D22133}" destId="{2B5AEDF8-2018-4A6B-A2CF-72F317EF9867}" srcOrd="0" destOrd="11" presId="urn:microsoft.com/office/officeart/2005/8/layout/list1"/>
    <dgm:cxn modelId="{DCF96B98-1B7C-4633-A5F6-B237F93BFB09}" type="presOf" srcId="{57782A42-CD8F-4E8F-AC91-16BD31FA4B4B}" destId="{2B5AEDF8-2018-4A6B-A2CF-72F317EF9867}" srcOrd="0" destOrd="12" presId="urn:microsoft.com/office/officeart/2005/8/layout/list1"/>
    <dgm:cxn modelId="{95FF7812-E6D5-41DF-B296-AD0D248D8F8D}" type="presOf" srcId="{632EAEF2-8CEF-4A52-8A4D-FC9602CED196}" destId="{2B5AEDF8-2018-4A6B-A2CF-72F317EF9867}" srcOrd="0" destOrd="13" presId="urn:microsoft.com/office/officeart/2005/8/layout/list1"/>
    <dgm:cxn modelId="{8201405B-C352-499C-88BF-1691F7C96F5D}" type="presOf" srcId="{C97CCDFC-ECE4-4C30-A2D9-0B2773460432}" destId="{2B5AEDF8-2018-4A6B-A2CF-72F317EF9867}" srcOrd="0" destOrd="14" presId="urn:microsoft.com/office/officeart/2005/8/layout/list1"/>
    <dgm:cxn modelId="{08B8FEC4-27DD-4960-815A-FE787390BE03}" type="presOf" srcId="{C6015053-7CC6-42A2-BAAE-6262962456B6}" destId="{2B5AEDF8-2018-4A6B-A2CF-72F317EF9867}" srcOrd="0" destOrd="15" presId="urn:microsoft.com/office/officeart/2005/8/layout/list1"/>
    <dgm:cxn modelId="{527308EA-EA69-4951-9834-5C8C4FC20AAC}" type="presOf" srcId="{2D34CC26-3BD6-4EBC-A0B7-30664DF3D58C}" destId="{2B5AEDF8-2018-4A6B-A2CF-72F317EF9867}" srcOrd="0" destOrd="16"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磷肥厂电气车间1#系统运行主修安全职责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E090BEBD-FAD3-4869-90F9-9A5499CB311A}"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E090BEBD-FAD3-4869-90F9-9A5499CB311A}"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1、学习、执行关于电气的法律、法规、规章、标准。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CC8C2FC6-AA78-4362-94B1-D841C963448F}"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CC8C2FC6-AA78-4362-94B1-D841C963448F}"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CDCED6AC-715D-43F3-B346-7B29079A331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2、执行公司电气相关管理制度、操作规程、检维修规程。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C42F891-86FC-46D6-93F4-3BD6401AACFF}" cxnId="{7FFD85DC-84EC-48D8-BB28-3A9B8864449D}" type="parTrans">
      <dgm:prSet/>
      <dgm:spPr/>
    </dgm:pt>
    <dgm:pt modelId="{DAAFB007-81ED-4F37-95C5-2D2CC418262B}" cxnId="{7FFD85DC-84EC-48D8-BB28-3A9B8864449D}" type="sibTrans">
      <dgm:prSet/>
      <dgm:spPr/>
    </dgm:pt>
    <dgm:pt modelId="{29C0FD29-102E-4C6F-BF6B-81B6FF0AE8B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426C17A-DF09-423D-B2EA-893677F8BFAA}" cxnId="{95B33494-5D28-43BB-BB5C-C53028711527}" type="parTrans">
      <dgm:prSet/>
      <dgm:spPr/>
    </dgm:pt>
    <dgm:pt modelId="{E3BB7C0D-AA0F-481F-A93E-33791A711431}" cxnId="{95B33494-5D28-43BB-BB5C-C53028711527}" type="sibTrans">
      <dgm:prSet/>
      <dgm:spPr/>
    </dgm:pt>
    <dgm:pt modelId="{00344E41-ABC5-427C-89DD-E748277A17F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4、参与生产车间开车前电气设备安全检查，执行本车间下发的安全检查表。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581C8E3-CD40-458D-BFA4-F4805C1479DD}" cxnId="{E9BC062F-BE5D-41CB-BB28-029839CF4EE1}" type="parTrans">
      <dgm:prSet/>
      <dgm:spPr/>
    </dgm:pt>
    <dgm:pt modelId="{534D3AEF-34AF-408F-9E1C-3C89C285AFEB}" cxnId="{E9BC062F-BE5D-41CB-BB28-029839CF4EE1}" type="sibTrans">
      <dgm:prSet/>
      <dgm:spPr/>
    </dgm:pt>
    <dgm:pt modelId="{69300F9F-CEED-4C2A-8FA5-1CD55F6AC76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5、参与各类电气设备设施的、调试、维护、预试、检查、维修。</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F112CF3-B7A9-4016-9107-559064C88B19}" cxnId="{9A94B479-51B6-421B-8D62-D02A23D1A10B}" type="parTrans">
      <dgm:prSet/>
      <dgm:spPr/>
    </dgm:pt>
    <dgm:pt modelId="{86EFD1A9-4641-4586-A181-2CC59F7858CC}" cxnId="{9A94B479-51B6-421B-8D62-D02A23D1A10B}" type="sibTrans">
      <dgm:prSet/>
      <dgm:spPr/>
    </dgm:pt>
    <dgm:pt modelId="{7C430F53-2738-4A80-A2C2-6B64831477D3}">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6、执行车间的电气类继保定值设置、报警联锁测试。</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081264D-E132-45A4-9C1E-62638C6251D0}" cxnId="{B5F262CB-0484-4294-AF50-CFFB9A12B0A4}" type="parTrans">
      <dgm:prSet/>
      <dgm:spPr/>
    </dgm:pt>
    <dgm:pt modelId="{2D4566F8-E9AB-41CF-9243-CD71571297C8}" cxnId="{B5F262CB-0484-4294-AF50-CFFB9A12B0A4}" type="sibTrans">
      <dgm:prSet/>
      <dgm:spPr/>
    </dgm:pt>
    <dgm:pt modelId="{C19E852E-75C6-4778-AD13-2687BB5274AC}">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7、执行临时用电作业票证制度，落实相关的电气安全技术要求和安全管理规定。</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061EF44-F70A-4A3E-81D8-57CAD39C9771}" cxnId="{764F78A0-8789-4E36-B8D2-C4EAF1FB5575}" type="parTrans">
      <dgm:prSet/>
      <dgm:spPr/>
    </dgm:pt>
    <dgm:pt modelId="{CF9B40B4-079E-4C6C-AF53-F8893F3A5B21}" cxnId="{764F78A0-8789-4E36-B8D2-C4EAF1FB5575}" type="sibTrans">
      <dgm:prSet/>
      <dgm:spPr/>
    </dgm:pt>
    <dgm:pt modelId="{98377DE6-EAE2-4E5B-81EC-7261BA4EB27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8、执行电气类设备设施的检维修作业安全管理规定和检维修作业票证制度。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C35A930-A29D-4197-80D4-96BBCE2BAC98}" cxnId="{D4C07871-B896-4166-AB37-4BC832B9FE75}" type="parTrans">
      <dgm:prSet/>
      <dgm:spPr/>
    </dgm:pt>
    <dgm:pt modelId="{0AF3A7E0-804B-499D-BA8E-72FAE552D2D2}" cxnId="{D4C07871-B896-4166-AB37-4BC832B9FE75}" type="sibTrans">
      <dgm:prSet/>
      <dgm:spPr/>
    </dgm:pt>
    <dgm:pt modelId="{92235ACB-C4D2-434C-9834-340062D8E9A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9、执行供电系统倒闸及停送电作业票证制度，落实相关技术要求和人员防护措施。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0AC3E63-6229-4765-A2F0-628946F88953}" cxnId="{D5AB0698-5CBE-474D-B7A6-AA9F38E477D3}" type="parTrans">
      <dgm:prSet/>
      <dgm:spPr/>
    </dgm:pt>
    <dgm:pt modelId="{A8809F83-7E03-47A3-ADCF-7C35122E330B}" cxnId="{D5AB0698-5CBE-474D-B7A6-AA9F38E477D3}" type="sibTrans">
      <dgm:prSet/>
      <dgm:spPr/>
    </dgm:pt>
    <dgm:pt modelId="{24324637-1917-464C-A664-4811EBC3602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10、负责本岗位业务范围的风险分级管控、日常巡检、隐患排查治理。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461C2C9-DE3A-46B1-B385-8E43A14C5CE6}" cxnId="{4B303752-0183-495F-8BCF-071E55180F9D}" type="parTrans">
      <dgm:prSet/>
      <dgm:spPr/>
    </dgm:pt>
    <dgm:pt modelId="{BDD673E7-ABF6-42DF-9D33-6FB5C2C5E9B1}" cxnId="{4B303752-0183-495F-8BCF-071E55180F9D}" type="sibTrans">
      <dgm:prSet/>
      <dgm:spPr/>
    </dgm:pt>
    <dgm:pt modelId="{9D24241A-D7E1-4574-A531-B9F5D880FCD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11、学习本车间职业健康危害因素的告知，正确使用业务相关的消防和防护器材。</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8475C6F-473B-46B3-A4F6-51266F91EFA1}" cxnId="{9FD1838F-6666-4436-8FBE-41370150F468}" type="parTrans">
      <dgm:prSet/>
      <dgm:spPr/>
    </dgm:pt>
    <dgm:pt modelId="{FB7B4E36-1734-41FF-9920-75907C92444F}" cxnId="{9FD1838F-6666-4436-8FBE-41370150F468}" type="sibTrans">
      <dgm:prSet/>
      <dgm:spPr/>
    </dgm:pt>
    <dgm:pt modelId="{0A37311B-BDF6-4682-82E2-37843ED93DE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12、及时制止和纠正小组成员的“三违”行为。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EFCFB5F-783C-41D1-9B8D-B700E3555847}" cxnId="{216F1208-ECFE-4350-8E56-BC862137989B}" type="parTrans">
      <dgm:prSet/>
      <dgm:spPr/>
    </dgm:pt>
    <dgm:pt modelId="{30CE2B1F-F946-46F5-9029-BBCF9600A5DE}" cxnId="{216F1208-ECFE-4350-8E56-BC862137989B}" type="sibTrans">
      <dgm:prSet/>
      <dgm:spPr/>
    </dgm:pt>
    <dgm:pt modelId="{C3EBDE6E-63EB-48AA-8DEB-F1166778E8E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13、积极参加业务技能培训。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07C50EC-8B37-4424-906D-CCCC8B630DF3}" cxnId="{35F562A1-267D-4364-ACB0-9D9835756CC3}" type="parTrans">
      <dgm:prSet/>
      <dgm:spPr/>
    </dgm:pt>
    <dgm:pt modelId="{851A3D2C-36AD-49CB-B5C3-B0C6DE642DB8}" cxnId="{35F562A1-267D-4364-ACB0-9D9835756CC3}" type="sibTrans">
      <dgm:prSet/>
      <dgm:spPr/>
    </dgm:pt>
    <dgm:pt modelId="{DB349710-DC5B-46F8-BDDD-14C1234B3F1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14、执行本车间现场应急处置预案并定期演练。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9FD4BA9-E9E1-4693-842A-14ABFFF1185F}" cxnId="{B8A332EC-800E-4EDA-BC66-0987180F7F3C}" type="parTrans">
      <dgm:prSet/>
      <dgm:spPr/>
    </dgm:pt>
    <dgm:pt modelId="{1BE0B35E-FCC6-4929-9F1A-247AB3182818}" cxnId="{B8A332EC-800E-4EDA-BC66-0987180F7F3C}" type="sibTrans">
      <dgm:prSet/>
      <dgm:spPr/>
    </dgm:pt>
    <dgm:pt modelId="{3D85BFD4-80D3-4712-B719-EA1450FD116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B6966F0-48EF-4F4E-B563-1FE4D20EF63F}" cxnId="{E20C7D7E-8D9B-439A-9C58-F5CE8108F35A}" type="parTrans">
      <dgm:prSet/>
      <dgm:spPr/>
    </dgm:pt>
    <dgm:pt modelId="{D615BA4D-73FB-48D3-8E41-BF59D4BF3974}" cxnId="{E20C7D7E-8D9B-439A-9C58-F5CE8108F35A}" type="sibTrans">
      <dgm:prSet/>
      <dgm:spPr/>
    </dgm:pt>
    <dgm:pt modelId="{BFB96909-A746-4D22-92D2-D66D6144F73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16、做好本人的交通安全，所属配电室消防、劳动防护用品、安全设施完好情况的检查工作。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EFCB119-83F2-4FC6-A7FB-5AF1A7F3312E}" cxnId="{6C4DE3A1-B615-4A52-9043-45EF17D91CC2}" type="parTrans">
      <dgm:prSet/>
      <dgm:spPr/>
    </dgm:pt>
    <dgm:pt modelId="{0776DA90-B0FB-4838-B901-B8D8C87D4FF5}" cxnId="{6C4DE3A1-B615-4A52-9043-45EF17D91CC2}" type="sibTrans">
      <dgm:prSet/>
      <dgm:spPr/>
    </dgm:pt>
    <dgm:pt modelId="{CC0523D3-E1C5-4BE0-9BE3-8D67744B35B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17、国家法律法规和公司制度规定的其它安全职责。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7A88CAB-CC67-441E-8F3F-2C4E95910635}" cxnId="{A6BC8E92-8F06-41FA-9D4E-8C08A8497597}" type="parTrans">
      <dgm:prSet/>
      <dgm:spPr/>
    </dgm:pt>
    <dgm:pt modelId="{32A73480-D90C-4964-B568-2111C28246DD}" cxnId="{A6BC8E92-8F06-41FA-9D4E-8C08A8497597}"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E090BEBD-FAD3-4869-90F9-9A5499CB311A}" srcId="{4935A80B-7172-48BD-B454-D3CA38B5F4BA}" destId="{49A1A2BA-4E6D-481A-BCAC-42E7B9468803}" srcOrd="0" destOrd="0" parTransId="{1090D119-BACC-4AEE-8E2F-CAD1606431A1}" sibTransId="{3CBBBDE3-3122-428A-9F4D-3340563BCD7D}"/>
    <dgm:cxn modelId="{CC8C2FC6-AA78-4362-94B1-D841C963448F}" srcId="{49A1A2BA-4E6D-481A-BCAC-42E7B9468803}" destId="{F83FF7F2-FE5B-4E23-AA8E-D05EF86B9DB8}" srcOrd="0" destOrd="0" parTransId="{EDDDE9A4-66A5-4754-B944-AF69BAA7DD29}" sibTransId="{F9E84AEF-C996-4BE9-83FF-77CE1CA3F875}"/>
    <dgm:cxn modelId="{7FFD85DC-84EC-48D8-BB28-3A9B8864449D}" srcId="{49A1A2BA-4E6D-481A-BCAC-42E7B9468803}" destId="{CDCED6AC-715D-43F3-B346-7B29079A3318}" srcOrd="1" destOrd="0" parTransId="{2C42F891-86FC-46D6-93F4-3BD6401AACFF}" sibTransId="{DAAFB007-81ED-4F37-95C5-2D2CC418262B}"/>
    <dgm:cxn modelId="{95B33494-5D28-43BB-BB5C-C53028711527}" srcId="{49A1A2BA-4E6D-481A-BCAC-42E7B9468803}" destId="{29C0FD29-102E-4C6F-BF6B-81B6FF0AE8BD}" srcOrd="2" destOrd="0" parTransId="{8426C17A-DF09-423D-B2EA-893677F8BFAA}" sibTransId="{E3BB7C0D-AA0F-481F-A93E-33791A711431}"/>
    <dgm:cxn modelId="{E9BC062F-BE5D-41CB-BB28-029839CF4EE1}" srcId="{49A1A2BA-4E6D-481A-BCAC-42E7B9468803}" destId="{00344E41-ABC5-427C-89DD-E748277A17FB}" srcOrd="3" destOrd="0" parTransId="{A581C8E3-CD40-458D-BFA4-F4805C1479DD}" sibTransId="{534D3AEF-34AF-408F-9E1C-3C89C285AFEB}"/>
    <dgm:cxn modelId="{9A94B479-51B6-421B-8D62-D02A23D1A10B}" srcId="{49A1A2BA-4E6D-481A-BCAC-42E7B9468803}" destId="{69300F9F-CEED-4C2A-8FA5-1CD55F6AC762}" srcOrd="4" destOrd="0" parTransId="{BF112CF3-B7A9-4016-9107-559064C88B19}" sibTransId="{86EFD1A9-4641-4586-A181-2CC59F7858CC}"/>
    <dgm:cxn modelId="{B5F262CB-0484-4294-AF50-CFFB9A12B0A4}" srcId="{49A1A2BA-4E6D-481A-BCAC-42E7B9468803}" destId="{7C430F53-2738-4A80-A2C2-6B64831477D3}" srcOrd="5" destOrd="0" parTransId="{7081264D-E132-45A4-9C1E-62638C6251D0}" sibTransId="{2D4566F8-E9AB-41CF-9243-CD71571297C8}"/>
    <dgm:cxn modelId="{764F78A0-8789-4E36-B8D2-C4EAF1FB5575}" srcId="{49A1A2BA-4E6D-481A-BCAC-42E7B9468803}" destId="{C19E852E-75C6-4778-AD13-2687BB5274AC}" srcOrd="6" destOrd="0" parTransId="{E061EF44-F70A-4A3E-81D8-57CAD39C9771}" sibTransId="{CF9B40B4-079E-4C6C-AF53-F8893F3A5B21}"/>
    <dgm:cxn modelId="{D4C07871-B896-4166-AB37-4BC832B9FE75}" srcId="{49A1A2BA-4E6D-481A-BCAC-42E7B9468803}" destId="{98377DE6-EAE2-4E5B-81EC-7261BA4EB279}" srcOrd="7" destOrd="0" parTransId="{5C35A930-A29D-4197-80D4-96BBCE2BAC98}" sibTransId="{0AF3A7E0-804B-499D-BA8E-72FAE552D2D2}"/>
    <dgm:cxn modelId="{D5AB0698-5CBE-474D-B7A6-AA9F38E477D3}" srcId="{49A1A2BA-4E6D-481A-BCAC-42E7B9468803}" destId="{92235ACB-C4D2-434C-9834-340062D8E9A9}" srcOrd="8" destOrd="0" parTransId="{A0AC3E63-6229-4765-A2F0-628946F88953}" sibTransId="{A8809F83-7E03-47A3-ADCF-7C35122E330B}"/>
    <dgm:cxn modelId="{4B303752-0183-495F-8BCF-071E55180F9D}" srcId="{49A1A2BA-4E6D-481A-BCAC-42E7B9468803}" destId="{24324637-1917-464C-A664-4811EBC36029}" srcOrd="9" destOrd="0" parTransId="{9461C2C9-DE3A-46B1-B385-8E43A14C5CE6}" sibTransId="{BDD673E7-ABF6-42DF-9D33-6FB5C2C5E9B1}"/>
    <dgm:cxn modelId="{9FD1838F-6666-4436-8FBE-41370150F468}" srcId="{49A1A2BA-4E6D-481A-BCAC-42E7B9468803}" destId="{9D24241A-D7E1-4574-A531-B9F5D880FCDB}" srcOrd="10" destOrd="0" parTransId="{28475C6F-473B-46B3-A4F6-51266F91EFA1}" sibTransId="{FB7B4E36-1734-41FF-9920-75907C92444F}"/>
    <dgm:cxn modelId="{216F1208-ECFE-4350-8E56-BC862137989B}" srcId="{49A1A2BA-4E6D-481A-BCAC-42E7B9468803}" destId="{0A37311B-BDF6-4682-82E2-37843ED93DE1}" srcOrd="11" destOrd="0" parTransId="{BEFCFB5F-783C-41D1-9B8D-B700E3555847}" sibTransId="{30CE2B1F-F946-46F5-9029-BBCF9600A5DE}"/>
    <dgm:cxn modelId="{35F562A1-267D-4364-ACB0-9D9835756CC3}" srcId="{49A1A2BA-4E6D-481A-BCAC-42E7B9468803}" destId="{C3EBDE6E-63EB-48AA-8DEB-F1166778E8E6}" srcOrd="12" destOrd="0" parTransId="{B07C50EC-8B37-4424-906D-CCCC8B630DF3}" sibTransId="{851A3D2C-36AD-49CB-B5C3-B0C6DE642DB8}"/>
    <dgm:cxn modelId="{B8A332EC-800E-4EDA-BC66-0987180F7F3C}" srcId="{49A1A2BA-4E6D-481A-BCAC-42E7B9468803}" destId="{DB349710-DC5B-46F8-BDDD-14C1234B3F18}" srcOrd="13" destOrd="0" parTransId="{19FD4BA9-E9E1-4693-842A-14ABFFF1185F}" sibTransId="{1BE0B35E-FCC6-4929-9F1A-247AB3182818}"/>
    <dgm:cxn modelId="{E20C7D7E-8D9B-439A-9C58-F5CE8108F35A}" srcId="{49A1A2BA-4E6D-481A-BCAC-42E7B9468803}" destId="{3D85BFD4-80D3-4712-B719-EA1450FD1168}" srcOrd="14" destOrd="0" parTransId="{7B6966F0-48EF-4F4E-B563-1FE4D20EF63F}" sibTransId="{D615BA4D-73FB-48D3-8E41-BF59D4BF3974}"/>
    <dgm:cxn modelId="{6C4DE3A1-B615-4A52-9043-45EF17D91CC2}" srcId="{49A1A2BA-4E6D-481A-BCAC-42E7B9468803}" destId="{BFB96909-A746-4D22-92D2-D66D6144F731}" srcOrd="15" destOrd="0" parTransId="{9EFCB119-83F2-4FC6-A7FB-5AF1A7F3312E}" sibTransId="{0776DA90-B0FB-4838-B901-B8D8C87D4FF5}"/>
    <dgm:cxn modelId="{A6BC8E92-8F06-41FA-9D4E-8C08A8497597}" srcId="{49A1A2BA-4E6D-481A-BCAC-42E7B9468803}" destId="{CC0523D3-E1C5-4BE0-9BE3-8D67744B35B1}" srcOrd="16" destOrd="0" parTransId="{57A88CAB-CC67-441E-8F3F-2C4E95910635}" sibTransId="{32A73480-D90C-4964-B568-2111C28246DD}"/>
    <dgm:cxn modelId="{12BA6A8B-4BE6-4708-86ED-A4DC319C48F4}" type="presOf" srcId="{4935A80B-7172-48BD-B454-D3CA38B5F4BA}" destId="{3983B2A8-5E8E-4ED6-91FE-9D1C7B32A16F}" srcOrd="0" destOrd="0" presId="urn:microsoft.com/office/officeart/2005/8/layout/list1"/>
    <dgm:cxn modelId="{EAD2F6D4-628E-44EB-B40A-70E943A346DB}" type="presParOf" srcId="{3983B2A8-5E8E-4ED6-91FE-9D1C7B32A16F}" destId="{9B2FF57A-0E61-4022-8AF0-1E62D62C2B48}" srcOrd="0" destOrd="0" presId="urn:microsoft.com/office/officeart/2005/8/layout/list1"/>
    <dgm:cxn modelId="{C4EAEED0-1335-442A-9BF9-C2A62B0145EF}" type="presParOf" srcId="{9B2FF57A-0E61-4022-8AF0-1E62D62C2B48}" destId="{0A417E00-4EF8-41DA-BC4D-D0D523CB68DB}" srcOrd="0" destOrd="0" presId="urn:microsoft.com/office/officeart/2005/8/layout/list1"/>
    <dgm:cxn modelId="{3ADD7674-4ADB-425E-B17B-9B037F225D1A}" type="presOf" srcId="{49A1A2BA-4E6D-481A-BCAC-42E7B9468803}" destId="{0A417E00-4EF8-41DA-BC4D-D0D523CB68DB}" srcOrd="0" destOrd="0" presId="urn:microsoft.com/office/officeart/2005/8/layout/list1"/>
    <dgm:cxn modelId="{613914D1-E633-4565-A5FB-6E4E516D5739}" type="presParOf" srcId="{9B2FF57A-0E61-4022-8AF0-1E62D62C2B48}" destId="{A9C8152E-6715-45B0-81BD-FEB48175D7C4}" srcOrd="1" destOrd="0" presId="urn:microsoft.com/office/officeart/2005/8/layout/list1"/>
    <dgm:cxn modelId="{254497A0-B0A2-4AA2-BF35-E5829379C0FA}" type="presOf" srcId="{49A1A2BA-4E6D-481A-BCAC-42E7B9468803}" destId="{A9C8152E-6715-45B0-81BD-FEB48175D7C4}" srcOrd="0" destOrd="0" presId="urn:microsoft.com/office/officeart/2005/8/layout/list1"/>
    <dgm:cxn modelId="{B632E2E0-457D-44E2-8E9C-85ECE9183286}" type="presParOf" srcId="{3983B2A8-5E8E-4ED6-91FE-9D1C7B32A16F}" destId="{EC574BB0-F0DF-467D-9D0D-DE9518B8B816}" srcOrd="1" destOrd="0" presId="urn:microsoft.com/office/officeart/2005/8/layout/list1"/>
    <dgm:cxn modelId="{3DC6B335-B897-4FF6-A85C-1C4F11EF38E1}" type="presParOf" srcId="{3983B2A8-5E8E-4ED6-91FE-9D1C7B32A16F}" destId="{2B5AEDF8-2018-4A6B-A2CF-72F317EF9867}" srcOrd="2" destOrd="0" presId="urn:microsoft.com/office/officeart/2005/8/layout/list1"/>
    <dgm:cxn modelId="{EEC9DEFE-5FCE-424A-9DC4-0652B2CBDF81}" type="presOf" srcId="{F83FF7F2-FE5B-4E23-AA8E-D05EF86B9DB8}" destId="{2B5AEDF8-2018-4A6B-A2CF-72F317EF9867}" srcOrd="0" destOrd="0" presId="urn:microsoft.com/office/officeart/2005/8/layout/list1"/>
    <dgm:cxn modelId="{E725E555-4244-47A7-AC68-C9726DE1A98E}" type="presOf" srcId="{CDCED6AC-715D-43F3-B346-7B29079A3318}" destId="{2B5AEDF8-2018-4A6B-A2CF-72F317EF9867}" srcOrd="0" destOrd="1" presId="urn:microsoft.com/office/officeart/2005/8/layout/list1"/>
    <dgm:cxn modelId="{30AFB741-BCD3-4909-B668-731FB795EA52}" type="presOf" srcId="{29C0FD29-102E-4C6F-BF6B-81B6FF0AE8BD}" destId="{2B5AEDF8-2018-4A6B-A2CF-72F317EF9867}" srcOrd="0" destOrd="2" presId="urn:microsoft.com/office/officeart/2005/8/layout/list1"/>
    <dgm:cxn modelId="{0833A1B5-B255-4423-BA4A-52A0CC823093}" type="presOf" srcId="{00344E41-ABC5-427C-89DD-E748277A17FB}" destId="{2B5AEDF8-2018-4A6B-A2CF-72F317EF9867}" srcOrd="0" destOrd="3" presId="urn:microsoft.com/office/officeart/2005/8/layout/list1"/>
    <dgm:cxn modelId="{0A3EF1BD-7179-47FD-8DD4-EF4DF582F568}" type="presOf" srcId="{69300F9F-CEED-4C2A-8FA5-1CD55F6AC762}" destId="{2B5AEDF8-2018-4A6B-A2CF-72F317EF9867}" srcOrd="0" destOrd="4" presId="urn:microsoft.com/office/officeart/2005/8/layout/list1"/>
    <dgm:cxn modelId="{5425F2FD-3549-4172-A887-1F21526F5792}" type="presOf" srcId="{7C430F53-2738-4A80-A2C2-6B64831477D3}" destId="{2B5AEDF8-2018-4A6B-A2CF-72F317EF9867}" srcOrd="0" destOrd="5" presId="urn:microsoft.com/office/officeart/2005/8/layout/list1"/>
    <dgm:cxn modelId="{673538BD-2134-4043-A10B-A34846E99398}" type="presOf" srcId="{C19E852E-75C6-4778-AD13-2687BB5274AC}" destId="{2B5AEDF8-2018-4A6B-A2CF-72F317EF9867}" srcOrd="0" destOrd="6" presId="urn:microsoft.com/office/officeart/2005/8/layout/list1"/>
    <dgm:cxn modelId="{4F59DCD0-877C-40E5-BC10-FC9BFFAF072C}" type="presOf" srcId="{98377DE6-EAE2-4E5B-81EC-7261BA4EB279}" destId="{2B5AEDF8-2018-4A6B-A2CF-72F317EF9867}" srcOrd="0" destOrd="7" presId="urn:microsoft.com/office/officeart/2005/8/layout/list1"/>
    <dgm:cxn modelId="{5DA7F2A9-9793-468D-AFA6-D1AB1961E343}" type="presOf" srcId="{92235ACB-C4D2-434C-9834-340062D8E9A9}" destId="{2B5AEDF8-2018-4A6B-A2CF-72F317EF9867}" srcOrd="0" destOrd="8" presId="urn:microsoft.com/office/officeart/2005/8/layout/list1"/>
    <dgm:cxn modelId="{F6CFF9BE-D2CD-4E94-92DA-8615624CE081}" type="presOf" srcId="{24324637-1917-464C-A664-4811EBC36029}" destId="{2B5AEDF8-2018-4A6B-A2CF-72F317EF9867}" srcOrd="0" destOrd="9" presId="urn:microsoft.com/office/officeart/2005/8/layout/list1"/>
    <dgm:cxn modelId="{11391946-6C57-40DE-90DF-A659051F9ACA}" type="presOf" srcId="{9D24241A-D7E1-4574-A531-B9F5D880FCDB}" destId="{2B5AEDF8-2018-4A6B-A2CF-72F317EF9867}" srcOrd="0" destOrd="10" presId="urn:microsoft.com/office/officeart/2005/8/layout/list1"/>
    <dgm:cxn modelId="{B6206481-022C-4FC8-88FF-9B815060C084}" type="presOf" srcId="{0A37311B-BDF6-4682-82E2-37843ED93DE1}" destId="{2B5AEDF8-2018-4A6B-A2CF-72F317EF9867}" srcOrd="0" destOrd="11" presId="urn:microsoft.com/office/officeart/2005/8/layout/list1"/>
    <dgm:cxn modelId="{3B8C29AA-CA27-4746-9677-F04FAC40CA00}" type="presOf" srcId="{C3EBDE6E-63EB-48AA-8DEB-F1166778E8E6}" destId="{2B5AEDF8-2018-4A6B-A2CF-72F317EF9867}" srcOrd="0" destOrd="12" presId="urn:microsoft.com/office/officeart/2005/8/layout/list1"/>
    <dgm:cxn modelId="{2A1ACACF-C485-4027-BF6C-63C4A45DE8FF}" type="presOf" srcId="{DB349710-DC5B-46F8-BDDD-14C1234B3F18}" destId="{2B5AEDF8-2018-4A6B-A2CF-72F317EF9867}" srcOrd="0" destOrd="13" presId="urn:microsoft.com/office/officeart/2005/8/layout/list1"/>
    <dgm:cxn modelId="{712E4D88-35ED-43D3-AF48-4381A66B61C5}" type="presOf" srcId="{3D85BFD4-80D3-4712-B719-EA1450FD1168}" destId="{2B5AEDF8-2018-4A6B-A2CF-72F317EF9867}" srcOrd="0" destOrd="14" presId="urn:microsoft.com/office/officeart/2005/8/layout/list1"/>
    <dgm:cxn modelId="{AB131022-DBB9-426B-AFF8-6AE2A749563A}" type="presOf" srcId="{BFB96909-A746-4D22-92D2-D66D6144F731}" destId="{2B5AEDF8-2018-4A6B-A2CF-72F317EF9867}" srcOrd="0" destOrd="15" presId="urn:microsoft.com/office/officeart/2005/8/layout/list1"/>
    <dgm:cxn modelId="{FE02E44D-FCD0-4FCE-A507-375C7C3C1BAE}" type="presOf" srcId="{CC0523D3-E1C5-4BE0-9BE3-8D67744B35B1}" destId="{2B5AEDF8-2018-4A6B-A2CF-72F317EF9867}" srcOrd="0" destOrd="16"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磷肥厂电气车间2#系统运行主修安全职责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7D6C72A7-5642-4476-8974-B144A772F547}"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7D6C72A7-5642-4476-8974-B144A772F547}"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1、学习、执行关于电气的法律、法规、规章、标准。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01A3976C-E9F4-4F7C-8B2B-5B6BB43AFE79}"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01A3976C-E9F4-4F7C-8B2B-5B6BB43AFE79}"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4AC9EF49-76A0-4879-9D9D-4348685AFC9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2、执行公司电气相关管理制度、操作规程、检维修规程。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E923817-6B40-4028-8CF4-1770FD6A3D0E}" cxnId="{6CA7EE9C-1AEB-453D-BCCF-84BA863FBBC4}" type="parTrans">
      <dgm:prSet/>
      <dgm:spPr/>
    </dgm:pt>
    <dgm:pt modelId="{EA6560B7-76DE-4EEE-B298-EB70E1C4CDD5}" cxnId="{6CA7EE9C-1AEB-453D-BCCF-84BA863FBBC4}" type="sibTrans">
      <dgm:prSet/>
      <dgm:spPr/>
    </dgm:pt>
    <dgm:pt modelId="{C6B55EC8-739B-42DE-B84B-497A486A46F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7ABCB2F-0E11-46CB-87CC-EC2FDEA49161}" cxnId="{5DD43D53-9120-46F5-BBCF-3E6A1029B742}" type="parTrans">
      <dgm:prSet/>
      <dgm:spPr/>
    </dgm:pt>
    <dgm:pt modelId="{890418FA-ECC8-4D4B-92A6-2F7270352A04}" cxnId="{5DD43D53-9120-46F5-BBCF-3E6A1029B742}" type="sibTrans">
      <dgm:prSet/>
      <dgm:spPr/>
    </dgm:pt>
    <dgm:pt modelId="{B8127B11-1BA0-4F41-B996-C9C4AFF0DC2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4、参与生产车间开车前电气设备安全检查，执行本车间下发的安全检查表。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F469D16-8D2B-48A0-8090-C4EA53B60000}" cxnId="{17DAF639-BF93-4919-9410-D36709A782D4}" type="parTrans">
      <dgm:prSet/>
      <dgm:spPr/>
    </dgm:pt>
    <dgm:pt modelId="{3605E876-89EF-47ED-AE52-4E72BEF09E74}" cxnId="{17DAF639-BF93-4919-9410-D36709A782D4}" type="sibTrans">
      <dgm:prSet/>
      <dgm:spPr/>
    </dgm:pt>
    <dgm:pt modelId="{1AE93603-3725-4982-AB2B-9AFB89287EF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5、参与各类电气设备设施的、调试、维护、预试、检查、维修。</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D8BF4EE-497F-4702-BD0E-BF98B3C7A3B3}" cxnId="{3BD5BE8D-780D-46F9-B7B7-4BB919852504}" type="parTrans">
      <dgm:prSet/>
      <dgm:spPr/>
    </dgm:pt>
    <dgm:pt modelId="{D4184F11-3E6E-46DE-A718-34F3329C73AE}" cxnId="{3BD5BE8D-780D-46F9-B7B7-4BB919852504}" type="sibTrans">
      <dgm:prSet/>
      <dgm:spPr/>
    </dgm:pt>
    <dgm:pt modelId="{5BD79C50-5010-4F8E-9FB3-9C028E61312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6、执行车间的电气类继保定值设置、报警联锁测试。</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1AD2C6B-915E-4F01-8868-D72292089F5F}" cxnId="{B6CB5C6C-AA2C-4432-8B10-6EAB551B028C}" type="parTrans">
      <dgm:prSet/>
      <dgm:spPr/>
    </dgm:pt>
    <dgm:pt modelId="{4967D70E-6A71-4152-9010-21ED90711309}" cxnId="{B6CB5C6C-AA2C-4432-8B10-6EAB551B028C}" type="sibTrans">
      <dgm:prSet/>
      <dgm:spPr/>
    </dgm:pt>
    <dgm:pt modelId="{0E73E415-64FD-40ED-A8FD-CB40CB05720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7、执行临时用电作业票证制度，落实相关的电气安全技术要求和安全管理规定。</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FB0C6B4-3BC1-4862-81BF-68DCB656B5AF}" cxnId="{9ADA3E7D-6C6F-4CF5-8393-C3E978F63FBC}" type="parTrans">
      <dgm:prSet/>
      <dgm:spPr/>
    </dgm:pt>
    <dgm:pt modelId="{CD2200F1-BF7B-4FED-BD6F-079E338A8B9F}" cxnId="{9ADA3E7D-6C6F-4CF5-8393-C3E978F63FBC}" type="sibTrans">
      <dgm:prSet/>
      <dgm:spPr/>
    </dgm:pt>
    <dgm:pt modelId="{6282C673-E8DA-42B3-B7BB-F117C8FA096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8、执行电气类设备设施的检维修作业安全管理规定和检维修作业票证制度。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0A066AE-D844-4E3E-9D60-997CA5EF4270}" cxnId="{4C8C861A-E8DD-4B69-9F83-597C494DDEB9}" type="parTrans">
      <dgm:prSet/>
      <dgm:spPr/>
    </dgm:pt>
    <dgm:pt modelId="{1AF2C7B7-6795-4802-B207-E367FF9BB389}" cxnId="{4C8C861A-E8DD-4B69-9F83-597C494DDEB9}" type="sibTrans">
      <dgm:prSet/>
      <dgm:spPr/>
    </dgm:pt>
    <dgm:pt modelId="{CD0B8A8B-AD87-4742-BEE9-3A2279B0CDD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9、执行供电系统倒闸及停送电作业票证制度，落实相关技术要求和人员防护措施。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0A48642-B6F8-47CD-B133-CF546A0C092C}" cxnId="{D18F12BD-292B-49C1-B94F-5BDDE0051363}" type="parTrans">
      <dgm:prSet/>
      <dgm:spPr/>
    </dgm:pt>
    <dgm:pt modelId="{DD79284A-270B-4696-88AB-C53C379E93C8}" cxnId="{D18F12BD-292B-49C1-B94F-5BDDE0051363}" type="sibTrans">
      <dgm:prSet/>
      <dgm:spPr/>
    </dgm:pt>
    <dgm:pt modelId="{A4495A37-FA13-4A47-A06A-84C2E841EE2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10、负责本岗位业务范围的风险分级管控、日常巡检、隐患排查治理。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0E429A7-DA52-4F37-AB5B-E091FC10F01F}" cxnId="{5BCB92E3-4079-44D9-8591-3E685BD7BBFD}" type="parTrans">
      <dgm:prSet/>
      <dgm:spPr/>
    </dgm:pt>
    <dgm:pt modelId="{511A958F-D287-491D-BB9F-5D9E512433ED}" cxnId="{5BCB92E3-4079-44D9-8591-3E685BD7BBFD}" type="sibTrans">
      <dgm:prSet/>
      <dgm:spPr/>
    </dgm:pt>
    <dgm:pt modelId="{18687932-3CE2-4D30-9E88-A0A216D17FF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11、学习本车间职业健康危害因素的告知，正确使用业务相关的消防和防护器材。</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BBCC9B3-82C4-4D8B-ADBF-E1D2107CBD35}" cxnId="{4A651970-6AF1-49CF-B945-3DCB235B652D}" type="parTrans">
      <dgm:prSet/>
      <dgm:spPr/>
    </dgm:pt>
    <dgm:pt modelId="{BDB0EBA0-FF83-4905-94A6-357A88969F91}" cxnId="{4A651970-6AF1-49CF-B945-3DCB235B652D}" type="sibTrans">
      <dgm:prSet/>
      <dgm:spPr/>
    </dgm:pt>
    <dgm:pt modelId="{9518DD5E-51AD-4494-8B57-21AE2B4C4F2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12、及时制止和纠正小组成员的“三违”行为。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09FBBB7-BDC2-4FBC-9C01-EFDC80FDD2C0}" cxnId="{994DD3E9-BBFE-4289-9B77-1319079254FC}" type="parTrans">
      <dgm:prSet/>
      <dgm:spPr/>
    </dgm:pt>
    <dgm:pt modelId="{7CE72DA1-00A4-4958-983A-3C51BEA466B2}" cxnId="{994DD3E9-BBFE-4289-9B77-1319079254FC}" type="sibTrans">
      <dgm:prSet/>
      <dgm:spPr/>
    </dgm:pt>
    <dgm:pt modelId="{66F5117F-3353-4B48-9C4F-79DAE887ACE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13、积极参加业务技能培训。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185D964-7D97-41AC-B7BC-31D9B2B6F2EF}" cxnId="{946667E9-D6AF-4501-8081-FAC25BF42769}" type="parTrans">
      <dgm:prSet/>
      <dgm:spPr/>
    </dgm:pt>
    <dgm:pt modelId="{FB043CB6-6FB8-4E28-BCA6-CFEF9E4A2F0D}" cxnId="{946667E9-D6AF-4501-8081-FAC25BF42769}" type="sibTrans">
      <dgm:prSet/>
      <dgm:spPr/>
    </dgm:pt>
    <dgm:pt modelId="{8681AB04-F53D-464F-9C11-686155A91B7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14、执行本车间现场应急处置预案并定期演练。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9B8AA81-7574-4E0A-8A73-C456EC78CF1A}" cxnId="{27D60E1C-7A72-4FC7-BCEA-631F4DA0D04E}" type="parTrans">
      <dgm:prSet/>
      <dgm:spPr/>
    </dgm:pt>
    <dgm:pt modelId="{425F2671-8EAE-4A65-BA84-829D9B602A1F}" cxnId="{27D60E1C-7A72-4FC7-BCEA-631F4DA0D04E}" type="sibTrans">
      <dgm:prSet/>
      <dgm:spPr/>
    </dgm:pt>
    <dgm:pt modelId="{C1110E79-93CE-47ED-B9A6-3EF93077C9F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A5B5159-0566-468A-A2DE-D326964D321B}" cxnId="{FB835CDC-5688-458F-A6C9-D4D16F827833}" type="parTrans">
      <dgm:prSet/>
      <dgm:spPr/>
    </dgm:pt>
    <dgm:pt modelId="{D6B05410-0C34-478A-9840-2D71CDF4B491}" cxnId="{FB835CDC-5688-458F-A6C9-D4D16F827833}" type="sibTrans">
      <dgm:prSet/>
      <dgm:spPr/>
    </dgm:pt>
    <dgm:pt modelId="{C1B3C854-7B1A-49A2-AF79-576987AA29A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16、做好本人的交通安全，所属配电室消防、劳动防护用品、安全设施完好情况的检查工作。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F4F1D9B-D883-4C46-B5D0-D2B3A68CA73E}" cxnId="{3F95A756-C476-4A4F-90BB-62969AC11E34}" type="parTrans">
      <dgm:prSet/>
      <dgm:spPr/>
    </dgm:pt>
    <dgm:pt modelId="{017F3091-E96E-4818-974A-C1D913887496}" cxnId="{3F95A756-C476-4A4F-90BB-62969AC11E34}" type="sibTrans">
      <dgm:prSet/>
      <dgm:spPr/>
    </dgm:pt>
    <dgm:pt modelId="{02E8683A-4949-465E-809A-2DD5E80335D7}">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17、国家法律法规和公司制度规定的其它安全职责。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9626ED8-50F2-43DE-8291-60EEE0334E0E}" cxnId="{9FD9EE70-8CEA-40B8-B51D-A09525BB2376}" type="parTrans">
      <dgm:prSet/>
      <dgm:spPr/>
    </dgm:pt>
    <dgm:pt modelId="{E5355F59-3D66-4CF6-B7B7-D46A59A3BDC0}" cxnId="{9FD9EE70-8CEA-40B8-B51D-A09525BB2376}"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7D6C72A7-5642-4476-8974-B144A772F547}" srcId="{4935A80B-7172-48BD-B454-D3CA38B5F4BA}" destId="{49A1A2BA-4E6D-481A-BCAC-42E7B9468803}" srcOrd="0" destOrd="0" parTransId="{1090D119-BACC-4AEE-8E2F-CAD1606431A1}" sibTransId="{3CBBBDE3-3122-428A-9F4D-3340563BCD7D}"/>
    <dgm:cxn modelId="{01A3976C-E9F4-4F7C-8B2B-5B6BB43AFE79}" srcId="{49A1A2BA-4E6D-481A-BCAC-42E7B9468803}" destId="{F83FF7F2-FE5B-4E23-AA8E-D05EF86B9DB8}" srcOrd="0" destOrd="0" parTransId="{EDDDE9A4-66A5-4754-B944-AF69BAA7DD29}" sibTransId="{F9E84AEF-C996-4BE9-83FF-77CE1CA3F875}"/>
    <dgm:cxn modelId="{6CA7EE9C-1AEB-453D-BCCF-84BA863FBBC4}" srcId="{49A1A2BA-4E6D-481A-BCAC-42E7B9468803}" destId="{4AC9EF49-76A0-4879-9D9D-4348685AFC91}" srcOrd="1" destOrd="0" parTransId="{AE923817-6B40-4028-8CF4-1770FD6A3D0E}" sibTransId="{EA6560B7-76DE-4EEE-B298-EB70E1C4CDD5}"/>
    <dgm:cxn modelId="{5DD43D53-9120-46F5-BBCF-3E6A1029B742}" srcId="{49A1A2BA-4E6D-481A-BCAC-42E7B9468803}" destId="{C6B55EC8-739B-42DE-B84B-497A486A46F7}" srcOrd="2" destOrd="0" parTransId="{B7ABCB2F-0E11-46CB-87CC-EC2FDEA49161}" sibTransId="{890418FA-ECC8-4D4B-92A6-2F7270352A04}"/>
    <dgm:cxn modelId="{17DAF639-BF93-4919-9410-D36709A782D4}" srcId="{49A1A2BA-4E6D-481A-BCAC-42E7B9468803}" destId="{B8127B11-1BA0-4F41-B996-C9C4AFF0DC28}" srcOrd="3" destOrd="0" parTransId="{3F469D16-8D2B-48A0-8090-C4EA53B60000}" sibTransId="{3605E876-89EF-47ED-AE52-4E72BEF09E74}"/>
    <dgm:cxn modelId="{3BD5BE8D-780D-46F9-B7B7-4BB919852504}" srcId="{49A1A2BA-4E6D-481A-BCAC-42E7B9468803}" destId="{1AE93603-3725-4982-AB2B-9AFB89287EFA}" srcOrd="4" destOrd="0" parTransId="{9D8BF4EE-497F-4702-BD0E-BF98B3C7A3B3}" sibTransId="{D4184F11-3E6E-46DE-A718-34F3329C73AE}"/>
    <dgm:cxn modelId="{B6CB5C6C-AA2C-4432-8B10-6EAB551B028C}" srcId="{49A1A2BA-4E6D-481A-BCAC-42E7B9468803}" destId="{5BD79C50-5010-4F8E-9FB3-9C028E61312F}" srcOrd="5" destOrd="0" parTransId="{81AD2C6B-915E-4F01-8868-D72292089F5F}" sibTransId="{4967D70E-6A71-4152-9010-21ED90711309}"/>
    <dgm:cxn modelId="{9ADA3E7D-6C6F-4CF5-8393-C3E978F63FBC}" srcId="{49A1A2BA-4E6D-481A-BCAC-42E7B9468803}" destId="{0E73E415-64FD-40ED-A8FD-CB40CB057209}" srcOrd="6" destOrd="0" parTransId="{5FB0C6B4-3BC1-4862-81BF-68DCB656B5AF}" sibTransId="{CD2200F1-BF7B-4FED-BD6F-079E338A8B9F}"/>
    <dgm:cxn modelId="{4C8C861A-E8DD-4B69-9F83-597C494DDEB9}" srcId="{49A1A2BA-4E6D-481A-BCAC-42E7B9468803}" destId="{6282C673-E8DA-42B3-B7BB-F117C8FA096B}" srcOrd="7" destOrd="0" parTransId="{A0A066AE-D844-4E3E-9D60-997CA5EF4270}" sibTransId="{1AF2C7B7-6795-4802-B207-E367FF9BB389}"/>
    <dgm:cxn modelId="{D18F12BD-292B-49C1-B94F-5BDDE0051363}" srcId="{49A1A2BA-4E6D-481A-BCAC-42E7B9468803}" destId="{CD0B8A8B-AD87-4742-BEE9-3A2279B0CDDB}" srcOrd="8" destOrd="0" parTransId="{80A48642-B6F8-47CD-B133-CF546A0C092C}" sibTransId="{DD79284A-270B-4696-88AB-C53C379E93C8}"/>
    <dgm:cxn modelId="{5BCB92E3-4079-44D9-8591-3E685BD7BBFD}" srcId="{49A1A2BA-4E6D-481A-BCAC-42E7B9468803}" destId="{A4495A37-FA13-4A47-A06A-84C2E841EE2F}" srcOrd="9" destOrd="0" parTransId="{70E429A7-DA52-4F37-AB5B-E091FC10F01F}" sibTransId="{511A958F-D287-491D-BB9F-5D9E512433ED}"/>
    <dgm:cxn modelId="{4A651970-6AF1-49CF-B945-3DCB235B652D}" srcId="{49A1A2BA-4E6D-481A-BCAC-42E7B9468803}" destId="{18687932-3CE2-4D30-9E88-A0A216D17FF7}" srcOrd="10" destOrd="0" parTransId="{FBBCC9B3-82C4-4D8B-ADBF-E1D2107CBD35}" sibTransId="{BDB0EBA0-FF83-4905-94A6-357A88969F91}"/>
    <dgm:cxn modelId="{994DD3E9-BBFE-4289-9B77-1319079254FC}" srcId="{49A1A2BA-4E6D-481A-BCAC-42E7B9468803}" destId="{9518DD5E-51AD-4494-8B57-21AE2B4C4F2F}" srcOrd="11" destOrd="0" parTransId="{109FBBB7-BDC2-4FBC-9C01-EFDC80FDD2C0}" sibTransId="{7CE72DA1-00A4-4958-983A-3C51BEA466B2}"/>
    <dgm:cxn modelId="{946667E9-D6AF-4501-8081-FAC25BF42769}" srcId="{49A1A2BA-4E6D-481A-BCAC-42E7B9468803}" destId="{66F5117F-3353-4B48-9C4F-79DAE887ACED}" srcOrd="12" destOrd="0" parTransId="{A185D964-7D97-41AC-B7BC-31D9B2B6F2EF}" sibTransId="{FB043CB6-6FB8-4E28-BCA6-CFEF9E4A2F0D}"/>
    <dgm:cxn modelId="{27D60E1C-7A72-4FC7-BCEA-631F4DA0D04E}" srcId="{49A1A2BA-4E6D-481A-BCAC-42E7B9468803}" destId="{8681AB04-F53D-464F-9C11-686155A91B72}" srcOrd="13" destOrd="0" parTransId="{B9B8AA81-7574-4E0A-8A73-C456EC78CF1A}" sibTransId="{425F2671-8EAE-4A65-BA84-829D9B602A1F}"/>
    <dgm:cxn modelId="{FB835CDC-5688-458F-A6C9-D4D16F827833}" srcId="{49A1A2BA-4E6D-481A-BCAC-42E7B9468803}" destId="{C1110E79-93CE-47ED-B9A6-3EF93077C9F7}" srcOrd="14" destOrd="0" parTransId="{4A5B5159-0566-468A-A2DE-D326964D321B}" sibTransId="{D6B05410-0C34-478A-9840-2D71CDF4B491}"/>
    <dgm:cxn modelId="{3F95A756-C476-4A4F-90BB-62969AC11E34}" srcId="{49A1A2BA-4E6D-481A-BCAC-42E7B9468803}" destId="{C1B3C854-7B1A-49A2-AF79-576987AA29A2}" srcOrd="15" destOrd="0" parTransId="{7F4F1D9B-D883-4C46-B5D0-D2B3A68CA73E}" sibTransId="{017F3091-E96E-4818-974A-C1D913887496}"/>
    <dgm:cxn modelId="{9FD9EE70-8CEA-40B8-B51D-A09525BB2376}" srcId="{49A1A2BA-4E6D-481A-BCAC-42E7B9468803}" destId="{02E8683A-4949-465E-809A-2DD5E80335D7}" srcOrd="16" destOrd="0" parTransId="{49626ED8-50F2-43DE-8291-60EEE0334E0E}" sibTransId="{E5355F59-3D66-4CF6-B7B7-D46A59A3BDC0}"/>
    <dgm:cxn modelId="{D394D05E-FC4F-4DE7-9A16-A4CF07366BDC}" type="presOf" srcId="{4935A80B-7172-48BD-B454-D3CA38B5F4BA}" destId="{3983B2A8-5E8E-4ED6-91FE-9D1C7B32A16F}" srcOrd="0" destOrd="0" presId="urn:microsoft.com/office/officeart/2005/8/layout/list1"/>
    <dgm:cxn modelId="{F3907855-A45C-4383-AD1D-38234EF87AEF}" type="presParOf" srcId="{3983B2A8-5E8E-4ED6-91FE-9D1C7B32A16F}" destId="{9B2FF57A-0E61-4022-8AF0-1E62D62C2B48}" srcOrd="0" destOrd="0" presId="urn:microsoft.com/office/officeart/2005/8/layout/list1"/>
    <dgm:cxn modelId="{FF957863-84F8-47A2-88C3-4D5F5BAE913C}" type="presParOf" srcId="{9B2FF57A-0E61-4022-8AF0-1E62D62C2B48}" destId="{0A417E00-4EF8-41DA-BC4D-D0D523CB68DB}" srcOrd="0" destOrd="0" presId="urn:microsoft.com/office/officeart/2005/8/layout/list1"/>
    <dgm:cxn modelId="{90FAE421-5EED-4C96-84F6-0B46DB7CCE40}" type="presOf" srcId="{49A1A2BA-4E6D-481A-BCAC-42E7B9468803}" destId="{0A417E00-4EF8-41DA-BC4D-D0D523CB68DB}" srcOrd="0" destOrd="0" presId="urn:microsoft.com/office/officeart/2005/8/layout/list1"/>
    <dgm:cxn modelId="{50BFC9D1-0D3A-4A86-B887-C2619C73043E}" type="presParOf" srcId="{9B2FF57A-0E61-4022-8AF0-1E62D62C2B48}" destId="{A9C8152E-6715-45B0-81BD-FEB48175D7C4}" srcOrd="1" destOrd="0" presId="urn:microsoft.com/office/officeart/2005/8/layout/list1"/>
    <dgm:cxn modelId="{D1D035F6-823B-409F-8F9A-6EA9EEC27832}" type="presOf" srcId="{49A1A2BA-4E6D-481A-BCAC-42E7B9468803}" destId="{A9C8152E-6715-45B0-81BD-FEB48175D7C4}" srcOrd="0" destOrd="0" presId="urn:microsoft.com/office/officeart/2005/8/layout/list1"/>
    <dgm:cxn modelId="{C3FBBE72-B5D8-4B62-A822-2FB300D99BE6}" type="presParOf" srcId="{3983B2A8-5E8E-4ED6-91FE-9D1C7B32A16F}" destId="{EC574BB0-F0DF-467D-9D0D-DE9518B8B816}" srcOrd="1" destOrd="0" presId="urn:microsoft.com/office/officeart/2005/8/layout/list1"/>
    <dgm:cxn modelId="{527F6359-99BB-4CFD-8907-3F53AFDC9F31}" type="presParOf" srcId="{3983B2A8-5E8E-4ED6-91FE-9D1C7B32A16F}" destId="{2B5AEDF8-2018-4A6B-A2CF-72F317EF9867}" srcOrd="2" destOrd="0" presId="urn:microsoft.com/office/officeart/2005/8/layout/list1"/>
    <dgm:cxn modelId="{D94535F6-D806-475B-A1EE-161EA97F49C4}" type="presOf" srcId="{F83FF7F2-FE5B-4E23-AA8E-D05EF86B9DB8}" destId="{2B5AEDF8-2018-4A6B-A2CF-72F317EF9867}" srcOrd="0" destOrd="0" presId="urn:microsoft.com/office/officeart/2005/8/layout/list1"/>
    <dgm:cxn modelId="{3600255A-C088-42CA-B6E6-D4F8052D843A}" type="presOf" srcId="{4AC9EF49-76A0-4879-9D9D-4348685AFC91}" destId="{2B5AEDF8-2018-4A6B-A2CF-72F317EF9867}" srcOrd="0" destOrd="1" presId="urn:microsoft.com/office/officeart/2005/8/layout/list1"/>
    <dgm:cxn modelId="{EAD529D5-22F0-4CA6-A659-FAADF4134316}" type="presOf" srcId="{C6B55EC8-739B-42DE-B84B-497A486A46F7}" destId="{2B5AEDF8-2018-4A6B-A2CF-72F317EF9867}" srcOrd="0" destOrd="2" presId="urn:microsoft.com/office/officeart/2005/8/layout/list1"/>
    <dgm:cxn modelId="{893795A4-737E-48C8-9078-0D21AE46CFAB}" type="presOf" srcId="{B8127B11-1BA0-4F41-B996-C9C4AFF0DC28}" destId="{2B5AEDF8-2018-4A6B-A2CF-72F317EF9867}" srcOrd="0" destOrd="3" presId="urn:microsoft.com/office/officeart/2005/8/layout/list1"/>
    <dgm:cxn modelId="{03875E25-7246-42BB-B9CE-2E8F1EA0F2C7}" type="presOf" srcId="{1AE93603-3725-4982-AB2B-9AFB89287EFA}" destId="{2B5AEDF8-2018-4A6B-A2CF-72F317EF9867}" srcOrd="0" destOrd="4" presId="urn:microsoft.com/office/officeart/2005/8/layout/list1"/>
    <dgm:cxn modelId="{03ABA249-86C9-48AE-AEBC-D30119C25D5F}" type="presOf" srcId="{5BD79C50-5010-4F8E-9FB3-9C028E61312F}" destId="{2B5AEDF8-2018-4A6B-A2CF-72F317EF9867}" srcOrd="0" destOrd="5" presId="urn:microsoft.com/office/officeart/2005/8/layout/list1"/>
    <dgm:cxn modelId="{F1D129CB-5349-4530-8457-3C77FA9BCC51}" type="presOf" srcId="{0E73E415-64FD-40ED-A8FD-CB40CB057209}" destId="{2B5AEDF8-2018-4A6B-A2CF-72F317EF9867}" srcOrd="0" destOrd="6" presId="urn:microsoft.com/office/officeart/2005/8/layout/list1"/>
    <dgm:cxn modelId="{1CD97847-1C1B-48A5-813C-CEDB4E9FDF53}" type="presOf" srcId="{6282C673-E8DA-42B3-B7BB-F117C8FA096B}" destId="{2B5AEDF8-2018-4A6B-A2CF-72F317EF9867}" srcOrd="0" destOrd="7" presId="urn:microsoft.com/office/officeart/2005/8/layout/list1"/>
    <dgm:cxn modelId="{FAA4036C-116A-472D-9D7B-BB3DCF660693}" type="presOf" srcId="{CD0B8A8B-AD87-4742-BEE9-3A2279B0CDDB}" destId="{2B5AEDF8-2018-4A6B-A2CF-72F317EF9867}" srcOrd="0" destOrd="8" presId="urn:microsoft.com/office/officeart/2005/8/layout/list1"/>
    <dgm:cxn modelId="{E3438C20-136E-4090-A00D-944AD99ED577}" type="presOf" srcId="{A4495A37-FA13-4A47-A06A-84C2E841EE2F}" destId="{2B5AEDF8-2018-4A6B-A2CF-72F317EF9867}" srcOrd="0" destOrd="9" presId="urn:microsoft.com/office/officeart/2005/8/layout/list1"/>
    <dgm:cxn modelId="{A87C45EB-8F3E-4791-A090-5488BC33FA9F}" type="presOf" srcId="{18687932-3CE2-4D30-9E88-A0A216D17FF7}" destId="{2B5AEDF8-2018-4A6B-A2CF-72F317EF9867}" srcOrd="0" destOrd="10" presId="urn:microsoft.com/office/officeart/2005/8/layout/list1"/>
    <dgm:cxn modelId="{58F5517F-26E0-4C29-B007-176BED33D146}" type="presOf" srcId="{9518DD5E-51AD-4494-8B57-21AE2B4C4F2F}" destId="{2B5AEDF8-2018-4A6B-A2CF-72F317EF9867}" srcOrd="0" destOrd="11" presId="urn:microsoft.com/office/officeart/2005/8/layout/list1"/>
    <dgm:cxn modelId="{F1D48933-66A9-4E4F-89EC-0E8B1FD3F6E8}" type="presOf" srcId="{66F5117F-3353-4B48-9C4F-79DAE887ACED}" destId="{2B5AEDF8-2018-4A6B-A2CF-72F317EF9867}" srcOrd="0" destOrd="12" presId="urn:microsoft.com/office/officeart/2005/8/layout/list1"/>
    <dgm:cxn modelId="{E33C6FCA-DBB7-4D8D-B071-3EFA224C658D}" type="presOf" srcId="{8681AB04-F53D-464F-9C11-686155A91B72}" destId="{2B5AEDF8-2018-4A6B-A2CF-72F317EF9867}" srcOrd="0" destOrd="13" presId="urn:microsoft.com/office/officeart/2005/8/layout/list1"/>
    <dgm:cxn modelId="{D74A91B9-96FD-4CD6-9728-50D41E4363B5}" type="presOf" srcId="{C1110E79-93CE-47ED-B9A6-3EF93077C9F7}" destId="{2B5AEDF8-2018-4A6B-A2CF-72F317EF9867}" srcOrd="0" destOrd="14" presId="urn:microsoft.com/office/officeart/2005/8/layout/list1"/>
    <dgm:cxn modelId="{04A8D443-A547-4E73-AD30-1C69E59E8F40}" type="presOf" srcId="{C1B3C854-7B1A-49A2-AF79-576987AA29A2}" destId="{2B5AEDF8-2018-4A6B-A2CF-72F317EF9867}" srcOrd="0" destOrd="15" presId="urn:microsoft.com/office/officeart/2005/8/layout/list1"/>
    <dgm:cxn modelId="{69F7BD5F-6794-469D-AAA4-1B8B61623ADD}" type="presOf" srcId="{02E8683A-4949-465E-809A-2DD5E80335D7}" destId="{2B5AEDF8-2018-4A6B-A2CF-72F317EF9867}" srcOrd="0" destOrd="16"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磷肥厂电气车间设备员安全职责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B5693CEC-3538-431E-B159-A6E2C1A82FD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B5693CEC-3538-431E-B159-A6E2C1A82FD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1、识别、宣贯关于电气的法律、法规、规章、标准，并督促执行。</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8F991740-1A77-4287-89E6-43E1661F340F}"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8F991740-1A77-4287-89E6-43E1661F340F}"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DF6AED70-D0B8-4DAF-9DCF-4574C8E941F6}">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2、根据公司电气相关管理制度、检维修规程，协助车间主任制定本厂的实施细则，并实施。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ABCDB93-FD72-4AD4-B7B2-193217A38432}" cxnId="{58B3FF7D-4563-41A0-8934-A49BD39F601A}" type="parTrans">
      <dgm:prSet/>
      <dgm:spPr/>
    </dgm:pt>
    <dgm:pt modelId="{A168BA3C-770D-4425-B1AB-0672BACBD555}" cxnId="{58B3FF7D-4563-41A0-8934-A49BD39F601A}" type="sibTrans">
      <dgm:prSet/>
      <dgm:spPr/>
    </dgm:pt>
    <dgm:pt modelId="{118A45B9-519B-41DA-A59E-78590A9E237F}">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3、负责编制、实施电气设备维护规程。</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2040DFC-E897-4F6D-9040-53040F8C9B6A}" cxnId="{B7D34D06-E4D4-4C3A-9216-09734B305DF8}" type="parTrans">
      <dgm:prSet/>
      <dgm:spPr/>
    </dgm:pt>
    <dgm:pt modelId="{13F69FA2-8492-4A5D-B84D-C5EEFCCB11E3}" cxnId="{B7D34D06-E4D4-4C3A-9216-09734B305DF8}" type="sibTrans">
      <dgm:prSet/>
      <dgm:spPr/>
    </dgm:pt>
    <dgm:pt modelId="{645E5A4F-8C8D-40DC-89DD-D3D13EBABB0D}">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4、组织电气类安全检查并落实整改措施。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233682F-3D9D-460D-B304-72EBA0BAB4A6}" cxnId="{2C2FEAF4-8C3D-4D58-8045-713312F33C8C}" type="parTrans">
      <dgm:prSet/>
      <dgm:spPr/>
    </dgm:pt>
    <dgm:pt modelId="{15CA11D6-8A12-4A20-8324-2348A26D5AEC}" cxnId="{2C2FEAF4-8C3D-4D58-8045-713312F33C8C}" type="sibTrans">
      <dgm:prSet/>
      <dgm:spPr/>
    </dgm:pt>
    <dgm:pt modelId="{C1C7B3DD-D03F-42F4-B290-352674B6EEBB}">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5、负责各类电气设备设施的维护、预试、检查、维修管理。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EB53024-492B-4855-A5AF-35C7BB1DB7C8}" cxnId="{6438B4B5-7E5D-4949-894E-80571A7AEEE5}" type="parTrans">
      <dgm:prSet/>
      <dgm:spPr/>
    </dgm:pt>
    <dgm:pt modelId="{155686AD-C845-4FC3-AC2A-D38DDE3995A0}" cxnId="{6438B4B5-7E5D-4949-894E-80571A7AEEE5}" type="sibTrans">
      <dgm:prSet/>
      <dgm:spPr/>
    </dgm:pt>
    <dgm:pt modelId="{97FB55A8-3554-47D4-945D-141951A3FA8B}">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6、负责电气设备类变更的管理，并建立台账。</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89B254C-C3FC-4227-B747-389E170C030D}" cxnId="{3A739835-5868-42AF-B41A-235C35D8EDA6}" type="parTrans">
      <dgm:prSet/>
      <dgm:spPr/>
    </dgm:pt>
    <dgm:pt modelId="{83DD2CF3-02C6-4803-8810-C1B2AA3B3FBB}" cxnId="{3A739835-5868-42AF-B41A-235C35D8EDA6}" type="sibTrans">
      <dgm:prSet/>
      <dgm:spPr/>
    </dgm:pt>
    <dgm:pt modelId="{4D455D92-7F07-48B5-9CCF-D78F3A590B72}">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7、负责电气类设备设施的检维修技术措施及检修质量管理。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346FFD1-A10E-4594-8EC9-A9BF17218813}" cxnId="{B6589E41-9E9D-4CE0-98B3-BE22CAC8978C}" type="parTrans">
      <dgm:prSet/>
      <dgm:spPr/>
    </dgm:pt>
    <dgm:pt modelId="{ADD5A253-76AE-4E4F-86A0-782121680C7F}" cxnId="{B6589E41-9E9D-4CE0-98B3-BE22CAC8978C}" type="sibTrans">
      <dgm:prSet/>
      <dgm:spPr/>
    </dgm:pt>
    <dgm:pt modelId="{D21689BB-FE0A-4E77-8F84-75A20DD4426F}">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8、负责供电系统的安全管理。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5D6DCD2-C6B8-4D91-9AB2-FBFE6E51A0DD}" cxnId="{BF079547-C86B-4DE4-AE04-6EF9B65D12DA}" type="parTrans">
      <dgm:prSet/>
      <dgm:spPr/>
    </dgm:pt>
    <dgm:pt modelId="{78C470E0-C788-49B8-A0DC-D7EE24886824}" cxnId="{BF079547-C86B-4DE4-AE04-6EF9B65D12DA}" type="sibTrans">
      <dgm:prSet/>
      <dgm:spPr/>
    </dgm:pt>
    <dgm:pt modelId="{1071B5B8-15CD-449B-ADB5-8443DF81F6D7}">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9、负责业务范围的风险分级管控和隐患排查治理。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F9B1D00-D8BB-4DFC-8326-BCC8B93D3A5F}" cxnId="{B9C37812-AA8F-4FE3-97DA-5015DFFF2CC2}" type="parTrans">
      <dgm:prSet/>
      <dgm:spPr/>
    </dgm:pt>
    <dgm:pt modelId="{81370D7B-A08C-4A23-BE73-271C66F32E6F}" cxnId="{B9C37812-AA8F-4FE3-97DA-5015DFFF2CC2}" type="sibTrans">
      <dgm:prSet/>
      <dgm:spPr/>
    </dgm:pt>
    <dgm:pt modelId="{11D323B5-D3D8-4D5C-A947-647991E5431E}">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10、及时制止和纠正“三违”行为。</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954D91E-C5AF-4932-A2CD-015D0DDBA174}" cxnId="{4E320AE3-B6F9-432F-97B9-0DC910D15723}" type="parTrans">
      <dgm:prSet/>
      <dgm:spPr/>
    </dgm:pt>
    <dgm:pt modelId="{38D6E86E-56F4-435E-A6AD-F273AD0817FF}" cxnId="{4E320AE3-B6F9-432F-97B9-0DC910D15723}" type="sibTrans">
      <dgm:prSet/>
      <dgm:spPr/>
    </dgm:pt>
    <dgm:pt modelId="{9F3D959E-E13D-4786-83BF-A8644CE40A7F}">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11、负责业务技能培训及员工日常教育。</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1D783BB-5B6C-412C-B059-7F0E7646B6B6}" cxnId="{A1EE0507-F75C-4757-8A95-C6A9770A0773}" type="parTrans">
      <dgm:prSet/>
      <dgm:spPr/>
    </dgm:pt>
    <dgm:pt modelId="{9A3DED2E-B30D-4111-8948-AFA5C1C29B00}" cxnId="{A1EE0507-F75C-4757-8A95-C6A9770A0773}" type="sibTrans">
      <dgm:prSet/>
      <dgm:spPr/>
    </dgm:pt>
    <dgm:pt modelId="{1C255258-D788-458F-A3C4-4929B1A27B5E}">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12、负责编制本车间设备类应急处置方案。</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634B5D6-D2BA-4BE5-A2A8-7878AF077CCB}" cxnId="{689B5062-6D07-472A-88CC-DE4C8531B5E0}" type="parTrans">
      <dgm:prSet/>
      <dgm:spPr/>
    </dgm:pt>
    <dgm:pt modelId="{396A333E-B5ED-468B-A2C8-FEB7C2CCFC83}" cxnId="{689B5062-6D07-472A-88CC-DE4C8531B5E0}" type="sibTrans">
      <dgm:prSet/>
      <dgm:spPr/>
    </dgm:pt>
    <dgm:pt modelId="{CE689830-8097-4E45-933F-76028FF825C7}">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13、发生事故事件后立即上报和自救，配合事故调查，落实事故整改措施。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064734E-58E0-43C9-9C16-2762F0C118C6}" cxnId="{FD10AB91-9BD5-4956-9290-8DF303BF756F}" type="parTrans">
      <dgm:prSet/>
      <dgm:spPr/>
    </dgm:pt>
    <dgm:pt modelId="{76A1C30A-4DFC-4B8C-85A9-982335D4D545}" cxnId="{FD10AB91-9BD5-4956-9290-8DF303BF756F}" type="sibTrans">
      <dgm:prSet/>
      <dgm:spPr/>
    </dgm:pt>
    <dgm:pt modelId="{DA1BF026-9521-4D2B-BBCB-CADC66080931}">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14、负责落实属地安全管理和直线管理责任，包括但不限于责任划分、目标指标。</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AD4AE1C-B432-4A7F-9A81-AA5ECA5CC843}" cxnId="{833DA6AD-57A0-4786-854D-483F43AB52D2}" type="parTrans">
      <dgm:prSet/>
      <dgm:spPr/>
    </dgm:pt>
    <dgm:pt modelId="{1D0C025A-839A-483A-8857-48FF1E2CFEF2}" cxnId="{833DA6AD-57A0-4786-854D-483F43AB52D2}" type="sibTrans">
      <dgm:prSet/>
      <dgm:spPr/>
    </dgm:pt>
    <dgm:pt modelId="{FECC0834-D7DE-4AEA-9611-F948AC1AF9C9}">
      <dgm:prSet phldr="0" custT="1"/>
      <dgm:spPr/>
      <dgm:t>
        <a:bodyPr vert="horz" wrap="square"/>
        <a:p>
          <a:pPr eaLnBrk="1" fontAlgn="auto" latinLnBrk="0" hangingPunct="1">
            <a:lnSpc>
              <a:spcPts val="21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E4CF0A6-5B19-430A-A272-5C4250376FFB}" cxnId="{BB28874F-8415-4496-81E7-3F1D59118C17}" type="parTrans">
      <dgm:prSet/>
      <dgm:spPr/>
    </dgm:pt>
    <dgm:pt modelId="{83369316-AEF0-425D-A8DD-DD4AE1DAE9C6}" cxnId="{BB28874F-8415-4496-81E7-3F1D59118C17}"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B5693CEC-3538-431E-B159-A6E2C1A82FD3}" srcId="{4935A80B-7172-48BD-B454-D3CA38B5F4BA}" destId="{49A1A2BA-4E6D-481A-BCAC-42E7B9468803}" srcOrd="0" destOrd="0" parTransId="{1090D119-BACC-4AEE-8E2F-CAD1606431A1}" sibTransId="{3CBBBDE3-3122-428A-9F4D-3340563BCD7D}"/>
    <dgm:cxn modelId="{8F991740-1A77-4287-89E6-43E1661F340F}" srcId="{49A1A2BA-4E6D-481A-BCAC-42E7B9468803}" destId="{F83FF7F2-FE5B-4E23-AA8E-D05EF86B9DB8}" srcOrd="0" destOrd="0" parTransId="{EDDDE9A4-66A5-4754-B944-AF69BAA7DD29}" sibTransId="{F9E84AEF-C996-4BE9-83FF-77CE1CA3F875}"/>
    <dgm:cxn modelId="{58B3FF7D-4563-41A0-8934-A49BD39F601A}" srcId="{49A1A2BA-4E6D-481A-BCAC-42E7B9468803}" destId="{DF6AED70-D0B8-4DAF-9DCF-4574C8E941F6}" srcOrd="1" destOrd="0" parTransId="{AABCDB93-FD72-4AD4-B7B2-193217A38432}" sibTransId="{A168BA3C-770D-4425-B1AB-0672BACBD555}"/>
    <dgm:cxn modelId="{B7D34D06-E4D4-4C3A-9216-09734B305DF8}" srcId="{49A1A2BA-4E6D-481A-BCAC-42E7B9468803}" destId="{118A45B9-519B-41DA-A59E-78590A9E237F}" srcOrd="2" destOrd="0" parTransId="{32040DFC-E897-4F6D-9040-53040F8C9B6A}" sibTransId="{13F69FA2-8492-4A5D-B84D-C5EEFCCB11E3}"/>
    <dgm:cxn modelId="{2C2FEAF4-8C3D-4D58-8045-713312F33C8C}" srcId="{49A1A2BA-4E6D-481A-BCAC-42E7B9468803}" destId="{645E5A4F-8C8D-40DC-89DD-D3D13EBABB0D}" srcOrd="3" destOrd="0" parTransId="{2233682F-3D9D-460D-B304-72EBA0BAB4A6}" sibTransId="{15CA11D6-8A12-4A20-8324-2348A26D5AEC}"/>
    <dgm:cxn modelId="{6438B4B5-7E5D-4949-894E-80571A7AEEE5}" srcId="{49A1A2BA-4E6D-481A-BCAC-42E7B9468803}" destId="{C1C7B3DD-D03F-42F4-B290-352674B6EEBB}" srcOrd="4" destOrd="0" parTransId="{DEB53024-492B-4855-A5AF-35C7BB1DB7C8}" sibTransId="{155686AD-C845-4FC3-AC2A-D38DDE3995A0}"/>
    <dgm:cxn modelId="{3A739835-5868-42AF-B41A-235C35D8EDA6}" srcId="{49A1A2BA-4E6D-481A-BCAC-42E7B9468803}" destId="{97FB55A8-3554-47D4-945D-141951A3FA8B}" srcOrd="5" destOrd="0" parTransId="{589B254C-C3FC-4227-B747-389E170C030D}" sibTransId="{83DD2CF3-02C6-4803-8810-C1B2AA3B3FBB}"/>
    <dgm:cxn modelId="{B6589E41-9E9D-4CE0-98B3-BE22CAC8978C}" srcId="{49A1A2BA-4E6D-481A-BCAC-42E7B9468803}" destId="{4D455D92-7F07-48B5-9CCF-D78F3A590B72}" srcOrd="6" destOrd="0" parTransId="{0346FFD1-A10E-4594-8EC9-A9BF17218813}" sibTransId="{ADD5A253-76AE-4E4F-86A0-782121680C7F}"/>
    <dgm:cxn modelId="{BF079547-C86B-4DE4-AE04-6EF9B65D12DA}" srcId="{49A1A2BA-4E6D-481A-BCAC-42E7B9468803}" destId="{D21689BB-FE0A-4E77-8F84-75A20DD4426F}" srcOrd="7" destOrd="0" parTransId="{95D6DCD2-C6B8-4D91-9AB2-FBFE6E51A0DD}" sibTransId="{78C470E0-C788-49B8-A0DC-D7EE24886824}"/>
    <dgm:cxn modelId="{B9C37812-AA8F-4FE3-97DA-5015DFFF2CC2}" srcId="{49A1A2BA-4E6D-481A-BCAC-42E7B9468803}" destId="{1071B5B8-15CD-449B-ADB5-8443DF81F6D7}" srcOrd="8" destOrd="0" parTransId="{9F9B1D00-D8BB-4DFC-8326-BCC8B93D3A5F}" sibTransId="{81370D7B-A08C-4A23-BE73-271C66F32E6F}"/>
    <dgm:cxn modelId="{4E320AE3-B6F9-432F-97B9-0DC910D15723}" srcId="{49A1A2BA-4E6D-481A-BCAC-42E7B9468803}" destId="{11D323B5-D3D8-4D5C-A947-647991E5431E}" srcOrd="9" destOrd="0" parTransId="{1954D91E-C5AF-4932-A2CD-015D0DDBA174}" sibTransId="{38D6E86E-56F4-435E-A6AD-F273AD0817FF}"/>
    <dgm:cxn modelId="{A1EE0507-F75C-4757-8A95-C6A9770A0773}" srcId="{49A1A2BA-4E6D-481A-BCAC-42E7B9468803}" destId="{9F3D959E-E13D-4786-83BF-A8644CE40A7F}" srcOrd="10" destOrd="0" parTransId="{61D783BB-5B6C-412C-B059-7F0E7646B6B6}" sibTransId="{9A3DED2E-B30D-4111-8948-AFA5C1C29B00}"/>
    <dgm:cxn modelId="{689B5062-6D07-472A-88CC-DE4C8531B5E0}" srcId="{49A1A2BA-4E6D-481A-BCAC-42E7B9468803}" destId="{1C255258-D788-458F-A3C4-4929B1A27B5E}" srcOrd="11" destOrd="0" parTransId="{2634B5D6-D2BA-4BE5-A2A8-7878AF077CCB}" sibTransId="{396A333E-B5ED-468B-A2C8-FEB7C2CCFC83}"/>
    <dgm:cxn modelId="{FD10AB91-9BD5-4956-9290-8DF303BF756F}" srcId="{49A1A2BA-4E6D-481A-BCAC-42E7B9468803}" destId="{CE689830-8097-4E45-933F-76028FF825C7}" srcOrd="12" destOrd="0" parTransId="{5064734E-58E0-43C9-9C16-2762F0C118C6}" sibTransId="{76A1C30A-4DFC-4B8C-85A9-982335D4D545}"/>
    <dgm:cxn modelId="{833DA6AD-57A0-4786-854D-483F43AB52D2}" srcId="{49A1A2BA-4E6D-481A-BCAC-42E7B9468803}" destId="{DA1BF026-9521-4D2B-BBCB-CADC66080931}" srcOrd="13" destOrd="0" parTransId="{DAD4AE1C-B432-4A7F-9A81-AA5ECA5CC843}" sibTransId="{1D0C025A-839A-483A-8857-48FF1E2CFEF2}"/>
    <dgm:cxn modelId="{BB28874F-8415-4496-81E7-3F1D59118C17}" srcId="{49A1A2BA-4E6D-481A-BCAC-42E7B9468803}" destId="{FECC0834-D7DE-4AEA-9611-F948AC1AF9C9}" srcOrd="14" destOrd="0" parTransId="{BE4CF0A6-5B19-430A-A272-5C4250376FFB}" sibTransId="{83369316-AEF0-425D-A8DD-DD4AE1DAE9C6}"/>
    <dgm:cxn modelId="{9A6D2B1C-F4E3-4CB6-86A6-15946B8A94B8}" type="presOf" srcId="{4935A80B-7172-48BD-B454-D3CA38B5F4BA}" destId="{3983B2A8-5E8E-4ED6-91FE-9D1C7B32A16F}" srcOrd="0" destOrd="0" presId="urn:microsoft.com/office/officeart/2005/8/layout/list1"/>
    <dgm:cxn modelId="{C2CF4579-FE90-4735-94C7-366E68DA7472}" type="presParOf" srcId="{3983B2A8-5E8E-4ED6-91FE-9D1C7B32A16F}" destId="{9B2FF57A-0E61-4022-8AF0-1E62D62C2B48}" srcOrd="0" destOrd="0" presId="urn:microsoft.com/office/officeart/2005/8/layout/list1"/>
    <dgm:cxn modelId="{7CCE62C3-91CA-4D77-84D1-6CD90276FAFF}" type="presParOf" srcId="{9B2FF57A-0E61-4022-8AF0-1E62D62C2B48}" destId="{0A417E00-4EF8-41DA-BC4D-D0D523CB68DB}" srcOrd="0" destOrd="0" presId="urn:microsoft.com/office/officeart/2005/8/layout/list1"/>
    <dgm:cxn modelId="{A5FC57C3-C70D-4A58-ADF2-B2796E49B929}" type="presOf" srcId="{49A1A2BA-4E6D-481A-BCAC-42E7B9468803}" destId="{0A417E00-4EF8-41DA-BC4D-D0D523CB68DB}" srcOrd="0" destOrd="0" presId="urn:microsoft.com/office/officeart/2005/8/layout/list1"/>
    <dgm:cxn modelId="{E4BA3A28-0921-48E4-ACA9-13D641FBE7EB}" type="presParOf" srcId="{9B2FF57A-0E61-4022-8AF0-1E62D62C2B48}" destId="{A9C8152E-6715-45B0-81BD-FEB48175D7C4}" srcOrd="1" destOrd="0" presId="urn:microsoft.com/office/officeart/2005/8/layout/list1"/>
    <dgm:cxn modelId="{82D82820-044A-487C-A6FB-9BB7ED7176BB}" type="presOf" srcId="{49A1A2BA-4E6D-481A-BCAC-42E7B9468803}" destId="{A9C8152E-6715-45B0-81BD-FEB48175D7C4}" srcOrd="0" destOrd="0" presId="urn:microsoft.com/office/officeart/2005/8/layout/list1"/>
    <dgm:cxn modelId="{FA09561E-C760-43DA-8E96-6671A7DFA9DC}" type="presParOf" srcId="{3983B2A8-5E8E-4ED6-91FE-9D1C7B32A16F}" destId="{EC574BB0-F0DF-467D-9D0D-DE9518B8B816}" srcOrd="1" destOrd="0" presId="urn:microsoft.com/office/officeart/2005/8/layout/list1"/>
    <dgm:cxn modelId="{23091061-F593-456A-A7A2-1AA68819544A}" type="presParOf" srcId="{3983B2A8-5E8E-4ED6-91FE-9D1C7B32A16F}" destId="{2B5AEDF8-2018-4A6B-A2CF-72F317EF9867}" srcOrd="2" destOrd="0" presId="urn:microsoft.com/office/officeart/2005/8/layout/list1"/>
    <dgm:cxn modelId="{CA784996-2571-4CDE-B57A-0F089112C3A9}" type="presOf" srcId="{F83FF7F2-FE5B-4E23-AA8E-D05EF86B9DB8}" destId="{2B5AEDF8-2018-4A6B-A2CF-72F317EF9867}" srcOrd="0" destOrd="0" presId="urn:microsoft.com/office/officeart/2005/8/layout/list1"/>
    <dgm:cxn modelId="{6FAD2A2B-52F0-4DCF-A5B9-E99F89C6D2C2}" type="presOf" srcId="{DF6AED70-D0B8-4DAF-9DCF-4574C8E941F6}" destId="{2B5AEDF8-2018-4A6B-A2CF-72F317EF9867}" srcOrd="0" destOrd="1" presId="urn:microsoft.com/office/officeart/2005/8/layout/list1"/>
    <dgm:cxn modelId="{98C5F03A-A160-47CB-87E5-4FD48A041BCA}" type="presOf" srcId="{118A45B9-519B-41DA-A59E-78590A9E237F}" destId="{2B5AEDF8-2018-4A6B-A2CF-72F317EF9867}" srcOrd="0" destOrd="2" presId="urn:microsoft.com/office/officeart/2005/8/layout/list1"/>
    <dgm:cxn modelId="{C8A488C0-47E3-401A-89E9-120566276C4E}" type="presOf" srcId="{645E5A4F-8C8D-40DC-89DD-D3D13EBABB0D}" destId="{2B5AEDF8-2018-4A6B-A2CF-72F317EF9867}" srcOrd="0" destOrd="3" presId="urn:microsoft.com/office/officeart/2005/8/layout/list1"/>
    <dgm:cxn modelId="{3D0AE85C-A9CB-46EA-BB2E-F790362B0232}" type="presOf" srcId="{C1C7B3DD-D03F-42F4-B290-352674B6EEBB}" destId="{2B5AEDF8-2018-4A6B-A2CF-72F317EF9867}" srcOrd="0" destOrd="4" presId="urn:microsoft.com/office/officeart/2005/8/layout/list1"/>
    <dgm:cxn modelId="{F0D145E2-6E28-42D9-A1BB-03864420C905}" type="presOf" srcId="{97FB55A8-3554-47D4-945D-141951A3FA8B}" destId="{2B5AEDF8-2018-4A6B-A2CF-72F317EF9867}" srcOrd="0" destOrd="5" presId="urn:microsoft.com/office/officeart/2005/8/layout/list1"/>
    <dgm:cxn modelId="{AB492D0C-A8F4-4F6C-BA87-FEFFA4F7EDB9}" type="presOf" srcId="{4D455D92-7F07-48B5-9CCF-D78F3A590B72}" destId="{2B5AEDF8-2018-4A6B-A2CF-72F317EF9867}" srcOrd="0" destOrd="6" presId="urn:microsoft.com/office/officeart/2005/8/layout/list1"/>
    <dgm:cxn modelId="{71C3E34D-BD42-43CC-A462-7B9BECAB4C91}" type="presOf" srcId="{D21689BB-FE0A-4E77-8F84-75A20DD4426F}" destId="{2B5AEDF8-2018-4A6B-A2CF-72F317EF9867}" srcOrd="0" destOrd="7" presId="urn:microsoft.com/office/officeart/2005/8/layout/list1"/>
    <dgm:cxn modelId="{D7FC6674-E161-4755-91BC-C4F2EBCBA198}" type="presOf" srcId="{1071B5B8-15CD-449B-ADB5-8443DF81F6D7}" destId="{2B5AEDF8-2018-4A6B-A2CF-72F317EF9867}" srcOrd="0" destOrd="8" presId="urn:microsoft.com/office/officeart/2005/8/layout/list1"/>
    <dgm:cxn modelId="{19D72DDC-4656-4ED6-BCA8-C661EF96178F}" type="presOf" srcId="{11D323B5-D3D8-4D5C-A947-647991E5431E}" destId="{2B5AEDF8-2018-4A6B-A2CF-72F317EF9867}" srcOrd="0" destOrd="9" presId="urn:microsoft.com/office/officeart/2005/8/layout/list1"/>
    <dgm:cxn modelId="{7E311DAD-66EB-4C53-8310-997F274295A4}" type="presOf" srcId="{9F3D959E-E13D-4786-83BF-A8644CE40A7F}" destId="{2B5AEDF8-2018-4A6B-A2CF-72F317EF9867}" srcOrd="0" destOrd="10" presId="urn:microsoft.com/office/officeart/2005/8/layout/list1"/>
    <dgm:cxn modelId="{06D92F4F-BCCF-4887-BC93-5A2D1759A8A4}" type="presOf" srcId="{1C255258-D788-458F-A3C4-4929B1A27B5E}" destId="{2B5AEDF8-2018-4A6B-A2CF-72F317EF9867}" srcOrd="0" destOrd="11" presId="urn:microsoft.com/office/officeart/2005/8/layout/list1"/>
    <dgm:cxn modelId="{1A92C035-8779-42D9-8A5C-1DCA2E8F2872}" type="presOf" srcId="{CE689830-8097-4E45-933F-76028FF825C7}" destId="{2B5AEDF8-2018-4A6B-A2CF-72F317EF9867}" srcOrd="0" destOrd="12" presId="urn:microsoft.com/office/officeart/2005/8/layout/list1"/>
    <dgm:cxn modelId="{0E078AF6-A515-47D7-9232-0FE728AB9C36}" type="presOf" srcId="{DA1BF026-9521-4D2B-BBCB-CADC66080931}" destId="{2B5AEDF8-2018-4A6B-A2CF-72F317EF9867}" srcOrd="0" destOrd="13" presId="urn:microsoft.com/office/officeart/2005/8/layout/list1"/>
    <dgm:cxn modelId="{F3A87B7A-10CF-49E7-9589-1F2CA5D29121}" type="presOf" srcId="{FECC0834-D7DE-4AEA-9611-F948AC1AF9C9}" destId="{2B5AEDF8-2018-4A6B-A2CF-72F317EF9867}" srcOrd="0" destOrd="14"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磷肥厂电气车间1#系统运行第一副修安全职责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D123621D-94BA-4584-BFF6-69E53538DC9B}"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D123621D-94BA-4584-BFF6-69E53538DC9B}"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1、学习、执行关于电气的法律、法规、规章、标准。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9ECB394F-13FA-4965-8B22-2A86B5BF1939}"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9ECB394F-13FA-4965-8B22-2A86B5BF1939}"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67198C9B-B115-45EC-ABCA-B950D8EAE2C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2、执行公司电气相关管理制度、操作规程、检维修规程。</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CAB1DEB-9DA7-4EAB-A940-68E2896F36BE}" cxnId="{05BFEA9D-E874-4208-ACD0-3FD9D3968505}" type="parTrans">
      <dgm:prSet/>
      <dgm:spPr/>
    </dgm:pt>
    <dgm:pt modelId="{17EE79F1-2EFE-44FF-90EE-93FD8124D60C}" cxnId="{05BFEA9D-E874-4208-ACD0-3FD9D3968505}" type="sibTrans">
      <dgm:prSet/>
      <dgm:spPr/>
    </dgm:pt>
    <dgm:pt modelId="{3E7A9630-685F-4091-B436-765C9D5A8E14}">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3、参与电气类安全检查并落实整改措施。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317BBA4-75D4-4C17-AC18-7FADEFBDA005}" cxnId="{14E4C524-8E64-4355-98BF-F3FC4D7B5BE5}" type="parTrans">
      <dgm:prSet/>
      <dgm:spPr/>
    </dgm:pt>
    <dgm:pt modelId="{768C4FC5-A09A-44FE-B2AA-566E462B2A3E}" cxnId="{14E4C524-8E64-4355-98BF-F3FC4D7B5BE5}" type="sibTrans">
      <dgm:prSet/>
      <dgm:spPr/>
    </dgm:pt>
    <dgm:pt modelId="{7B300290-C25C-4938-B7DE-D60E5A77EA0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4、协助主操参与生产车间开车前电气设备安全检查，执行本车间下发的安全检查表。</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8C6E493-7A83-4DE3-9D5B-6F832139F949}" cxnId="{B38CADA6-ABBF-48C7-B092-01EDE16F34DB}" type="parTrans">
      <dgm:prSet/>
      <dgm:spPr/>
    </dgm:pt>
    <dgm:pt modelId="{987AB357-D94D-45B0-B3A8-3D4A6AE95CED}" cxnId="{B38CADA6-ABBF-48C7-B092-01EDE16F34DB}" type="sibTrans">
      <dgm:prSet/>
      <dgm:spPr/>
    </dgm:pt>
    <dgm:pt modelId="{B0E6E310-1CEA-40D8-81B2-2C2F78A7AA5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5、协助主操参与各类电气设备设施的、调试、维护、预试、检查、维修。</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B9A618D-5AC4-4FF3-86F9-213B67FB8086}" cxnId="{CADF4372-15F7-4247-A3A9-BA85165C37EF}" type="parTrans">
      <dgm:prSet/>
      <dgm:spPr/>
    </dgm:pt>
    <dgm:pt modelId="{9A799B7F-9247-4F06-96A1-54775ADDB9BD}" cxnId="{CADF4372-15F7-4247-A3A9-BA85165C37EF}" type="sibTrans">
      <dgm:prSet/>
      <dgm:spPr/>
    </dgm:pt>
    <dgm:pt modelId="{292BE6C7-5FAC-47D6-9876-824E4A7CE7C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 执行临时用电作业票证制度，落实相关的电气安全技术要求和安全管理规定且必须有主操现场监管。</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FFE4F93-9DBE-4DBA-8773-7E97F686B619}" cxnId="{87187BCF-FF90-43D1-AB59-67C02D41C0AA}" type="parTrans">
      <dgm:prSet/>
      <dgm:spPr/>
    </dgm:pt>
    <dgm:pt modelId="{DCB8658C-3F4A-4521-A962-B4DFAF77B1E6}" cxnId="{87187BCF-FF90-43D1-AB59-67C02D41C0AA}" type="sibTrans">
      <dgm:prSet/>
      <dgm:spPr/>
    </dgm:pt>
    <dgm:pt modelId="{54E7345E-8409-452B-B202-B3A781A1EC7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7、执行电气类设备设施的检维修作业安全管理规定和检维修作业票证制度。</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2845999-BD60-4FC1-81A1-582593BD0BFA}" cxnId="{041A2578-4037-42EF-8BD0-8DECD9DF1DC0}" type="parTrans">
      <dgm:prSet/>
      <dgm:spPr/>
    </dgm:pt>
    <dgm:pt modelId="{2A0353B8-0BC9-4644-9085-DCDF8D09E513}" cxnId="{041A2578-4037-42EF-8BD0-8DECD9DF1DC0}" type="sibTrans">
      <dgm:prSet/>
      <dgm:spPr/>
    </dgm:pt>
    <dgm:pt modelId="{7F8AB5AF-08E8-4BAA-9812-3892DFE37D1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8、执行供电系统倒闸及停送电作业票证制度，落实相关技术要求和人员防护措施且必须有主操现场监管。</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37F0A27-97B5-40BA-9C15-2A8F6818A460}" cxnId="{A7DD8B04-7351-4167-BF1E-2F58E057F591}" type="parTrans">
      <dgm:prSet/>
      <dgm:spPr/>
    </dgm:pt>
    <dgm:pt modelId="{D47EF343-54AD-4DD5-9DA0-076B500DBAA7}" cxnId="{A7DD8B04-7351-4167-BF1E-2F58E057F591}" type="sibTrans">
      <dgm:prSet/>
      <dgm:spPr/>
    </dgm:pt>
    <dgm:pt modelId="{00595F39-7D32-4480-A910-17D9FA3080A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9、参与本岗位业务范围的风险分级管控、日常巡检、隐患排查治理。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75B91B2-9B5A-4CBF-B035-826CFBDA7239}" cxnId="{F8422490-255A-4FA6-BE31-08D213B83DDA}" type="parTrans">
      <dgm:prSet/>
      <dgm:spPr/>
    </dgm:pt>
    <dgm:pt modelId="{3C0D99AC-1708-4CB1-9297-5C369EA5B46B}" cxnId="{F8422490-255A-4FA6-BE31-08D213B83DDA}" type="sibTrans">
      <dgm:prSet/>
      <dgm:spPr/>
    </dgm:pt>
    <dgm:pt modelId="{093DB063-AB62-4551-84FA-146129C81EF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10、学习本车间职业健康危害因素的告知，正确使用业务相关的消防和防护器材。</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FB95EC0-2647-4D07-858C-B8AA9610EAED}" cxnId="{71C5BBD2-896F-4958-9954-B4905AD934FF}" type="parTrans">
      <dgm:prSet/>
      <dgm:spPr/>
    </dgm:pt>
    <dgm:pt modelId="{054B2351-F74C-4491-9D27-BB1CD772E529}" cxnId="{71C5BBD2-896F-4958-9954-B4905AD934FF}" type="sibTrans">
      <dgm:prSet/>
      <dgm:spPr/>
    </dgm:pt>
    <dgm:pt modelId="{ECABBEF5-54E4-4673-B4F3-6118A470313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11、及时制止和纠正小组成员的“三违”行为。</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B2459F3-4137-4FEF-8200-6E8B094FC524}" cxnId="{87687EDA-513A-4CC7-84B4-93B601CA1AEC}" type="parTrans">
      <dgm:prSet/>
      <dgm:spPr/>
    </dgm:pt>
    <dgm:pt modelId="{7ADDBE89-240F-4FFB-844C-0539D9371F36}" cxnId="{87687EDA-513A-4CC7-84B4-93B601CA1AEC}" type="sibTrans">
      <dgm:prSet/>
      <dgm:spPr/>
    </dgm:pt>
    <dgm:pt modelId="{13B467E9-FF12-4A36-A2B3-B2BD1BA58A4E}">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12、积极参加业务技能培训。</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13F7832-E310-417D-8D67-CAD54C29E463}" cxnId="{DB5C3CBF-CD99-4E7A-AB13-04507870A4F9}" type="parTrans">
      <dgm:prSet/>
      <dgm:spPr/>
    </dgm:pt>
    <dgm:pt modelId="{45FC348D-EF6B-4DFC-93D5-189401D44C6B}" cxnId="{DB5C3CBF-CD99-4E7A-AB13-04507870A4F9}" type="sibTrans">
      <dgm:prSet/>
      <dgm:spPr/>
    </dgm:pt>
    <dgm:pt modelId="{8BFFAADA-C128-4A9C-B922-4D4105A26F4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13、执行本车间现场应急处置预案并定期演练。</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A593494-573B-4B52-995C-065CF19B9C97}" cxnId="{E962D594-C3FB-4ED8-98D5-05918EF1F7E9}" type="parTrans">
      <dgm:prSet/>
      <dgm:spPr/>
    </dgm:pt>
    <dgm:pt modelId="{0374984C-5FC6-4219-B26B-E45585700048}" cxnId="{E962D594-C3FB-4ED8-98D5-05918EF1F7E9}" type="sibTrans">
      <dgm:prSet/>
      <dgm:spPr/>
    </dgm:pt>
    <dgm:pt modelId="{F6993664-EBB0-422A-9BDD-BF8830E40E1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14、发生事故事件后立即上报和自救，配合事故调查，落实事故整改措施。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9623DD8-17A3-4FC8-9A0D-D99116EB5458}" cxnId="{34B65376-2F95-403F-B47C-D3AE8DB9F4F7}" type="parTrans">
      <dgm:prSet/>
      <dgm:spPr/>
    </dgm:pt>
    <dgm:pt modelId="{32F124B9-AC6E-404C-8A8D-7DB7F6E5D983}" cxnId="{34B65376-2F95-403F-B47C-D3AE8DB9F4F7}" type="sibTrans">
      <dgm:prSet/>
      <dgm:spPr/>
    </dgm:pt>
    <dgm:pt modelId="{06BC7748-66B0-43C9-91D1-71D6612CB44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15、做好本人的交通安全，所属配电室消防、劳动防护用品、安全设施完好情况的检查工作。</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999811B-9684-4596-BF31-E95FB34116E7}" cxnId="{9F193EEB-15C3-4D9F-A097-552FA454E216}" type="parTrans">
      <dgm:prSet/>
      <dgm:spPr/>
    </dgm:pt>
    <dgm:pt modelId="{8E876A8C-F199-4E20-BB40-84FA2D4CF32C}" cxnId="{9F193EEB-15C3-4D9F-A097-552FA454E216}" type="sibTrans">
      <dgm:prSet/>
      <dgm:spPr/>
    </dgm:pt>
    <dgm:pt modelId="{9E345428-BF81-4C5E-828C-C4387CF6289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16、国家法律法规和公司制度规定的其它安全职责。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837923D-ACB2-40E1-BE54-FCA2F40E4839}" cxnId="{8045DCCD-1BC9-4C66-8FD1-B4664520B6AF}" type="parTrans">
      <dgm:prSet/>
      <dgm:spPr/>
    </dgm:pt>
    <dgm:pt modelId="{CF037725-5713-4ED2-B2A3-6A1D364317C7}" cxnId="{8045DCCD-1BC9-4C66-8FD1-B4664520B6AF}"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D123621D-94BA-4584-BFF6-69E53538DC9B}" srcId="{4935A80B-7172-48BD-B454-D3CA38B5F4BA}" destId="{49A1A2BA-4E6D-481A-BCAC-42E7B9468803}" srcOrd="0" destOrd="0" parTransId="{1090D119-BACC-4AEE-8E2F-CAD1606431A1}" sibTransId="{3CBBBDE3-3122-428A-9F4D-3340563BCD7D}"/>
    <dgm:cxn modelId="{9ECB394F-13FA-4965-8B22-2A86B5BF1939}" srcId="{49A1A2BA-4E6D-481A-BCAC-42E7B9468803}" destId="{F83FF7F2-FE5B-4E23-AA8E-D05EF86B9DB8}" srcOrd="0" destOrd="0" parTransId="{EDDDE9A4-66A5-4754-B944-AF69BAA7DD29}" sibTransId="{F9E84AEF-C996-4BE9-83FF-77CE1CA3F875}"/>
    <dgm:cxn modelId="{05BFEA9D-E874-4208-ACD0-3FD9D3968505}" srcId="{49A1A2BA-4E6D-481A-BCAC-42E7B9468803}" destId="{67198C9B-B115-45EC-ABCA-B950D8EAE2CA}" srcOrd="1" destOrd="0" parTransId="{8CAB1DEB-9DA7-4EAB-A940-68E2896F36BE}" sibTransId="{17EE79F1-2EFE-44FF-90EE-93FD8124D60C}"/>
    <dgm:cxn modelId="{14E4C524-8E64-4355-98BF-F3FC4D7B5BE5}" srcId="{49A1A2BA-4E6D-481A-BCAC-42E7B9468803}" destId="{3E7A9630-685F-4091-B436-765C9D5A8E14}" srcOrd="2" destOrd="0" parTransId="{2317BBA4-75D4-4C17-AC18-7FADEFBDA005}" sibTransId="{768C4FC5-A09A-44FE-B2AA-566E462B2A3E}"/>
    <dgm:cxn modelId="{B38CADA6-ABBF-48C7-B092-01EDE16F34DB}" srcId="{49A1A2BA-4E6D-481A-BCAC-42E7B9468803}" destId="{7B300290-C25C-4938-B7DE-D60E5A77EA09}" srcOrd="3" destOrd="0" parTransId="{08C6E493-7A83-4DE3-9D5B-6F832139F949}" sibTransId="{987AB357-D94D-45B0-B3A8-3D4A6AE95CED}"/>
    <dgm:cxn modelId="{CADF4372-15F7-4247-A3A9-BA85165C37EF}" srcId="{49A1A2BA-4E6D-481A-BCAC-42E7B9468803}" destId="{B0E6E310-1CEA-40D8-81B2-2C2F78A7AA52}" srcOrd="4" destOrd="0" parTransId="{EB9A618D-5AC4-4FF3-86F9-213B67FB8086}" sibTransId="{9A799B7F-9247-4F06-96A1-54775ADDB9BD}"/>
    <dgm:cxn modelId="{87187BCF-FF90-43D1-AB59-67C02D41C0AA}" srcId="{49A1A2BA-4E6D-481A-BCAC-42E7B9468803}" destId="{292BE6C7-5FAC-47D6-9876-824E4A7CE7C2}" srcOrd="5" destOrd="0" parTransId="{BFFE4F93-9DBE-4DBA-8773-7E97F686B619}" sibTransId="{DCB8658C-3F4A-4521-A962-B4DFAF77B1E6}"/>
    <dgm:cxn modelId="{041A2578-4037-42EF-8BD0-8DECD9DF1DC0}" srcId="{49A1A2BA-4E6D-481A-BCAC-42E7B9468803}" destId="{54E7345E-8409-452B-B202-B3A781A1EC79}" srcOrd="6" destOrd="0" parTransId="{F2845999-BD60-4FC1-81A1-582593BD0BFA}" sibTransId="{2A0353B8-0BC9-4644-9085-DCDF8D09E513}"/>
    <dgm:cxn modelId="{A7DD8B04-7351-4167-BF1E-2F58E057F591}" srcId="{49A1A2BA-4E6D-481A-BCAC-42E7B9468803}" destId="{7F8AB5AF-08E8-4BAA-9812-3892DFE37D19}" srcOrd="7" destOrd="0" parTransId="{337F0A27-97B5-40BA-9C15-2A8F6818A460}" sibTransId="{D47EF343-54AD-4DD5-9DA0-076B500DBAA7}"/>
    <dgm:cxn modelId="{F8422490-255A-4FA6-BE31-08D213B83DDA}" srcId="{49A1A2BA-4E6D-481A-BCAC-42E7B9468803}" destId="{00595F39-7D32-4480-A910-17D9FA3080A6}" srcOrd="8" destOrd="0" parTransId="{A75B91B2-9B5A-4CBF-B035-826CFBDA7239}" sibTransId="{3C0D99AC-1708-4CB1-9297-5C369EA5B46B}"/>
    <dgm:cxn modelId="{71C5BBD2-896F-4958-9954-B4905AD934FF}" srcId="{49A1A2BA-4E6D-481A-BCAC-42E7B9468803}" destId="{093DB063-AB62-4551-84FA-146129C81EF2}" srcOrd="9" destOrd="0" parTransId="{1FB95EC0-2647-4D07-858C-B8AA9610EAED}" sibTransId="{054B2351-F74C-4491-9D27-BB1CD772E529}"/>
    <dgm:cxn modelId="{87687EDA-513A-4CC7-84B4-93B601CA1AEC}" srcId="{49A1A2BA-4E6D-481A-BCAC-42E7B9468803}" destId="{ECABBEF5-54E4-4673-B4F3-6118A4703136}" srcOrd="10" destOrd="0" parTransId="{BB2459F3-4137-4FEF-8200-6E8B094FC524}" sibTransId="{7ADDBE89-240F-4FFB-844C-0539D9371F36}"/>
    <dgm:cxn modelId="{DB5C3CBF-CD99-4E7A-AB13-04507870A4F9}" srcId="{49A1A2BA-4E6D-481A-BCAC-42E7B9468803}" destId="{13B467E9-FF12-4A36-A2B3-B2BD1BA58A4E}" srcOrd="11" destOrd="0" parTransId="{A13F7832-E310-417D-8D67-CAD54C29E463}" sibTransId="{45FC348D-EF6B-4DFC-93D5-189401D44C6B}"/>
    <dgm:cxn modelId="{E962D594-C3FB-4ED8-98D5-05918EF1F7E9}" srcId="{49A1A2BA-4E6D-481A-BCAC-42E7B9468803}" destId="{8BFFAADA-C128-4A9C-B922-4D4105A26F46}" srcOrd="12" destOrd="0" parTransId="{5A593494-573B-4B52-995C-065CF19B9C97}" sibTransId="{0374984C-5FC6-4219-B26B-E45585700048}"/>
    <dgm:cxn modelId="{34B65376-2F95-403F-B47C-D3AE8DB9F4F7}" srcId="{49A1A2BA-4E6D-481A-BCAC-42E7B9468803}" destId="{F6993664-EBB0-422A-9BDD-BF8830E40E16}" srcOrd="13" destOrd="0" parTransId="{39623DD8-17A3-4FC8-9A0D-D99116EB5458}" sibTransId="{32F124B9-AC6E-404C-8A8D-7DB7F6E5D983}"/>
    <dgm:cxn modelId="{9F193EEB-15C3-4D9F-A097-552FA454E216}" srcId="{49A1A2BA-4E6D-481A-BCAC-42E7B9468803}" destId="{06BC7748-66B0-43C9-91D1-71D6612CB448}" srcOrd="14" destOrd="0" parTransId="{7999811B-9684-4596-BF31-E95FB34116E7}" sibTransId="{8E876A8C-F199-4E20-BB40-84FA2D4CF32C}"/>
    <dgm:cxn modelId="{8045DCCD-1BC9-4C66-8FD1-B4664520B6AF}" srcId="{49A1A2BA-4E6D-481A-BCAC-42E7B9468803}" destId="{9E345428-BF81-4C5E-828C-C4387CF6289B}" srcOrd="15" destOrd="0" parTransId="{F837923D-ACB2-40E1-BE54-FCA2F40E4839}" sibTransId="{CF037725-5713-4ED2-B2A3-6A1D364317C7}"/>
    <dgm:cxn modelId="{747BD8F5-4850-419A-84A7-E80079B6C02F}" type="presOf" srcId="{4935A80B-7172-48BD-B454-D3CA38B5F4BA}" destId="{3983B2A8-5E8E-4ED6-91FE-9D1C7B32A16F}" srcOrd="0" destOrd="0" presId="urn:microsoft.com/office/officeart/2005/8/layout/list1"/>
    <dgm:cxn modelId="{F4D7B86D-DD78-4660-BAC2-4ABB01859694}" type="presParOf" srcId="{3983B2A8-5E8E-4ED6-91FE-9D1C7B32A16F}" destId="{9B2FF57A-0E61-4022-8AF0-1E62D62C2B48}" srcOrd="0" destOrd="0" presId="urn:microsoft.com/office/officeart/2005/8/layout/list1"/>
    <dgm:cxn modelId="{DC421EC3-87C9-41FB-9C88-3AC38BD70873}" type="presParOf" srcId="{9B2FF57A-0E61-4022-8AF0-1E62D62C2B48}" destId="{0A417E00-4EF8-41DA-BC4D-D0D523CB68DB}" srcOrd="0" destOrd="0" presId="urn:microsoft.com/office/officeart/2005/8/layout/list1"/>
    <dgm:cxn modelId="{B9F21C0F-805B-4FA5-B608-69DB9CB9690E}" type="presOf" srcId="{49A1A2BA-4E6D-481A-BCAC-42E7B9468803}" destId="{0A417E00-4EF8-41DA-BC4D-D0D523CB68DB}" srcOrd="0" destOrd="0" presId="urn:microsoft.com/office/officeart/2005/8/layout/list1"/>
    <dgm:cxn modelId="{21502DC9-92AF-4AF9-BCC2-00BB01CE0999}" type="presParOf" srcId="{9B2FF57A-0E61-4022-8AF0-1E62D62C2B48}" destId="{A9C8152E-6715-45B0-81BD-FEB48175D7C4}" srcOrd="1" destOrd="0" presId="urn:microsoft.com/office/officeart/2005/8/layout/list1"/>
    <dgm:cxn modelId="{87596BE8-3FAA-4488-ACDB-F558DCF76927}" type="presOf" srcId="{49A1A2BA-4E6D-481A-BCAC-42E7B9468803}" destId="{A9C8152E-6715-45B0-81BD-FEB48175D7C4}" srcOrd="0" destOrd="0" presId="urn:microsoft.com/office/officeart/2005/8/layout/list1"/>
    <dgm:cxn modelId="{F027C778-2BBC-49CF-B4A3-FCF953070A4B}" type="presParOf" srcId="{3983B2A8-5E8E-4ED6-91FE-9D1C7B32A16F}" destId="{EC574BB0-F0DF-467D-9D0D-DE9518B8B816}" srcOrd="1" destOrd="0" presId="urn:microsoft.com/office/officeart/2005/8/layout/list1"/>
    <dgm:cxn modelId="{01F6318F-8E5C-44C9-8FEE-FF9CF3F0AF61}" type="presParOf" srcId="{3983B2A8-5E8E-4ED6-91FE-9D1C7B32A16F}" destId="{2B5AEDF8-2018-4A6B-A2CF-72F317EF9867}" srcOrd="2" destOrd="0" presId="urn:microsoft.com/office/officeart/2005/8/layout/list1"/>
    <dgm:cxn modelId="{32098A48-9541-40A7-937A-0F78A4987931}" type="presOf" srcId="{F83FF7F2-FE5B-4E23-AA8E-D05EF86B9DB8}" destId="{2B5AEDF8-2018-4A6B-A2CF-72F317EF9867}" srcOrd="0" destOrd="0" presId="urn:microsoft.com/office/officeart/2005/8/layout/list1"/>
    <dgm:cxn modelId="{A8C4BCFF-1421-4FA1-A99C-C12A877F5431}" type="presOf" srcId="{67198C9B-B115-45EC-ABCA-B950D8EAE2CA}" destId="{2B5AEDF8-2018-4A6B-A2CF-72F317EF9867}" srcOrd="0" destOrd="1" presId="urn:microsoft.com/office/officeart/2005/8/layout/list1"/>
    <dgm:cxn modelId="{889F0E0F-F556-43EC-8372-C1F0ACE97D1E}" type="presOf" srcId="{3E7A9630-685F-4091-B436-765C9D5A8E14}" destId="{2B5AEDF8-2018-4A6B-A2CF-72F317EF9867}" srcOrd="0" destOrd="2" presId="urn:microsoft.com/office/officeart/2005/8/layout/list1"/>
    <dgm:cxn modelId="{50E6B029-DAB8-4B58-963B-BF698D69484B}" type="presOf" srcId="{7B300290-C25C-4938-B7DE-D60E5A77EA09}" destId="{2B5AEDF8-2018-4A6B-A2CF-72F317EF9867}" srcOrd="0" destOrd="3" presId="urn:microsoft.com/office/officeart/2005/8/layout/list1"/>
    <dgm:cxn modelId="{E73AB4D9-35C3-4645-92BE-68CB944648AF}" type="presOf" srcId="{B0E6E310-1CEA-40D8-81B2-2C2F78A7AA52}" destId="{2B5AEDF8-2018-4A6B-A2CF-72F317EF9867}" srcOrd="0" destOrd="4" presId="urn:microsoft.com/office/officeart/2005/8/layout/list1"/>
    <dgm:cxn modelId="{DA3ACDF5-1E2C-4D47-AC0E-DEB2C5AED110}" type="presOf" srcId="{292BE6C7-5FAC-47D6-9876-824E4A7CE7C2}" destId="{2B5AEDF8-2018-4A6B-A2CF-72F317EF9867}" srcOrd="0" destOrd="5" presId="urn:microsoft.com/office/officeart/2005/8/layout/list1"/>
    <dgm:cxn modelId="{829FF3B7-5079-4285-B8B2-827A49C04F51}" type="presOf" srcId="{54E7345E-8409-452B-B202-B3A781A1EC79}" destId="{2B5AEDF8-2018-4A6B-A2CF-72F317EF9867}" srcOrd="0" destOrd="6" presId="urn:microsoft.com/office/officeart/2005/8/layout/list1"/>
    <dgm:cxn modelId="{A9A99895-24FC-4EE7-83F4-F85295B1FB51}" type="presOf" srcId="{7F8AB5AF-08E8-4BAA-9812-3892DFE37D19}" destId="{2B5AEDF8-2018-4A6B-A2CF-72F317EF9867}" srcOrd="0" destOrd="7" presId="urn:microsoft.com/office/officeart/2005/8/layout/list1"/>
    <dgm:cxn modelId="{E05A2C8C-E408-42FF-98F5-7D3B693F158E}" type="presOf" srcId="{00595F39-7D32-4480-A910-17D9FA3080A6}" destId="{2B5AEDF8-2018-4A6B-A2CF-72F317EF9867}" srcOrd="0" destOrd="8" presId="urn:microsoft.com/office/officeart/2005/8/layout/list1"/>
    <dgm:cxn modelId="{6F1BC67C-1A3D-4A73-AA04-475EF91CAA2A}" type="presOf" srcId="{093DB063-AB62-4551-84FA-146129C81EF2}" destId="{2B5AEDF8-2018-4A6B-A2CF-72F317EF9867}" srcOrd="0" destOrd="9" presId="urn:microsoft.com/office/officeart/2005/8/layout/list1"/>
    <dgm:cxn modelId="{55588888-E81B-43D4-9433-CD2B433D19F2}" type="presOf" srcId="{ECABBEF5-54E4-4673-B4F3-6118A4703136}" destId="{2B5AEDF8-2018-4A6B-A2CF-72F317EF9867}" srcOrd="0" destOrd="10" presId="urn:microsoft.com/office/officeart/2005/8/layout/list1"/>
    <dgm:cxn modelId="{6480A400-43D6-4230-ACBE-707527BEDCC0}" type="presOf" srcId="{13B467E9-FF12-4A36-A2B3-B2BD1BA58A4E}" destId="{2B5AEDF8-2018-4A6B-A2CF-72F317EF9867}" srcOrd="0" destOrd="11" presId="urn:microsoft.com/office/officeart/2005/8/layout/list1"/>
    <dgm:cxn modelId="{14278374-6B11-488F-BA96-1FCB2EF94C64}" type="presOf" srcId="{8BFFAADA-C128-4A9C-B922-4D4105A26F46}" destId="{2B5AEDF8-2018-4A6B-A2CF-72F317EF9867}" srcOrd="0" destOrd="12" presId="urn:microsoft.com/office/officeart/2005/8/layout/list1"/>
    <dgm:cxn modelId="{C95D5C03-5CBF-4BEA-8F3D-EC305CE828B5}" type="presOf" srcId="{F6993664-EBB0-422A-9BDD-BF8830E40E16}" destId="{2B5AEDF8-2018-4A6B-A2CF-72F317EF9867}" srcOrd="0" destOrd="13" presId="urn:microsoft.com/office/officeart/2005/8/layout/list1"/>
    <dgm:cxn modelId="{A8C77549-5C02-41FF-86B0-A16FCD68D15F}" type="presOf" srcId="{06BC7748-66B0-43C9-91D1-71D6612CB448}" destId="{2B5AEDF8-2018-4A6B-A2CF-72F317EF9867}" srcOrd="0" destOrd="14" presId="urn:microsoft.com/office/officeart/2005/8/layout/list1"/>
    <dgm:cxn modelId="{320BCCDF-5DBA-432C-ADA9-D9BCB6756B93}" type="presOf" srcId="{9E345428-BF81-4C5E-828C-C4387CF6289B}" destId="{2B5AEDF8-2018-4A6B-A2CF-72F317EF9867}" srcOrd="0" destOrd="15"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磷肥厂电气车间2#系统运行第一副修安全职责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75ED9917-7EC2-41C7-A5C4-6E616E008CC8}"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75ED9917-7EC2-41C7-A5C4-6E616E008CC8}"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1、学习、执行关于电气的法律、法规、规章、标准。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B6E37ABD-D19E-4AC3-B840-314F2B629E6D}"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B6E37ABD-D19E-4AC3-B840-314F2B629E6D}"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D061CED0-561A-418D-855D-8F4847DF3A8E}">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2、执行公司电气相关管理制度、操作规程、检维修规程。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769D69A-2BE4-4590-A61C-86DF021E8E68}" cxnId="{1725D2E6-054B-472B-9860-A99976F0979D}" type="parTrans">
      <dgm:prSet/>
      <dgm:spPr/>
    </dgm:pt>
    <dgm:pt modelId="{DD33FD29-9FD3-4714-BF61-95FF4E98A535}" cxnId="{1725D2E6-054B-472B-9860-A99976F0979D}" type="sibTrans">
      <dgm:prSet/>
      <dgm:spPr/>
    </dgm:pt>
    <dgm:pt modelId="{C39FFB2C-AD89-43F0-A613-E41A475BFBB0}">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759169C-53CB-4674-BDDA-0804D2CE174F}" cxnId="{9D3790A1-1B37-4D84-B1E2-D380635CDCB3}" type="parTrans">
      <dgm:prSet/>
      <dgm:spPr/>
    </dgm:pt>
    <dgm:pt modelId="{B515E8FC-29B0-4E57-AAC5-C0340F1E5E38}" cxnId="{9D3790A1-1B37-4D84-B1E2-D380635CDCB3}" type="sibTrans">
      <dgm:prSet/>
      <dgm:spPr/>
    </dgm:pt>
    <dgm:pt modelId="{DB95DF1E-445F-49B8-B3A0-BF460409E6CE}">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4、协助主操参与生产车间开车前电气设备安全检查，执行本车间下发的安全检查表。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E568667-73A3-4517-934D-4EE251C560B8}" cxnId="{E690F552-E325-402F-8C6E-AAB934F9438F}" type="parTrans">
      <dgm:prSet/>
      <dgm:spPr/>
    </dgm:pt>
    <dgm:pt modelId="{9F582FB6-40EC-4EE6-8D19-0BF1507AA5FB}" cxnId="{E690F552-E325-402F-8C6E-AAB934F9438F}" type="sibTrans">
      <dgm:prSet/>
      <dgm:spPr/>
    </dgm:pt>
    <dgm:pt modelId="{AC9F798C-5E71-41E8-B999-85F3FD07A55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5、协助主操参与各类电气设备设施的、调试、维护、预试、检查、维修。</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89A57C8-E0A3-4D40-A19F-0724F81F91C6}" cxnId="{65AE62F1-3623-46E9-B301-815F978037CA}" type="parTrans">
      <dgm:prSet/>
      <dgm:spPr/>
    </dgm:pt>
    <dgm:pt modelId="{905EC0A9-6C51-4D11-9295-15938B6EEE41}" cxnId="{65AE62F1-3623-46E9-B301-815F978037CA}" type="sibTrans">
      <dgm:prSet/>
      <dgm:spPr/>
    </dgm:pt>
    <dgm:pt modelId="{CF9AAB2B-A66F-4BCE-8631-89E78ABD706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 执行临时用电作业票证制度，落实相关的电气安全技术要求和安全管理规定且必须有主操现场监管。</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66F8FED-0BD3-481F-88EA-644BF6F5E48E}" cxnId="{3C6EBE75-1FD0-4290-B174-0947F2CAC560}" type="parTrans">
      <dgm:prSet/>
      <dgm:spPr/>
    </dgm:pt>
    <dgm:pt modelId="{5534FC32-268E-46A5-AB15-3EC0F34A943E}" cxnId="{3C6EBE75-1FD0-4290-B174-0947F2CAC560}" type="sibTrans">
      <dgm:prSet/>
      <dgm:spPr/>
    </dgm:pt>
    <dgm:pt modelId="{7EC65EAA-795E-40E6-BF19-7678F2B21FD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7、执行电气类设备设施的检维修作业安全管理规定和检维修作业票证制度。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723BA8D-EB9C-4D49-ABC8-41B95AF85CD9}" cxnId="{A178BF01-B777-4589-B980-9DE914FBF13D}" type="parTrans">
      <dgm:prSet/>
      <dgm:spPr/>
    </dgm:pt>
    <dgm:pt modelId="{A03D5CEC-6273-4302-B697-F8312782FC0A}" cxnId="{A178BF01-B777-4589-B980-9DE914FBF13D}" type="sibTrans">
      <dgm:prSet/>
      <dgm:spPr/>
    </dgm:pt>
    <dgm:pt modelId="{D2D80824-A469-465C-BDB5-2F448659E56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8、执行供电系统倒闸及停送电作业票证制度，落实相关技术要求和人员防护措施且必须有主操现场监管。</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6441334-756E-45E9-BCF1-CA41EA6881E6}" cxnId="{1FC62BBD-CC37-4D52-A3F8-7466962609B5}" type="parTrans">
      <dgm:prSet/>
      <dgm:spPr/>
    </dgm:pt>
    <dgm:pt modelId="{F19DE029-8819-41B6-8A42-FBC196A669D1}" cxnId="{1FC62BBD-CC37-4D52-A3F8-7466962609B5}" type="sibTrans">
      <dgm:prSet/>
      <dgm:spPr/>
    </dgm:pt>
    <dgm:pt modelId="{729583F3-760B-44CD-B7D3-06B225D2E5B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9、参与本岗位业务范围的风险分级管控、日常巡检、隐患排查治理。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B65F00B-D391-4738-B07A-EFB74F2D8604}" cxnId="{CDA2D8B5-CE48-4452-8716-8B3B9FE62356}" type="parTrans">
      <dgm:prSet/>
      <dgm:spPr/>
    </dgm:pt>
    <dgm:pt modelId="{CE1D7E28-9092-4DF7-9042-94785F887788}" cxnId="{CDA2D8B5-CE48-4452-8716-8B3B9FE62356}" type="sibTrans">
      <dgm:prSet/>
      <dgm:spPr/>
    </dgm:pt>
    <dgm:pt modelId="{3F106B35-4374-4A20-A496-D970817EC13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10、学习本车间职业健康危害因素的告知，正确使用业务相关的消防和防护器材。</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978B129-8D27-44BF-B150-756B00321817}" cxnId="{B5FB6E35-CD63-4640-875F-47FD57ED948A}" type="parTrans">
      <dgm:prSet/>
      <dgm:spPr/>
    </dgm:pt>
    <dgm:pt modelId="{A9AA0518-D473-47A7-86B4-034DDDBEB47F}" cxnId="{B5FB6E35-CD63-4640-875F-47FD57ED948A}" type="sibTrans">
      <dgm:prSet/>
      <dgm:spPr/>
    </dgm:pt>
    <dgm:pt modelId="{7490BD43-1665-4D10-80EF-8200B51E174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11、及时制止和纠正小组成员的“三违”行为。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D089B1F-B145-4E83-93B0-0694FDFDA0A0}" cxnId="{3455D87E-118E-45E3-B072-2BA041237E40}" type="parTrans">
      <dgm:prSet/>
      <dgm:spPr/>
    </dgm:pt>
    <dgm:pt modelId="{A828E673-7704-4227-B010-1958A1056C69}" cxnId="{3455D87E-118E-45E3-B072-2BA041237E40}" type="sibTrans">
      <dgm:prSet/>
      <dgm:spPr/>
    </dgm:pt>
    <dgm:pt modelId="{BDE9AFA9-8EA4-4443-87B2-A20A936A46E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12、积极参加业务技能培训。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4A0F5AB-821E-47A3-8E88-5B4EF381BEFD}" cxnId="{D85A7BDB-6F4A-4C34-879F-0F1F0C7CFCCB}" type="parTrans">
      <dgm:prSet/>
      <dgm:spPr/>
    </dgm:pt>
    <dgm:pt modelId="{69F58DE7-F9CB-4A8C-BFB3-94789D393820}" cxnId="{D85A7BDB-6F4A-4C34-879F-0F1F0C7CFCCB}" type="sibTrans">
      <dgm:prSet/>
      <dgm:spPr/>
    </dgm:pt>
    <dgm:pt modelId="{E239C781-C392-4F35-A955-60F3FBC7F47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13、执行本车间现场应急处置预案并定期演练。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CF17CE1-7F52-4FD8-A85E-3E67BF58DA99}" cxnId="{4E1557C6-210B-4AA6-8AD4-FCCCF156E8E9}" type="parTrans">
      <dgm:prSet/>
      <dgm:spPr/>
    </dgm:pt>
    <dgm:pt modelId="{42138F81-6075-4902-BD04-1C8D63A68685}" cxnId="{4E1557C6-210B-4AA6-8AD4-FCCCF156E8E9}" type="sibTrans">
      <dgm:prSet/>
      <dgm:spPr/>
    </dgm:pt>
    <dgm:pt modelId="{0B71540C-34E7-4990-8494-B54E61F8397E}">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FE9D431-B0EF-433F-9274-2EC16CB3F612}" cxnId="{A2841D74-28C5-4DE2-9056-80BC2E144B3D}" type="parTrans">
      <dgm:prSet/>
      <dgm:spPr/>
    </dgm:pt>
    <dgm:pt modelId="{88FC03B8-1251-42BA-BB68-E022E144B1DB}" cxnId="{A2841D74-28C5-4DE2-9056-80BC2E144B3D}" type="sibTrans">
      <dgm:prSet/>
      <dgm:spPr/>
    </dgm:pt>
    <dgm:pt modelId="{7D7A64EE-9B2A-42FF-826A-20BAAF6A222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15、做好本人的交通安全，所属配电室消防、劳动防护用品、安全设施完好情况的检查工作。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329695E-6E9F-46C9-B7FD-E055CD4F23EB}" cxnId="{4C1B62EF-5907-4938-8C21-BDC576C2EB90}" type="parTrans">
      <dgm:prSet/>
      <dgm:spPr/>
    </dgm:pt>
    <dgm:pt modelId="{784F83AD-292C-4C83-B201-4BE1A84FDBA4}" cxnId="{4C1B62EF-5907-4938-8C21-BDC576C2EB90}" type="sibTrans">
      <dgm:prSet/>
      <dgm:spPr/>
    </dgm:pt>
    <dgm:pt modelId="{BEFC321A-47FE-4421-84A7-AAD6ACE0FFC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16、国家法律法规和公司制度规定的其它安全职责。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E36A652-4B2B-47F2-849E-7CBBC5B7B3C2}" cxnId="{13AD5CA1-9FDE-4765-97E6-A2E82008ED9F}" type="parTrans">
      <dgm:prSet/>
      <dgm:spPr/>
    </dgm:pt>
    <dgm:pt modelId="{8EDFE97E-D8D1-479C-A7F1-6F74EBD3906B}" cxnId="{13AD5CA1-9FDE-4765-97E6-A2E82008ED9F}"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75ED9917-7EC2-41C7-A5C4-6E616E008CC8}" srcId="{4935A80B-7172-48BD-B454-D3CA38B5F4BA}" destId="{49A1A2BA-4E6D-481A-BCAC-42E7B9468803}" srcOrd="0" destOrd="0" parTransId="{1090D119-BACC-4AEE-8E2F-CAD1606431A1}" sibTransId="{3CBBBDE3-3122-428A-9F4D-3340563BCD7D}"/>
    <dgm:cxn modelId="{B6E37ABD-D19E-4AC3-B840-314F2B629E6D}" srcId="{49A1A2BA-4E6D-481A-BCAC-42E7B9468803}" destId="{F83FF7F2-FE5B-4E23-AA8E-D05EF86B9DB8}" srcOrd="0" destOrd="0" parTransId="{EDDDE9A4-66A5-4754-B944-AF69BAA7DD29}" sibTransId="{F9E84AEF-C996-4BE9-83FF-77CE1CA3F875}"/>
    <dgm:cxn modelId="{1725D2E6-054B-472B-9860-A99976F0979D}" srcId="{49A1A2BA-4E6D-481A-BCAC-42E7B9468803}" destId="{D061CED0-561A-418D-855D-8F4847DF3A8E}" srcOrd="1" destOrd="0" parTransId="{3769D69A-2BE4-4590-A61C-86DF021E8E68}" sibTransId="{DD33FD29-9FD3-4714-BF61-95FF4E98A535}"/>
    <dgm:cxn modelId="{9D3790A1-1B37-4D84-B1E2-D380635CDCB3}" srcId="{49A1A2BA-4E6D-481A-BCAC-42E7B9468803}" destId="{C39FFB2C-AD89-43F0-A613-E41A475BFBB0}" srcOrd="2" destOrd="0" parTransId="{8759169C-53CB-4674-BDDA-0804D2CE174F}" sibTransId="{B515E8FC-29B0-4E57-AAC5-C0340F1E5E38}"/>
    <dgm:cxn modelId="{E690F552-E325-402F-8C6E-AAB934F9438F}" srcId="{49A1A2BA-4E6D-481A-BCAC-42E7B9468803}" destId="{DB95DF1E-445F-49B8-B3A0-BF460409E6CE}" srcOrd="3" destOrd="0" parTransId="{1E568667-73A3-4517-934D-4EE251C560B8}" sibTransId="{9F582FB6-40EC-4EE6-8D19-0BF1507AA5FB}"/>
    <dgm:cxn modelId="{65AE62F1-3623-46E9-B301-815F978037CA}" srcId="{49A1A2BA-4E6D-481A-BCAC-42E7B9468803}" destId="{AC9F798C-5E71-41E8-B999-85F3FD07A55A}" srcOrd="4" destOrd="0" parTransId="{889A57C8-E0A3-4D40-A19F-0724F81F91C6}" sibTransId="{905EC0A9-6C51-4D11-9295-15938B6EEE41}"/>
    <dgm:cxn modelId="{3C6EBE75-1FD0-4290-B174-0947F2CAC560}" srcId="{49A1A2BA-4E6D-481A-BCAC-42E7B9468803}" destId="{CF9AAB2B-A66F-4BCE-8631-89E78ABD7069}" srcOrd="5" destOrd="0" parTransId="{266F8FED-0BD3-481F-88EA-644BF6F5E48E}" sibTransId="{5534FC32-268E-46A5-AB15-3EC0F34A943E}"/>
    <dgm:cxn modelId="{A178BF01-B777-4589-B980-9DE914FBF13D}" srcId="{49A1A2BA-4E6D-481A-BCAC-42E7B9468803}" destId="{7EC65EAA-795E-40E6-BF19-7678F2B21FDB}" srcOrd="6" destOrd="0" parTransId="{1723BA8D-EB9C-4D49-ABC8-41B95AF85CD9}" sibTransId="{A03D5CEC-6273-4302-B697-F8312782FC0A}"/>
    <dgm:cxn modelId="{1FC62BBD-CC37-4D52-A3F8-7466962609B5}" srcId="{49A1A2BA-4E6D-481A-BCAC-42E7B9468803}" destId="{D2D80824-A469-465C-BDB5-2F448659E566}" srcOrd="7" destOrd="0" parTransId="{B6441334-756E-45E9-BCF1-CA41EA6881E6}" sibTransId="{F19DE029-8819-41B6-8A42-FBC196A669D1}"/>
    <dgm:cxn modelId="{CDA2D8B5-CE48-4452-8716-8B3B9FE62356}" srcId="{49A1A2BA-4E6D-481A-BCAC-42E7B9468803}" destId="{729583F3-760B-44CD-B7D3-06B225D2E5BD}" srcOrd="8" destOrd="0" parTransId="{5B65F00B-D391-4738-B07A-EFB74F2D8604}" sibTransId="{CE1D7E28-9092-4DF7-9042-94785F887788}"/>
    <dgm:cxn modelId="{B5FB6E35-CD63-4640-875F-47FD57ED948A}" srcId="{49A1A2BA-4E6D-481A-BCAC-42E7B9468803}" destId="{3F106B35-4374-4A20-A496-D970817EC139}" srcOrd="9" destOrd="0" parTransId="{5978B129-8D27-44BF-B150-756B00321817}" sibTransId="{A9AA0518-D473-47A7-86B4-034DDDBEB47F}"/>
    <dgm:cxn modelId="{3455D87E-118E-45E3-B072-2BA041237E40}" srcId="{49A1A2BA-4E6D-481A-BCAC-42E7B9468803}" destId="{7490BD43-1665-4D10-80EF-8200B51E174A}" srcOrd="10" destOrd="0" parTransId="{1D089B1F-B145-4E83-93B0-0694FDFDA0A0}" sibTransId="{A828E673-7704-4227-B010-1958A1056C69}"/>
    <dgm:cxn modelId="{D85A7BDB-6F4A-4C34-879F-0F1F0C7CFCCB}" srcId="{49A1A2BA-4E6D-481A-BCAC-42E7B9468803}" destId="{BDE9AFA9-8EA4-4443-87B2-A20A936A46EB}" srcOrd="11" destOrd="0" parTransId="{F4A0F5AB-821E-47A3-8E88-5B4EF381BEFD}" sibTransId="{69F58DE7-F9CB-4A8C-BFB3-94789D393820}"/>
    <dgm:cxn modelId="{4E1557C6-210B-4AA6-8AD4-FCCCF156E8E9}" srcId="{49A1A2BA-4E6D-481A-BCAC-42E7B9468803}" destId="{E239C781-C392-4F35-A955-60F3FBC7F476}" srcOrd="12" destOrd="0" parTransId="{0CF17CE1-7F52-4FD8-A85E-3E67BF58DA99}" sibTransId="{42138F81-6075-4902-BD04-1C8D63A68685}"/>
    <dgm:cxn modelId="{A2841D74-28C5-4DE2-9056-80BC2E144B3D}" srcId="{49A1A2BA-4E6D-481A-BCAC-42E7B9468803}" destId="{0B71540C-34E7-4990-8494-B54E61F8397E}" srcOrd="13" destOrd="0" parTransId="{1FE9D431-B0EF-433F-9274-2EC16CB3F612}" sibTransId="{88FC03B8-1251-42BA-BB68-E022E144B1DB}"/>
    <dgm:cxn modelId="{4C1B62EF-5907-4938-8C21-BDC576C2EB90}" srcId="{49A1A2BA-4E6D-481A-BCAC-42E7B9468803}" destId="{7D7A64EE-9B2A-42FF-826A-20BAAF6A2229}" srcOrd="14" destOrd="0" parTransId="{1329695E-6E9F-46C9-B7FD-E055CD4F23EB}" sibTransId="{784F83AD-292C-4C83-B201-4BE1A84FDBA4}"/>
    <dgm:cxn modelId="{13AD5CA1-9FDE-4765-97E6-A2E82008ED9F}" srcId="{49A1A2BA-4E6D-481A-BCAC-42E7B9468803}" destId="{BEFC321A-47FE-4421-84A7-AAD6ACE0FFCD}" srcOrd="15" destOrd="0" parTransId="{DE36A652-4B2B-47F2-849E-7CBBC5B7B3C2}" sibTransId="{8EDFE97E-D8D1-479C-A7F1-6F74EBD3906B}"/>
    <dgm:cxn modelId="{D3FBFB3C-6F3F-44E6-8F84-09A82DF8FF90}" type="presOf" srcId="{4935A80B-7172-48BD-B454-D3CA38B5F4BA}" destId="{3983B2A8-5E8E-4ED6-91FE-9D1C7B32A16F}" srcOrd="0" destOrd="0" presId="urn:microsoft.com/office/officeart/2005/8/layout/list1"/>
    <dgm:cxn modelId="{A6921B5D-5421-443C-B619-E71DA354623D}" type="presParOf" srcId="{3983B2A8-5E8E-4ED6-91FE-9D1C7B32A16F}" destId="{9B2FF57A-0E61-4022-8AF0-1E62D62C2B48}" srcOrd="0" destOrd="0" presId="urn:microsoft.com/office/officeart/2005/8/layout/list1"/>
    <dgm:cxn modelId="{459CD822-700F-48D8-9FCD-3561D299636F}" type="presParOf" srcId="{9B2FF57A-0E61-4022-8AF0-1E62D62C2B48}" destId="{0A417E00-4EF8-41DA-BC4D-D0D523CB68DB}" srcOrd="0" destOrd="0" presId="urn:microsoft.com/office/officeart/2005/8/layout/list1"/>
    <dgm:cxn modelId="{05DCA53F-18E1-4141-8719-91C05E7576B9}" type="presOf" srcId="{49A1A2BA-4E6D-481A-BCAC-42E7B9468803}" destId="{0A417E00-4EF8-41DA-BC4D-D0D523CB68DB}" srcOrd="0" destOrd="0" presId="urn:microsoft.com/office/officeart/2005/8/layout/list1"/>
    <dgm:cxn modelId="{FD3B3C15-808E-4A0E-8DBD-F27EB86FB50D}" type="presParOf" srcId="{9B2FF57A-0E61-4022-8AF0-1E62D62C2B48}" destId="{A9C8152E-6715-45B0-81BD-FEB48175D7C4}" srcOrd="1" destOrd="0" presId="urn:microsoft.com/office/officeart/2005/8/layout/list1"/>
    <dgm:cxn modelId="{7536A73A-E805-4A39-A748-EFCD47BBDF0A}" type="presOf" srcId="{49A1A2BA-4E6D-481A-BCAC-42E7B9468803}" destId="{A9C8152E-6715-45B0-81BD-FEB48175D7C4}" srcOrd="0" destOrd="0" presId="urn:microsoft.com/office/officeart/2005/8/layout/list1"/>
    <dgm:cxn modelId="{92E2EB4D-0419-48D9-8D99-FD3B153170F2}" type="presParOf" srcId="{3983B2A8-5E8E-4ED6-91FE-9D1C7B32A16F}" destId="{EC574BB0-F0DF-467D-9D0D-DE9518B8B816}" srcOrd="1" destOrd="0" presId="urn:microsoft.com/office/officeart/2005/8/layout/list1"/>
    <dgm:cxn modelId="{0C795DC5-A678-46BA-A794-1B948303A6CD}" type="presParOf" srcId="{3983B2A8-5E8E-4ED6-91FE-9D1C7B32A16F}" destId="{2B5AEDF8-2018-4A6B-A2CF-72F317EF9867}" srcOrd="2" destOrd="0" presId="urn:microsoft.com/office/officeart/2005/8/layout/list1"/>
    <dgm:cxn modelId="{D58EA915-A825-4899-A5AD-C0FE26C8C550}" type="presOf" srcId="{F83FF7F2-FE5B-4E23-AA8E-D05EF86B9DB8}" destId="{2B5AEDF8-2018-4A6B-A2CF-72F317EF9867}" srcOrd="0" destOrd="0" presId="urn:microsoft.com/office/officeart/2005/8/layout/list1"/>
    <dgm:cxn modelId="{063D619B-1E3D-4811-87C7-7B55F2A502AE}" type="presOf" srcId="{D061CED0-561A-418D-855D-8F4847DF3A8E}" destId="{2B5AEDF8-2018-4A6B-A2CF-72F317EF9867}" srcOrd="0" destOrd="1" presId="urn:microsoft.com/office/officeart/2005/8/layout/list1"/>
    <dgm:cxn modelId="{9E50909D-2CF0-41A9-B163-9CE7E568F60A}" type="presOf" srcId="{C39FFB2C-AD89-43F0-A613-E41A475BFBB0}" destId="{2B5AEDF8-2018-4A6B-A2CF-72F317EF9867}" srcOrd="0" destOrd="2" presId="urn:microsoft.com/office/officeart/2005/8/layout/list1"/>
    <dgm:cxn modelId="{354CDE21-7E01-4FB8-B215-495281F486B3}" type="presOf" srcId="{DB95DF1E-445F-49B8-B3A0-BF460409E6CE}" destId="{2B5AEDF8-2018-4A6B-A2CF-72F317EF9867}" srcOrd="0" destOrd="3" presId="urn:microsoft.com/office/officeart/2005/8/layout/list1"/>
    <dgm:cxn modelId="{94717F08-AF43-4CD5-8BFB-8EEC50E4C4E9}" type="presOf" srcId="{AC9F798C-5E71-41E8-B999-85F3FD07A55A}" destId="{2B5AEDF8-2018-4A6B-A2CF-72F317EF9867}" srcOrd="0" destOrd="4" presId="urn:microsoft.com/office/officeart/2005/8/layout/list1"/>
    <dgm:cxn modelId="{9084FC80-8595-4A42-9484-507004019E8A}" type="presOf" srcId="{CF9AAB2B-A66F-4BCE-8631-89E78ABD7069}" destId="{2B5AEDF8-2018-4A6B-A2CF-72F317EF9867}" srcOrd="0" destOrd="5" presId="urn:microsoft.com/office/officeart/2005/8/layout/list1"/>
    <dgm:cxn modelId="{39E7CE48-AE01-4AB4-A803-EE09F079C024}" type="presOf" srcId="{7EC65EAA-795E-40E6-BF19-7678F2B21FDB}" destId="{2B5AEDF8-2018-4A6B-A2CF-72F317EF9867}" srcOrd="0" destOrd="6" presId="urn:microsoft.com/office/officeart/2005/8/layout/list1"/>
    <dgm:cxn modelId="{141E2B2A-84C3-4D4E-80D9-173BBD3AC004}" type="presOf" srcId="{D2D80824-A469-465C-BDB5-2F448659E566}" destId="{2B5AEDF8-2018-4A6B-A2CF-72F317EF9867}" srcOrd="0" destOrd="7" presId="urn:microsoft.com/office/officeart/2005/8/layout/list1"/>
    <dgm:cxn modelId="{A6CE2716-0C0A-4791-A4AA-33FE6821EC21}" type="presOf" srcId="{729583F3-760B-44CD-B7D3-06B225D2E5BD}" destId="{2B5AEDF8-2018-4A6B-A2CF-72F317EF9867}" srcOrd="0" destOrd="8" presId="urn:microsoft.com/office/officeart/2005/8/layout/list1"/>
    <dgm:cxn modelId="{047D6CAC-0673-43DC-B2F0-83511E4BDB49}" type="presOf" srcId="{3F106B35-4374-4A20-A496-D970817EC139}" destId="{2B5AEDF8-2018-4A6B-A2CF-72F317EF9867}" srcOrd="0" destOrd="9" presId="urn:microsoft.com/office/officeart/2005/8/layout/list1"/>
    <dgm:cxn modelId="{BBBCD486-9DF1-4AA5-984C-997B3208C149}" type="presOf" srcId="{7490BD43-1665-4D10-80EF-8200B51E174A}" destId="{2B5AEDF8-2018-4A6B-A2CF-72F317EF9867}" srcOrd="0" destOrd="10" presId="urn:microsoft.com/office/officeart/2005/8/layout/list1"/>
    <dgm:cxn modelId="{AB102AC0-7BE0-4924-B34C-640CBABE008E}" type="presOf" srcId="{BDE9AFA9-8EA4-4443-87B2-A20A936A46EB}" destId="{2B5AEDF8-2018-4A6B-A2CF-72F317EF9867}" srcOrd="0" destOrd="11" presId="urn:microsoft.com/office/officeart/2005/8/layout/list1"/>
    <dgm:cxn modelId="{D6B8503C-D3A7-47FF-A128-5A670041F741}" type="presOf" srcId="{E239C781-C392-4F35-A955-60F3FBC7F476}" destId="{2B5AEDF8-2018-4A6B-A2CF-72F317EF9867}" srcOrd="0" destOrd="12" presId="urn:microsoft.com/office/officeart/2005/8/layout/list1"/>
    <dgm:cxn modelId="{94DFBC02-452F-47B6-A613-16795617B9E2}" type="presOf" srcId="{0B71540C-34E7-4990-8494-B54E61F8397E}" destId="{2B5AEDF8-2018-4A6B-A2CF-72F317EF9867}" srcOrd="0" destOrd="13" presId="urn:microsoft.com/office/officeart/2005/8/layout/list1"/>
    <dgm:cxn modelId="{5ACC0820-1797-4388-B88A-2D1999717714}" type="presOf" srcId="{7D7A64EE-9B2A-42FF-826A-20BAAF6A2229}" destId="{2B5AEDF8-2018-4A6B-A2CF-72F317EF9867}" srcOrd="0" destOrd="14" presId="urn:microsoft.com/office/officeart/2005/8/layout/list1"/>
    <dgm:cxn modelId="{532F48C4-C69F-4B53-831A-BF2C300152B6}" type="presOf" srcId="{BEFC321A-47FE-4421-84A7-AAD6ACE0FFCD}" destId="{2B5AEDF8-2018-4A6B-A2CF-72F317EF9867}" srcOrd="0" destOrd="15"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磷肥厂电气车间1#系统运行第二副修安全职责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7390CFD8-25FB-4D2D-95C0-D120F1A7BAD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7390CFD8-25FB-4D2D-95C0-D120F1A7BAD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1、学习、执行关于电气的法律、法规、规章、标准。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442A9420-39B4-48F4-8DAD-B01609EE4C4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442A9420-39B4-48F4-8DAD-B01609EE4C4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0A05AA86-A6B2-4B67-83CB-492EB42253CC}">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2、执行公司电气相关管理制度、操作规程、检维修规程。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D3BC08D-F3A5-4C3F-B47C-3054A9782A41}" cxnId="{A7D107B3-34E5-41E4-AC88-4E9A8B4EC05F}" type="parTrans">
      <dgm:prSet/>
      <dgm:spPr/>
    </dgm:pt>
    <dgm:pt modelId="{AC72F43F-C064-431C-A011-8378EED7C769}" cxnId="{A7D107B3-34E5-41E4-AC88-4E9A8B4EC05F}" type="sibTrans">
      <dgm:prSet/>
      <dgm:spPr/>
    </dgm:pt>
    <dgm:pt modelId="{18428740-08C9-4DCF-AF48-B7E9E2742D4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DA6987E-0F2C-4489-82F4-97A8E412F689}" cxnId="{BF2A31FD-D94C-4B00-B4E1-DE6FBFF8596F}" type="parTrans">
      <dgm:prSet/>
      <dgm:spPr/>
    </dgm:pt>
    <dgm:pt modelId="{B119C0B3-462C-47AD-916C-EC162CE22E26}" cxnId="{BF2A31FD-D94C-4B00-B4E1-DE6FBFF8596F}" type="sibTrans">
      <dgm:prSet/>
      <dgm:spPr/>
    </dgm:pt>
    <dgm:pt modelId="{A09754C9-228C-4054-A1D8-EC6D036A36F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4、协助主操参与生产车间开车前电气设备安全检查，执行本车间下发的安全检查表。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94787D5-77F7-4741-9853-1B3580B42B11}" cxnId="{988380F7-00EE-4A5B-B6D6-EC015948A062}" type="parTrans">
      <dgm:prSet/>
      <dgm:spPr/>
    </dgm:pt>
    <dgm:pt modelId="{5F35360B-141A-4627-A916-AB199212D5AB}" cxnId="{988380F7-00EE-4A5B-B6D6-EC015948A062}" type="sibTrans">
      <dgm:prSet/>
      <dgm:spPr/>
    </dgm:pt>
    <dgm:pt modelId="{C74A1955-5311-4C48-8E85-BE69D06098E0}">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5、协助主操参与各类电气设备设施的、调试、维护、预试、检查、维修。</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6E8FC20-76D4-4858-B90D-8AF6066892CD}" cxnId="{495E4A19-B631-4A4D-A8F3-031492EBC06A}" type="parTrans">
      <dgm:prSet/>
      <dgm:spPr/>
    </dgm:pt>
    <dgm:pt modelId="{0CAE1906-3BB0-4B1A-894C-1AB9EF7C3EA7}" cxnId="{495E4A19-B631-4A4D-A8F3-031492EBC06A}" type="sibTrans">
      <dgm:prSet/>
      <dgm:spPr/>
    </dgm:pt>
    <dgm:pt modelId="{66128B5D-23DA-4F31-8797-8E3D8218725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 执行临时用电作业票证制度，落实相关的电气安全技术要求和安全管理规定且必须有主操现场监管。</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59251FC-7F26-4E3D-A3E8-07BBF4D330D9}" cxnId="{8DC48FED-DE23-4BF0-9183-90B392B7AC3C}" type="parTrans">
      <dgm:prSet/>
      <dgm:spPr/>
    </dgm:pt>
    <dgm:pt modelId="{FADB6CFD-693A-4DB3-BADD-C77D6F9EE3B4}" cxnId="{8DC48FED-DE23-4BF0-9183-90B392B7AC3C}" type="sibTrans">
      <dgm:prSet/>
      <dgm:spPr/>
    </dgm:pt>
    <dgm:pt modelId="{875C2148-FBCF-4577-9535-925BBEAC9DF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7、执行电气类设备设施的检维修作业安全管理规定和检维修作业票证制度。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792000C-D93B-49FC-BD7F-98870D908471}" cxnId="{1220E833-E3D0-4667-91C5-C1C38D2930F2}" type="parTrans">
      <dgm:prSet/>
      <dgm:spPr/>
    </dgm:pt>
    <dgm:pt modelId="{EF167A52-6BDE-4041-96C6-CA3A5B53C9E3}" cxnId="{1220E833-E3D0-4667-91C5-C1C38D2930F2}" type="sibTrans">
      <dgm:prSet/>
      <dgm:spPr/>
    </dgm:pt>
    <dgm:pt modelId="{BAB06EE5-BBF2-4225-9D54-74638D2CCA6F}">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8、执行供电系统倒闸及停送电作业票证制度，落实相关技术要求和人员防护措施且必须有主操现场监管。</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8A3C944-2CF0-4AAE-A041-DECA100AE8B0}" cxnId="{BA1694A3-6B6C-4D0B-8AE1-CE23E6097CE6}" type="parTrans">
      <dgm:prSet/>
      <dgm:spPr/>
    </dgm:pt>
    <dgm:pt modelId="{7C00C282-616E-461C-922E-D39047537566}" cxnId="{BA1694A3-6B6C-4D0B-8AE1-CE23E6097CE6}" type="sibTrans">
      <dgm:prSet/>
      <dgm:spPr/>
    </dgm:pt>
    <dgm:pt modelId="{31290CB7-288E-40B4-8443-8E813BB38CC5}">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9、参与本岗位业务范围的风险分级管控、日常巡检、隐患排查治理。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C5FB65E-5158-4A4B-AA62-CE253BC7684B}" cxnId="{47034344-0B52-4143-B895-0C5B16FC53FA}" type="parTrans">
      <dgm:prSet/>
      <dgm:spPr/>
    </dgm:pt>
    <dgm:pt modelId="{52D3DDAA-9D06-4F89-A430-CAF8DA7668C4}" cxnId="{47034344-0B52-4143-B895-0C5B16FC53FA}" type="sibTrans">
      <dgm:prSet/>
      <dgm:spPr/>
    </dgm:pt>
    <dgm:pt modelId="{FCAFCECB-3F37-4B90-B89E-A1074E030A73}">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10、学习本车间职业健康危害因素的告知，正确使用业务相关的消防和防护器材。</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0C999DE-45B7-41B3-9775-D4F11720B9AD}" cxnId="{B51AE087-1DB3-4A04-BDEF-00F9920F6130}" type="parTrans">
      <dgm:prSet/>
      <dgm:spPr/>
    </dgm:pt>
    <dgm:pt modelId="{C7906A0B-95F2-4DE1-9D20-BAF2E46D097C}" cxnId="{B51AE087-1DB3-4A04-BDEF-00F9920F6130}" type="sibTrans">
      <dgm:prSet/>
      <dgm:spPr/>
    </dgm:pt>
    <dgm:pt modelId="{2028C280-64C9-444A-9BA2-4AE47969DCB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11、及时制止和纠正小组成员的“三违”行为。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5DE14E4-D101-4EC2-920E-E405BF7E1A0D}" cxnId="{B9CAB66E-18CA-45F3-B55F-9C7479D7FC22}" type="parTrans">
      <dgm:prSet/>
      <dgm:spPr/>
    </dgm:pt>
    <dgm:pt modelId="{9EDACF3E-5135-4E7D-BBA5-891FDC552AA9}" cxnId="{B9CAB66E-18CA-45F3-B55F-9C7479D7FC22}" type="sibTrans">
      <dgm:prSet/>
      <dgm:spPr/>
    </dgm:pt>
    <dgm:pt modelId="{99451E7F-1F84-48FA-B088-234B8C58CA2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12、积极参加业务技能培训。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3DB617F-2225-442A-AA27-90F0FA9BB4A6}" cxnId="{6EF20394-642A-4124-896B-93AE74F6FC42}" type="parTrans">
      <dgm:prSet/>
      <dgm:spPr/>
    </dgm:pt>
    <dgm:pt modelId="{F29CB744-E021-4B6C-9F9F-EE4E857F8D15}" cxnId="{6EF20394-642A-4124-896B-93AE74F6FC42}" type="sibTrans">
      <dgm:prSet/>
      <dgm:spPr/>
    </dgm:pt>
    <dgm:pt modelId="{0994EF77-296E-4941-9847-FA368F631579}">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13、执行本车间现场应急处置预案并定期演练。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B94934A-FF34-4F48-8A13-B1A60985C5C6}" cxnId="{44179C4E-FA89-414D-BE22-DE9AE0C4F0A0}" type="parTrans">
      <dgm:prSet/>
      <dgm:spPr/>
    </dgm:pt>
    <dgm:pt modelId="{DC4186D0-ECCB-471A-8786-C4EFDD986338}" cxnId="{44179C4E-FA89-414D-BE22-DE9AE0C4F0A0}" type="sibTrans">
      <dgm:prSet/>
      <dgm:spPr/>
    </dgm:pt>
    <dgm:pt modelId="{C5FC7170-4E3E-4783-B263-5BFFFDEAF15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6F79DB6-C69C-4536-8CDE-222AFB9C7E3A}" cxnId="{5350D07F-F2AB-4C2C-BB96-4AEDF6EAC20E}" type="parTrans">
      <dgm:prSet/>
      <dgm:spPr/>
    </dgm:pt>
    <dgm:pt modelId="{54AE87B8-5AB3-4506-BD45-277AD82050E5}" cxnId="{5350D07F-F2AB-4C2C-BB96-4AEDF6EAC20E}" type="sibTrans">
      <dgm:prSet/>
      <dgm:spPr/>
    </dgm:pt>
    <dgm:pt modelId="{EED22054-A5AD-4AC3-A037-95D47BEEBEE2}">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15、做好本人的交通安全，所属配电室消防、劳动防护用品、安全设施完好情况的检查工作。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4F3963B-963F-483D-839E-610C6BE99E1C}" cxnId="{39F2916D-9732-4C36-9800-E5D08D297A97}" type="parTrans">
      <dgm:prSet/>
      <dgm:spPr/>
    </dgm:pt>
    <dgm:pt modelId="{32E50BB0-5B96-4222-AB22-7821B27AE6F8}" cxnId="{39F2916D-9732-4C36-9800-E5D08D297A97}" type="sibTrans">
      <dgm:prSet/>
      <dgm:spPr/>
    </dgm:pt>
    <dgm:pt modelId="{28AABE00-860E-4FC9-9130-EA1DECF4E20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16、国家法律法规和公司制度规定的其它安全职责。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1BD3DC7-4EAB-4B05-8013-DE570F8BF500}" cxnId="{F9E70BCE-4BBF-4536-A3F3-DBF6D1BD0386}" type="parTrans">
      <dgm:prSet/>
      <dgm:spPr/>
    </dgm:pt>
    <dgm:pt modelId="{893A3B5B-A6FF-4961-BC2F-734BC4CC588E}" cxnId="{F9E70BCE-4BBF-4536-A3F3-DBF6D1BD0386}"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7390CFD8-25FB-4D2D-95C0-D120F1A7BAD3}" srcId="{4935A80B-7172-48BD-B454-D3CA38B5F4BA}" destId="{49A1A2BA-4E6D-481A-BCAC-42E7B9468803}" srcOrd="0" destOrd="0" parTransId="{1090D119-BACC-4AEE-8E2F-CAD1606431A1}" sibTransId="{3CBBBDE3-3122-428A-9F4D-3340563BCD7D}"/>
    <dgm:cxn modelId="{442A9420-39B4-48F4-8DAD-B01609EE4C43}" srcId="{49A1A2BA-4E6D-481A-BCAC-42E7B9468803}" destId="{F83FF7F2-FE5B-4E23-AA8E-D05EF86B9DB8}" srcOrd="0" destOrd="0" parTransId="{EDDDE9A4-66A5-4754-B944-AF69BAA7DD29}" sibTransId="{F9E84AEF-C996-4BE9-83FF-77CE1CA3F875}"/>
    <dgm:cxn modelId="{A7D107B3-34E5-41E4-AC88-4E9A8B4EC05F}" srcId="{49A1A2BA-4E6D-481A-BCAC-42E7B9468803}" destId="{0A05AA86-A6B2-4B67-83CB-492EB42253CC}" srcOrd="1" destOrd="0" parTransId="{4D3BC08D-F3A5-4C3F-B47C-3054A9782A41}" sibTransId="{AC72F43F-C064-431C-A011-8378EED7C769}"/>
    <dgm:cxn modelId="{BF2A31FD-D94C-4B00-B4E1-DE6FBFF8596F}" srcId="{49A1A2BA-4E6D-481A-BCAC-42E7B9468803}" destId="{18428740-08C9-4DCF-AF48-B7E9E2742D4A}" srcOrd="2" destOrd="0" parTransId="{CDA6987E-0F2C-4489-82F4-97A8E412F689}" sibTransId="{B119C0B3-462C-47AD-916C-EC162CE22E26}"/>
    <dgm:cxn modelId="{988380F7-00EE-4A5B-B6D6-EC015948A062}" srcId="{49A1A2BA-4E6D-481A-BCAC-42E7B9468803}" destId="{A09754C9-228C-4054-A1D8-EC6D036A36FB}" srcOrd="3" destOrd="0" parTransId="{A94787D5-77F7-4741-9853-1B3580B42B11}" sibTransId="{5F35360B-141A-4627-A916-AB199212D5AB}"/>
    <dgm:cxn modelId="{495E4A19-B631-4A4D-A8F3-031492EBC06A}" srcId="{49A1A2BA-4E6D-481A-BCAC-42E7B9468803}" destId="{C74A1955-5311-4C48-8E85-BE69D06098E0}" srcOrd="4" destOrd="0" parTransId="{26E8FC20-76D4-4858-B90D-8AF6066892CD}" sibTransId="{0CAE1906-3BB0-4B1A-894C-1AB9EF7C3EA7}"/>
    <dgm:cxn modelId="{8DC48FED-DE23-4BF0-9183-90B392B7AC3C}" srcId="{49A1A2BA-4E6D-481A-BCAC-42E7B9468803}" destId="{66128B5D-23DA-4F31-8797-8E3D8218725B}" srcOrd="5" destOrd="0" parTransId="{F59251FC-7F26-4E3D-A3E8-07BBF4D330D9}" sibTransId="{FADB6CFD-693A-4DB3-BADD-C77D6F9EE3B4}"/>
    <dgm:cxn modelId="{1220E833-E3D0-4667-91C5-C1C38D2930F2}" srcId="{49A1A2BA-4E6D-481A-BCAC-42E7B9468803}" destId="{875C2148-FBCF-4577-9535-925BBEAC9DF9}" srcOrd="6" destOrd="0" parTransId="{2792000C-D93B-49FC-BD7F-98870D908471}" sibTransId="{EF167A52-6BDE-4041-96C6-CA3A5B53C9E3}"/>
    <dgm:cxn modelId="{BA1694A3-6B6C-4D0B-8AE1-CE23E6097CE6}" srcId="{49A1A2BA-4E6D-481A-BCAC-42E7B9468803}" destId="{BAB06EE5-BBF2-4225-9D54-74638D2CCA6F}" srcOrd="7" destOrd="0" parTransId="{98A3C944-2CF0-4AAE-A041-DECA100AE8B0}" sibTransId="{7C00C282-616E-461C-922E-D39047537566}"/>
    <dgm:cxn modelId="{47034344-0B52-4143-B895-0C5B16FC53FA}" srcId="{49A1A2BA-4E6D-481A-BCAC-42E7B9468803}" destId="{31290CB7-288E-40B4-8443-8E813BB38CC5}" srcOrd="8" destOrd="0" parTransId="{4C5FB65E-5158-4A4B-AA62-CE253BC7684B}" sibTransId="{52D3DDAA-9D06-4F89-A430-CAF8DA7668C4}"/>
    <dgm:cxn modelId="{B51AE087-1DB3-4A04-BDEF-00F9920F6130}" srcId="{49A1A2BA-4E6D-481A-BCAC-42E7B9468803}" destId="{FCAFCECB-3F37-4B90-B89E-A1074E030A73}" srcOrd="9" destOrd="0" parTransId="{A0C999DE-45B7-41B3-9775-D4F11720B9AD}" sibTransId="{C7906A0B-95F2-4DE1-9D20-BAF2E46D097C}"/>
    <dgm:cxn modelId="{B9CAB66E-18CA-45F3-B55F-9C7479D7FC22}" srcId="{49A1A2BA-4E6D-481A-BCAC-42E7B9468803}" destId="{2028C280-64C9-444A-9BA2-4AE47969DCB6}" srcOrd="10" destOrd="0" parTransId="{25DE14E4-D101-4EC2-920E-E405BF7E1A0D}" sibTransId="{9EDACF3E-5135-4E7D-BBA5-891FDC552AA9}"/>
    <dgm:cxn modelId="{6EF20394-642A-4124-896B-93AE74F6FC42}" srcId="{49A1A2BA-4E6D-481A-BCAC-42E7B9468803}" destId="{99451E7F-1F84-48FA-B088-234B8C58CA21}" srcOrd="11" destOrd="0" parTransId="{73DB617F-2225-442A-AA27-90F0FA9BB4A6}" sibTransId="{F29CB744-E021-4B6C-9F9F-EE4E857F8D15}"/>
    <dgm:cxn modelId="{44179C4E-FA89-414D-BE22-DE9AE0C4F0A0}" srcId="{49A1A2BA-4E6D-481A-BCAC-42E7B9468803}" destId="{0994EF77-296E-4941-9847-FA368F631579}" srcOrd="12" destOrd="0" parTransId="{1B94934A-FF34-4F48-8A13-B1A60985C5C6}" sibTransId="{DC4186D0-ECCB-471A-8786-C4EFDD986338}"/>
    <dgm:cxn modelId="{5350D07F-F2AB-4C2C-BB96-4AEDF6EAC20E}" srcId="{49A1A2BA-4E6D-481A-BCAC-42E7B9468803}" destId="{C5FC7170-4E3E-4783-B263-5BFFFDEAF15A}" srcOrd="13" destOrd="0" parTransId="{66F79DB6-C69C-4536-8CDE-222AFB9C7E3A}" sibTransId="{54AE87B8-5AB3-4506-BD45-277AD82050E5}"/>
    <dgm:cxn modelId="{39F2916D-9732-4C36-9800-E5D08D297A97}" srcId="{49A1A2BA-4E6D-481A-BCAC-42E7B9468803}" destId="{EED22054-A5AD-4AC3-A037-95D47BEEBEE2}" srcOrd="14" destOrd="0" parTransId="{64F3963B-963F-483D-839E-610C6BE99E1C}" sibTransId="{32E50BB0-5B96-4222-AB22-7821B27AE6F8}"/>
    <dgm:cxn modelId="{F9E70BCE-4BBF-4536-A3F3-DBF6D1BD0386}" srcId="{49A1A2BA-4E6D-481A-BCAC-42E7B9468803}" destId="{28AABE00-860E-4FC9-9130-EA1DECF4E206}" srcOrd="15" destOrd="0" parTransId="{F1BD3DC7-4EAB-4B05-8013-DE570F8BF500}" sibTransId="{893A3B5B-A6FF-4961-BC2F-734BC4CC588E}"/>
    <dgm:cxn modelId="{1BF2CC13-24C9-443C-89B1-C15867C9A971}" type="presOf" srcId="{4935A80B-7172-48BD-B454-D3CA38B5F4BA}" destId="{3983B2A8-5E8E-4ED6-91FE-9D1C7B32A16F}" srcOrd="0" destOrd="0" presId="urn:microsoft.com/office/officeart/2005/8/layout/list1"/>
    <dgm:cxn modelId="{8B0756CB-0595-4CFF-A7F8-4B21FAFBEBC6}" type="presParOf" srcId="{3983B2A8-5E8E-4ED6-91FE-9D1C7B32A16F}" destId="{9B2FF57A-0E61-4022-8AF0-1E62D62C2B48}" srcOrd="0" destOrd="0" presId="urn:microsoft.com/office/officeart/2005/8/layout/list1"/>
    <dgm:cxn modelId="{0825C12D-51DD-4D38-A295-490978E8C442}" type="presParOf" srcId="{9B2FF57A-0E61-4022-8AF0-1E62D62C2B48}" destId="{0A417E00-4EF8-41DA-BC4D-D0D523CB68DB}" srcOrd="0" destOrd="0" presId="urn:microsoft.com/office/officeart/2005/8/layout/list1"/>
    <dgm:cxn modelId="{E17A281F-7761-4133-9F54-FFC20EF5AB1B}" type="presOf" srcId="{49A1A2BA-4E6D-481A-BCAC-42E7B9468803}" destId="{0A417E00-4EF8-41DA-BC4D-D0D523CB68DB}" srcOrd="0" destOrd="0" presId="urn:microsoft.com/office/officeart/2005/8/layout/list1"/>
    <dgm:cxn modelId="{DEE19911-C6E7-4099-A3EB-36FC4F0B6BA5}" type="presParOf" srcId="{9B2FF57A-0E61-4022-8AF0-1E62D62C2B48}" destId="{A9C8152E-6715-45B0-81BD-FEB48175D7C4}" srcOrd="1" destOrd="0" presId="urn:microsoft.com/office/officeart/2005/8/layout/list1"/>
    <dgm:cxn modelId="{2F7BC6DD-5E86-4763-B8A7-6DAE4D0978BB}" type="presOf" srcId="{49A1A2BA-4E6D-481A-BCAC-42E7B9468803}" destId="{A9C8152E-6715-45B0-81BD-FEB48175D7C4}" srcOrd="0" destOrd="0" presId="urn:microsoft.com/office/officeart/2005/8/layout/list1"/>
    <dgm:cxn modelId="{57B36A13-8061-4C72-ADFC-97D64D474C6D}" type="presParOf" srcId="{3983B2A8-5E8E-4ED6-91FE-9D1C7B32A16F}" destId="{EC574BB0-F0DF-467D-9D0D-DE9518B8B816}" srcOrd="1" destOrd="0" presId="urn:microsoft.com/office/officeart/2005/8/layout/list1"/>
    <dgm:cxn modelId="{D02BFEF9-764D-4A1D-961B-46B8BDB2D5EB}" type="presParOf" srcId="{3983B2A8-5E8E-4ED6-91FE-9D1C7B32A16F}" destId="{2B5AEDF8-2018-4A6B-A2CF-72F317EF9867}" srcOrd="2" destOrd="0" presId="urn:microsoft.com/office/officeart/2005/8/layout/list1"/>
    <dgm:cxn modelId="{E276A04E-03C6-43A2-ADDA-F0008013BC3E}" type="presOf" srcId="{F83FF7F2-FE5B-4E23-AA8E-D05EF86B9DB8}" destId="{2B5AEDF8-2018-4A6B-A2CF-72F317EF9867}" srcOrd="0" destOrd="0" presId="urn:microsoft.com/office/officeart/2005/8/layout/list1"/>
    <dgm:cxn modelId="{B1E479DB-4CF5-465B-9FB5-41FD8C3C8CF4}" type="presOf" srcId="{0A05AA86-A6B2-4B67-83CB-492EB42253CC}" destId="{2B5AEDF8-2018-4A6B-A2CF-72F317EF9867}" srcOrd="0" destOrd="1" presId="urn:microsoft.com/office/officeart/2005/8/layout/list1"/>
    <dgm:cxn modelId="{8B9C7B77-118E-4230-92CA-5AAE0AF9B97D}" type="presOf" srcId="{18428740-08C9-4DCF-AF48-B7E9E2742D4A}" destId="{2B5AEDF8-2018-4A6B-A2CF-72F317EF9867}" srcOrd="0" destOrd="2" presId="urn:microsoft.com/office/officeart/2005/8/layout/list1"/>
    <dgm:cxn modelId="{E3FE7972-7C4D-41BF-821A-DEDAD5C1D6BB}" type="presOf" srcId="{A09754C9-228C-4054-A1D8-EC6D036A36FB}" destId="{2B5AEDF8-2018-4A6B-A2CF-72F317EF9867}" srcOrd="0" destOrd="3" presId="urn:microsoft.com/office/officeart/2005/8/layout/list1"/>
    <dgm:cxn modelId="{70B7735C-D86E-414E-9592-E4E9E05F160E}" type="presOf" srcId="{C74A1955-5311-4C48-8E85-BE69D06098E0}" destId="{2B5AEDF8-2018-4A6B-A2CF-72F317EF9867}" srcOrd="0" destOrd="4" presId="urn:microsoft.com/office/officeart/2005/8/layout/list1"/>
    <dgm:cxn modelId="{38D8B926-D489-4774-A056-A787051AD67D}" type="presOf" srcId="{66128B5D-23DA-4F31-8797-8E3D8218725B}" destId="{2B5AEDF8-2018-4A6B-A2CF-72F317EF9867}" srcOrd="0" destOrd="5" presId="urn:microsoft.com/office/officeart/2005/8/layout/list1"/>
    <dgm:cxn modelId="{77EA0AEA-9401-4DD7-8E4D-F3F97E532F18}" type="presOf" srcId="{875C2148-FBCF-4577-9535-925BBEAC9DF9}" destId="{2B5AEDF8-2018-4A6B-A2CF-72F317EF9867}" srcOrd="0" destOrd="6" presId="urn:microsoft.com/office/officeart/2005/8/layout/list1"/>
    <dgm:cxn modelId="{1609703F-0CE7-419F-B6B7-90CA9B55C87B}" type="presOf" srcId="{BAB06EE5-BBF2-4225-9D54-74638D2CCA6F}" destId="{2B5AEDF8-2018-4A6B-A2CF-72F317EF9867}" srcOrd="0" destOrd="7" presId="urn:microsoft.com/office/officeart/2005/8/layout/list1"/>
    <dgm:cxn modelId="{D68418FB-2F93-4876-91F1-B17C657D98E2}" type="presOf" srcId="{31290CB7-288E-40B4-8443-8E813BB38CC5}" destId="{2B5AEDF8-2018-4A6B-A2CF-72F317EF9867}" srcOrd="0" destOrd="8" presId="urn:microsoft.com/office/officeart/2005/8/layout/list1"/>
    <dgm:cxn modelId="{693E6725-3259-4C8A-AEAE-990E0DEE8781}" type="presOf" srcId="{FCAFCECB-3F37-4B90-B89E-A1074E030A73}" destId="{2B5AEDF8-2018-4A6B-A2CF-72F317EF9867}" srcOrd="0" destOrd="9" presId="urn:microsoft.com/office/officeart/2005/8/layout/list1"/>
    <dgm:cxn modelId="{FAD5E0A5-488B-49F3-820A-13617B1E3F0B}" type="presOf" srcId="{2028C280-64C9-444A-9BA2-4AE47969DCB6}" destId="{2B5AEDF8-2018-4A6B-A2CF-72F317EF9867}" srcOrd="0" destOrd="10" presId="urn:microsoft.com/office/officeart/2005/8/layout/list1"/>
    <dgm:cxn modelId="{0A70566B-E3AF-4B29-B675-F217A9B394DF}" type="presOf" srcId="{99451E7F-1F84-48FA-B088-234B8C58CA21}" destId="{2B5AEDF8-2018-4A6B-A2CF-72F317EF9867}" srcOrd="0" destOrd="11" presId="urn:microsoft.com/office/officeart/2005/8/layout/list1"/>
    <dgm:cxn modelId="{DC83121B-FCE3-483C-9C4C-F4469D0E8D60}" type="presOf" srcId="{0994EF77-296E-4941-9847-FA368F631579}" destId="{2B5AEDF8-2018-4A6B-A2CF-72F317EF9867}" srcOrd="0" destOrd="12" presId="urn:microsoft.com/office/officeart/2005/8/layout/list1"/>
    <dgm:cxn modelId="{224167C2-2C8A-4D8E-98EC-3069A1DF24F6}" type="presOf" srcId="{C5FC7170-4E3E-4783-B263-5BFFFDEAF15A}" destId="{2B5AEDF8-2018-4A6B-A2CF-72F317EF9867}" srcOrd="0" destOrd="13" presId="urn:microsoft.com/office/officeart/2005/8/layout/list1"/>
    <dgm:cxn modelId="{3EB94999-3709-441F-B21F-4C76C0370D0E}" type="presOf" srcId="{EED22054-A5AD-4AC3-A037-95D47BEEBEE2}" destId="{2B5AEDF8-2018-4A6B-A2CF-72F317EF9867}" srcOrd="0" destOrd="14" presId="urn:microsoft.com/office/officeart/2005/8/layout/list1"/>
    <dgm:cxn modelId="{1B8E7883-B0F6-457E-8ABC-5CC772255B18}" type="presOf" srcId="{28AABE00-860E-4FC9-9130-EA1DECF4E206}" destId="{2B5AEDF8-2018-4A6B-A2CF-72F317EF9867}" srcOrd="0" destOrd="15"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磷肥厂电气车间2#系统运行第二副修安全职责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195D7C55-517F-48F1-9057-70F9E2CFEF8B}"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195D7C55-517F-48F1-9057-70F9E2CFEF8B}"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1、学习、执行关于电气的法律、法规、规章、标准。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2A1ADF39-584B-44F9-8143-711706CB7265}"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2A1ADF39-584B-44F9-8143-711706CB7265}"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1BD11AA1-ED33-4E7F-852B-B4D8E1E833F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2、执行公司电气相关管理制度、操作规程、检维修规程。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1D32FBA-8856-4AF9-8017-6AB49DE05DCE}" cxnId="{E9103F29-1CDE-4832-AFF4-A8E45964DC31}" type="parTrans">
      <dgm:prSet/>
      <dgm:spPr/>
    </dgm:pt>
    <dgm:pt modelId="{B40D7D82-AD98-476B-8120-15E3C767D466}" cxnId="{E9103F29-1CDE-4832-AFF4-A8E45964DC31}" type="sibTrans">
      <dgm:prSet/>
      <dgm:spPr/>
    </dgm:pt>
    <dgm:pt modelId="{0C1C8559-B663-43C1-AA5C-1E0707AE1264}">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862E9A2-7DE7-4523-B4D2-AED38170FBDC}" cxnId="{D47A94DF-BF31-4487-9AE9-395E90567F94}" type="parTrans">
      <dgm:prSet/>
      <dgm:spPr/>
    </dgm:pt>
    <dgm:pt modelId="{63C9B15C-8FE5-42E6-B70A-D0BFAA9BCAC0}" cxnId="{D47A94DF-BF31-4487-9AE9-395E90567F94}" type="sibTrans">
      <dgm:prSet/>
      <dgm:spPr/>
    </dgm:pt>
    <dgm:pt modelId="{6D4AD1BB-C429-443A-9C8A-7016B8C433D3}">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4、协助主操参与生产车间开车前电气设备安全检查，执行本车间下发的安全检查表。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3D1EFC6-B914-43C4-9699-75289F2FF27D}" cxnId="{5367129A-076E-473E-A2B2-B9FABBCDD48A}" type="parTrans">
      <dgm:prSet/>
      <dgm:spPr/>
    </dgm:pt>
    <dgm:pt modelId="{B1B62DC9-0E52-4424-AADC-092A202DBF1D}" cxnId="{5367129A-076E-473E-A2B2-B9FABBCDD48A}" type="sibTrans">
      <dgm:prSet/>
      <dgm:spPr/>
    </dgm:pt>
    <dgm:pt modelId="{6E822809-9636-4A37-9B05-8310496B583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5、协助主操参与各类电气设备设施的、调试、维护、预试、检查、维修。</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4B28605-CF57-438D-9425-D3FD335ACE48}" cxnId="{FFD6B3DE-6BAB-4D63-B6CB-D8517E60389A}" type="parTrans">
      <dgm:prSet/>
      <dgm:spPr/>
    </dgm:pt>
    <dgm:pt modelId="{07DEE459-1164-46C7-9755-5BD95B2102C5}" cxnId="{FFD6B3DE-6BAB-4D63-B6CB-D8517E60389A}" type="sibTrans">
      <dgm:prSet/>
      <dgm:spPr/>
    </dgm:pt>
    <dgm:pt modelId="{0C785486-1751-4DF4-AB84-C19437B9CAA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6、 执行临时用电作业票证制度，落实相关的电气安全技术要求和安全管理规定且必须有主操现场监管。</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2B6407D-197F-44BE-99E4-3FF84CDA2080}" cxnId="{6EA32D11-6A9A-434B-A3EE-B6C8382249A4}" type="parTrans">
      <dgm:prSet/>
      <dgm:spPr/>
    </dgm:pt>
    <dgm:pt modelId="{A407BEC7-0640-437F-BAB9-9ED3C32BB211}" cxnId="{6EA32D11-6A9A-434B-A3EE-B6C8382249A4}" type="sibTrans">
      <dgm:prSet/>
      <dgm:spPr/>
    </dgm:pt>
    <dgm:pt modelId="{3BC37A0C-88DF-4875-A9EA-73846A6DEB83}">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7、执行电气类设备设施的检维修作业安全管理规定和检维修作业票证制度。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B5F90FC-4A07-4B6D-A8FE-71680EC0AC74}" cxnId="{6A7687C8-E806-4642-9CB8-C70293F0E26F}" type="parTrans">
      <dgm:prSet/>
      <dgm:spPr/>
    </dgm:pt>
    <dgm:pt modelId="{8825A2B7-4DC3-4521-91BA-E829903EC513}" cxnId="{6A7687C8-E806-4642-9CB8-C70293F0E26F}" type="sibTrans">
      <dgm:prSet/>
      <dgm:spPr/>
    </dgm:pt>
    <dgm:pt modelId="{3935E0D7-8A2A-49EE-AB4F-13E0FED7CB4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8、执行供电系统倒闸及停送电作业票证制度，落实相关技术要求和人员防护措施且必须有主操现场监管。</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9D41D56-44C7-4798-9CAE-392B06B09786}" cxnId="{92BC3F57-401E-4A23-B202-1BEBA9CB2061}" type="parTrans">
      <dgm:prSet/>
      <dgm:spPr/>
    </dgm:pt>
    <dgm:pt modelId="{65A4F47C-8AA0-43B9-AFCF-242CFA37323A}" cxnId="{92BC3F57-401E-4A23-B202-1BEBA9CB2061}" type="sibTrans">
      <dgm:prSet/>
      <dgm:spPr/>
    </dgm:pt>
    <dgm:pt modelId="{35A21CE8-6351-4234-9493-1AA4B0412F01}">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9、参与本岗位业务范围的风险分级管控、日常巡检、隐患排查治理。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5F358E0-AAF8-4807-B3D7-02A6330ECD9B}" cxnId="{8C804AC4-B01E-4901-8474-D70B4EAD25BC}" type="parTrans">
      <dgm:prSet/>
      <dgm:spPr/>
    </dgm:pt>
    <dgm:pt modelId="{DF06EE16-B47C-4B0B-B738-86C4842D6249}" cxnId="{8C804AC4-B01E-4901-8474-D70B4EAD25BC}" type="sibTrans">
      <dgm:prSet/>
      <dgm:spPr/>
    </dgm:pt>
    <dgm:pt modelId="{47891F6E-9B03-4100-933F-10EAD1FEAD56}">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10、学习本车间职业健康危害因素的告知，正确使用业务相关的消防和防护器材。</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DC597FA-AC6F-4FA9-8305-6053BACB7F51}" cxnId="{739AC38D-82DA-4B88-987F-129E3FC09D6E}" type="parTrans">
      <dgm:prSet/>
      <dgm:spPr/>
    </dgm:pt>
    <dgm:pt modelId="{4E12FAB2-E9C9-4E95-A6E4-3780AA881DC4}" cxnId="{739AC38D-82DA-4B88-987F-129E3FC09D6E}" type="sibTrans">
      <dgm:prSet/>
      <dgm:spPr/>
    </dgm:pt>
    <dgm:pt modelId="{D594916B-438F-44C9-A8E5-83399799BF6D}">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11、及时制止和纠正小组成员的“三违”行为。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873CA7C-1CA4-48AB-9A8E-FAF89687290D}" cxnId="{5A3F5C45-012F-49B0-80A9-0344AC2325ED}" type="parTrans">
      <dgm:prSet/>
      <dgm:spPr/>
    </dgm:pt>
    <dgm:pt modelId="{9EFFA0C7-0975-44AA-AF17-4D93C36167BD}" cxnId="{5A3F5C45-012F-49B0-80A9-0344AC2325ED}" type="sibTrans">
      <dgm:prSet/>
      <dgm:spPr/>
    </dgm:pt>
    <dgm:pt modelId="{A88EA929-0FB2-4F80-B117-5087809413A5}">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12、积极参加业务技能培训。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4A6DC3D-260E-4778-9B61-0A8C81AF3C2E}" cxnId="{E6B21FB6-6CC5-4E0F-896A-1E276CB8B952}" type="parTrans">
      <dgm:prSet/>
      <dgm:spPr/>
    </dgm:pt>
    <dgm:pt modelId="{169C7EF8-6FCC-4C8C-B8B9-2EA0E13837A0}" cxnId="{E6B21FB6-6CC5-4E0F-896A-1E276CB8B952}" type="sibTrans">
      <dgm:prSet/>
      <dgm:spPr/>
    </dgm:pt>
    <dgm:pt modelId="{891E6CFF-24C6-41A8-B342-45CA57133DB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13、执行本车间现场应急处置预案并定期演练。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7466560-CAA8-4FE7-85F2-271ECF6F2E68}" cxnId="{15A64E98-EC97-436C-88E9-D95EBADBA3A5}" type="parTrans">
      <dgm:prSet/>
      <dgm:spPr/>
    </dgm:pt>
    <dgm:pt modelId="{DDEC3EA9-E39E-4D9A-A429-FE178FB07575}" cxnId="{15A64E98-EC97-436C-88E9-D95EBADBA3A5}" type="sibTrans">
      <dgm:prSet/>
      <dgm:spPr/>
    </dgm:pt>
    <dgm:pt modelId="{358249BE-7FA4-4861-9300-D48C6CA5E69A}">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308E107-A2AB-46D1-9A0C-7D20103634C4}" cxnId="{9EF019ED-165C-40C3-8634-FC869BBD3864}" type="parTrans">
      <dgm:prSet/>
      <dgm:spPr/>
    </dgm:pt>
    <dgm:pt modelId="{BBAF6F3F-F220-4960-B1EF-50C09F9DA213}" cxnId="{9EF019ED-165C-40C3-8634-FC869BBD3864}" type="sibTrans">
      <dgm:prSet/>
      <dgm:spPr/>
    </dgm:pt>
    <dgm:pt modelId="{6ACFC71E-B2DA-4800-AD94-09F4CE6493A8}">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15、做好本人的交通安全，所属配电室消防、劳动防护用品、安全设施完好情况的检查工作。</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41FD7D2-8733-4F4D-AD72-2A55BBEDA287}" cxnId="{FE50041A-CC8F-4C6E-86CA-48E0E03D3BED}" type="parTrans">
      <dgm:prSet/>
      <dgm:spPr/>
    </dgm:pt>
    <dgm:pt modelId="{CBB3B5F4-33C1-4F22-8328-E02DD939D49A}" cxnId="{FE50041A-CC8F-4C6E-86CA-48E0E03D3BED}" type="sibTrans">
      <dgm:prSet/>
      <dgm:spPr/>
    </dgm:pt>
    <dgm:pt modelId="{EB148F39-3AF9-4ABB-9FFB-A9CBEE2B235B}">
      <dgm:prSet phldr="0" custT="1"/>
      <dgm:spPr/>
      <dgm:t>
        <a:bodyPr vert="horz" wrap="square"/>
        <a:p>
          <a:pPr>
            <a:lnSpc>
              <a:spcPct val="100000"/>
            </a:lnSpc>
            <a:spcBef>
              <a:spcPct val="0"/>
            </a:spcBef>
            <a:spcAft>
              <a:spcPct val="15000"/>
            </a:spcAft>
          </a:pPr>
          <a:r>
            <a:rPr sz="1400" dirty="0">
              <a:latin typeface="微软雅黑" panose="020B0503020204020204" pitchFamily="34" charset="-122"/>
              <a:ea typeface="微软雅黑" panose="020B0503020204020204" pitchFamily="34" charset="-122"/>
              <a:cs typeface="微软雅黑" panose="020B0503020204020204" pitchFamily="34" charset="-122"/>
            </a:rPr>
            <a:t>16、国家法律法规和公司制度规定的其它安全职责。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E490211-2C8F-474A-AD9C-560B3929E2BC}" cxnId="{FC48C631-9913-444E-AF19-5B00B6EAED48}" type="parTrans">
      <dgm:prSet/>
      <dgm:spPr/>
    </dgm:pt>
    <dgm:pt modelId="{D21A42BC-9ECF-4226-A815-A3DD855D2AEE}" cxnId="{FC48C631-9913-444E-AF19-5B00B6EAED48}"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195D7C55-517F-48F1-9057-70F9E2CFEF8B}" srcId="{4935A80B-7172-48BD-B454-D3CA38B5F4BA}" destId="{49A1A2BA-4E6D-481A-BCAC-42E7B9468803}" srcOrd="0" destOrd="0" parTransId="{1090D119-BACC-4AEE-8E2F-CAD1606431A1}" sibTransId="{3CBBBDE3-3122-428A-9F4D-3340563BCD7D}"/>
    <dgm:cxn modelId="{2A1ADF39-584B-44F9-8143-711706CB7265}" srcId="{49A1A2BA-4E6D-481A-BCAC-42E7B9468803}" destId="{F83FF7F2-FE5B-4E23-AA8E-D05EF86B9DB8}" srcOrd="0" destOrd="0" parTransId="{EDDDE9A4-66A5-4754-B944-AF69BAA7DD29}" sibTransId="{F9E84AEF-C996-4BE9-83FF-77CE1CA3F875}"/>
    <dgm:cxn modelId="{E9103F29-1CDE-4832-AFF4-A8E45964DC31}" srcId="{49A1A2BA-4E6D-481A-BCAC-42E7B9468803}" destId="{1BD11AA1-ED33-4E7F-852B-B4D8E1E833FB}" srcOrd="1" destOrd="0" parTransId="{D1D32FBA-8856-4AF9-8017-6AB49DE05DCE}" sibTransId="{B40D7D82-AD98-476B-8120-15E3C767D466}"/>
    <dgm:cxn modelId="{D47A94DF-BF31-4487-9AE9-395E90567F94}" srcId="{49A1A2BA-4E6D-481A-BCAC-42E7B9468803}" destId="{0C1C8559-B663-43C1-AA5C-1E0707AE1264}" srcOrd="2" destOrd="0" parTransId="{D862E9A2-7DE7-4523-B4D2-AED38170FBDC}" sibTransId="{63C9B15C-8FE5-42E6-B70A-D0BFAA9BCAC0}"/>
    <dgm:cxn modelId="{5367129A-076E-473E-A2B2-B9FABBCDD48A}" srcId="{49A1A2BA-4E6D-481A-BCAC-42E7B9468803}" destId="{6D4AD1BB-C429-443A-9C8A-7016B8C433D3}" srcOrd="3" destOrd="0" parTransId="{03D1EFC6-B914-43C4-9699-75289F2FF27D}" sibTransId="{B1B62DC9-0E52-4424-AADC-092A202DBF1D}"/>
    <dgm:cxn modelId="{FFD6B3DE-6BAB-4D63-B6CB-D8517E60389A}" srcId="{49A1A2BA-4E6D-481A-BCAC-42E7B9468803}" destId="{6E822809-9636-4A37-9B05-8310496B583D}" srcOrd="4" destOrd="0" parTransId="{C4B28605-CF57-438D-9425-D3FD335ACE48}" sibTransId="{07DEE459-1164-46C7-9755-5BD95B2102C5}"/>
    <dgm:cxn modelId="{6EA32D11-6A9A-434B-A3EE-B6C8382249A4}" srcId="{49A1A2BA-4E6D-481A-BCAC-42E7B9468803}" destId="{0C785486-1751-4DF4-AB84-C19437B9CAA6}" srcOrd="5" destOrd="0" parTransId="{D2B6407D-197F-44BE-99E4-3FF84CDA2080}" sibTransId="{A407BEC7-0640-437F-BAB9-9ED3C32BB211}"/>
    <dgm:cxn modelId="{6A7687C8-E806-4642-9CB8-C70293F0E26F}" srcId="{49A1A2BA-4E6D-481A-BCAC-42E7B9468803}" destId="{3BC37A0C-88DF-4875-A9EA-73846A6DEB83}" srcOrd="6" destOrd="0" parTransId="{BB5F90FC-4A07-4B6D-A8FE-71680EC0AC74}" sibTransId="{8825A2B7-4DC3-4521-91BA-E829903EC513}"/>
    <dgm:cxn modelId="{92BC3F57-401E-4A23-B202-1BEBA9CB2061}" srcId="{49A1A2BA-4E6D-481A-BCAC-42E7B9468803}" destId="{3935E0D7-8A2A-49EE-AB4F-13E0FED7CB4D}" srcOrd="7" destOrd="0" parTransId="{B9D41D56-44C7-4798-9CAE-392B06B09786}" sibTransId="{65A4F47C-8AA0-43B9-AFCF-242CFA37323A}"/>
    <dgm:cxn modelId="{8C804AC4-B01E-4901-8474-D70B4EAD25BC}" srcId="{49A1A2BA-4E6D-481A-BCAC-42E7B9468803}" destId="{35A21CE8-6351-4234-9493-1AA4B0412F01}" srcOrd="8" destOrd="0" parTransId="{65F358E0-AAF8-4807-B3D7-02A6330ECD9B}" sibTransId="{DF06EE16-B47C-4B0B-B738-86C4842D6249}"/>
    <dgm:cxn modelId="{739AC38D-82DA-4B88-987F-129E3FC09D6E}" srcId="{49A1A2BA-4E6D-481A-BCAC-42E7B9468803}" destId="{47891F6E-9B03-4100-933F-10EAD1FEAD56}" srcOrd="9" destOrd="0" parTransId="{ADC597FA-AC6F-4FA9-8305-6053BACB7F51}" sibTransId="{4E12FAB2-E9C9-4E95-A6E4-3780AA881DC4}"/>
    <dgm:cxn modelId="{5A3F5C45-012F-49B0-80A9-0344AC2325ED}" srcId="{49A1A2BA-4E6D-481A-BCAC-42E7B9468803}" destId="{D594916B-438F-44C9-A8E5-83399799BF6D}" srcOrd="10" destOrd="0" parTransId="{9873CA7C-1CA4-48AB-9A8E-FAF89687290D}" sibTransId="{9EFFA0C7-0975-44AA-AF17-4D93C36167BD}"/>
    <dgm:cxn modelId="{E6B21FB6-6CC5-4E0F-896A-1E276CB8B952}" srcId="{49A1A2BA-4E6D-481A-BCAC-42E7B9468803}" destId="{A88EA929-0FB2-4F80-B117-5087809413A5}" srcOrd="11" destOrd="0" parTransId="{84A6DC3D-260E-4778-9B61-0A8C81AF3C2E}" sibTransId="{169C7EF8-6FCC-4C8C-B8B9-2EA0E13837A0}"/>
    <dgm:cxn modelId="{15A64E98-EC97-436C-88E9-D95EBADBA3A5}" srcId="{49A1A2BA-4E6D-481A-BCAC-42E7B9468803}" destId="{891E6CFF-24C6-41A8-B342-45CA57133DBA}" srcOrd="12" destOrd="0" parTransId="{C7466560-CAA8-4FE7-85F2-271ECF6F2E68}" sibTransId="{DDEC3EA9-E39E-4D9A-A429-FE178FB07575}"/>
    <dgm:cxn modelId="{9EF019ED-165C-40C3-8634-FC869BBD3864}" srcId="{49A1A2BA-4E6D-481A-BCAC-42E7B9468803}" destId="{358249BE-7FA4-4861-9300-D48C6CA5E69A}" srcOrd="13" destOrd="0" parTransId="{8308E107-A2AB-46D1-9A0C-7D20103634C4}" sibTransId="{BBAF6F3F-F220-4960-B1EF-50C09F9DA213}"/>
    <dgm:cxn modelId="{FE50041A-CC8F-4C6E-86CA-48E0E03D3BED}" srcId="{49A1A2BA-4E6D-481A-BCAC-42E7B9468803}" destId="{6ACFC71E-B2DA-4800-AD94-09F4CE6493A8}" srcOrd="14" destOrd="0" parTransId="{E41FD7D2-8733-4F4D-AD72-2A55BBEDA287}" sibTransId="{CBB3B5F4-33C1-4F22-8328-E02DD939D49A}"/>
    <dgm:cxn modelId="{FC48C631-9913-444E-AF19-5B00B6EAED48}" srcId="{49A1A2BA-4E6D-481A-BCAC-42E7B9468803}" destId="{EB148F39-3AF9-4ABB-9FFB-A9CBEE2B235B}" srcOrd="15" destOrd="0" parTransId="{FE490211-2C8F-474A-AD9C-560B3929E2BC}" sibTransId="{D21A42BC-9ECF-4226-A815-A3DD855D2AEE}"/>
    <dgm:cxn modelId="{8F94ABBA-CD73-4262-BC3B-F66819B8652E}" type="presOf" srcId="{4935A80B-7172-48BD-B454-D3CA38B5F4BA}" destId="{3983B2A8-5E8E-4ED6-91FE-9D1C7B32A16F}" srcOrd="0" destOrd="0" presId="urn:microsoft.com/office/officeart/2005/8/layout/list1"/>
    <dgm:cxn modelId="{FBA2CF56-02A5-4563-B9B5-7EEA0B3E76F2}" type="presParOf" srcId="{3983B2A8-5E8E-4ED6-91FE-9D1C7B32A16F}" destId="{9B2FF57A-0E61-4022-8AF0-1E62D62C2B48}" srcOrd="0" destOrd="0" presId="urn:microsoft.com/office/officeart/2005/8/layout/list1"/>
    <dgm:cxn modelId="{001B8C3D-0CCE-4BA9-B5C3-E245C51AE2EA}" type="presParOf" srcId="{9B2FF57A-0E61-4022-8AF0-1E62D62C2B48}" destId="{0A417E00-4EF8-41DA-BC4D-D0D523CB68DB}" srcOrd="0" destOrd="0" presId="urn:microsoft.com/office/officeart/2005/8/layout/list1"/>
    <dgm:cxn modelId="{BD14DC93-98E5-49F1-A23A-1F9C7D62C5A1}" type="presOf" srcId="{49A1A2BA-4E6D-481A-BCAC-42E7B9468803}" destId="{0A417E00-4EF8-41DA-BC4D-D0D523CB68DB}" srcOrd="0" destOrd="0" presId="urn:microsoft.com/office/officeart/2005/8/layout/list1"/>
    <dgm:cxn modelId="{D47140C8-A9E1-4CBF-89DD-13F490302E77}" type="presParOf" srcId="{9B2FF57A-0E61-4022-8AF0-1E62D62C2B48}" destId="{A9C8152E-6715-45B0-81BD-FEB48175D7C4}" srcOrd="1" destOrd="0" presId="urn:microsoft.com/office/officeart/2005/8/layout/list1"/>
    <dgm:cxn modelId="{5F4A0223-0D4E-4432-B843-3080EA2888D8}" type="presOf" srcId="{49A1A2BA-4E6D-481A-BCAC-42E7B9468803}" destId="{A9C8152E-6715-45B0-81BD-FEB48175D7C4}" srcOrd="0" destOrd="0" presId="urn:microsoft.com/office/officeart/2005/8/layout/list1"/>
    <dgm:cxn modelId="{332D960C-9C4B-4503-8F19-3D59C03BE960}" type="presParOf" srcId="{3983B2A8-5E8E-4ED6-91FE-9D1C7B32A16F}" destId="{EC574BB0-F0DF-467D-9D0D-DE9518B8B816}" srcOrd="1" destOrd="0" presId="urn:microsoft.com/office/officeart/2005/8/layout/list1"/>
    <dgm:cxn modelId="{5CB8212E-41B6-4CEE-BF81-BF98312F609F}" type="presParOf" srcId="{3983B2A8-5E8E-4ED6-91FE-9D1C7B32A16F}" destId="{2B5AEDF8-2018-4A6B-A2CF-72F317EF9867}" srcOrd="2" destOrd="0" presId="urn:microsoft.com/office/officeart/2005/8/layout/list1"/>
    <dgm:cxn modelId="{BB172A0E-AAD8-4F1A-BAD2-9EA7D0EF8771}" type="presOf" srcId="{F83FF7F2-FE5B-4E23-AA8E-D05EF86B9DB8}" destId="{2B5AEDF8-2018-4A6B-A2CF-72F317EF9867}" srcOrd="0" destOrd="0" presId="urn:microsoft.com/office/officeart/2005/8/layout/list1"/>
    <dgm:cxn modelId="{C0D22AD3-DFF5-4742-B797-C8EDF4EF9E17}" type="presOf" srcId="{1BD11AA1-ED33-4E7F-852B-B4D8E1E833FB}" destId="{2B5AEDF8-2018-4A6B-A2CF-72F317EF9867}" srcOrd="0" destOrd="1" presId="urn:microsoft.com/office/officeart/2005/8/layout/list1"/>
    <dgm:cxn modelId="{4E30E14D-D7AD-4BF8-A851-80127F2AAA08}" type="presOf" srcId="{0C1C8559-B663-43C1-AA5C-1E0707AE1264}" destId="{2B5AEDF8-2018-4A6B-A2CF-72F317EF9867}" srcOrd="0" destOrd="2" presId="urn:microsoft.com/office/officeart/2005/8/layout/list1"/>
    <dgm:cxn modelId="{E69EC1FA-0ACA-4799-B920-BEDAF8D0B0B7}" type="presOf" srcId="{6D4AD1BB-C429-443A-9C8A-7016B8C433D3}" destId="{2B5AEDF8-2018-4A6B-A2CF-72F317EF9867}" srcOrd="0" destOrd="3" presId="urn:microsoft.com/office/officeart/2005/8/layout/list1"/>
    <dgm:cxn modelId="{1EABE8AC-D672-4BAB-8D70-C717678256C5}" type="presOf" srcId="{6E822809-9636-4A37-9B05-8310496B583D}" destId="{2B5AEDF8-2018-4A6B-A2CF-72F317EF9867}" srcOrd="0" destOrd="4" presId="urn:microsoft.com/office/officeart/2005/8/layout/list1"/>
    <dgm:cxn modelId="{BF31910B-91BE-403C-897F-2E8748DAEC7A}" type="presOf" srcId="{0C785486-1751-4DF4-AB84-C19437B9CAA6}" destId="{2B5AEDF8-2018-4A6B-A2CF-72F317EF9867}" srcOrd="0" destOrd="5" presId="urn:microsoft.com/office/officeart/2005/8/layout/list1"/>
    <dgm:cxn modelId="{4966BA0E-B7EB-4E06-885D-709E1876F11E}" type="presOf" srcId="{3BC37A0C-88DF-4875-A9EA-73846A6DEB83}" destId="{2B5AEDF8-2018-4A6B-A2CF-72F317EF9867}" srcOrd="0" destOrd="6" presId="urn:microsoft.com/office/officeart/2005/8/layout/list1"/>
    <dgm:cxn modelId="{6C2620A7-DDC8-4264-8B85-16E1A77E83CC}" type="presOf" srcId="{3935E0D7-8A2A-49EE-AB4F-13E0FED7CB4D}" destId="{2B5AEDF8-2018-4A6B-A2CF-72F317EF9867}" srcOrd="0" destOrd="7" presId="urn:microsoft.com/office/officeart/2005/8/layout/list1"/>
    <dgm:cxn modelId="{DD33BC4A-54CE-4212-A6A5-AB140F06E7A8}" type="presOf" srcId="{35A21CE8-6351-4234-9493-1AA4B0412F01}" destId="{2B5AEDF8-2018-4A6B-A2CF-72F317EF9867}" srcOrd="0" destOrd="8" presId="urn:microsoft.com/office/officeart/2005/8/layout/list1"/>
    <dgm:cxn modelId="{35091493-AEDF-4BF1-9D38-9A018D9CAD49}" type="presOf" srcId="{47891F6E-9B03-4100-933F-10EAD1FEAD56}" destId="{2B5AEDF8-2018-4A6B-A2CF-72F317EF9867}" srcOrd="0" destOrd="9" presId="urn:microsoft.com/office/officeart/2005/8/layout/list1"/>
    <dgm:cxn modelId="{B3A8A89D-5C26-4318-9EF5-3414182CBF16}" type="presOf" srcId="{D594916B-438F-44C9-A8E5-83399799BF6D}" destId="{2B5AEDF8-2018-4A6B-A2CF-72F317EF9867}" srcOrd="0" destOrd="10" presId="urn:microsoft.com/office/officeart/2005/8/layout/list1"/>
    <dgm:cxn modelId="{3FB67EBE-0C5D-4724-8B38-1922999D44FB}" type="presOf" srcId="{A88EA929-0FB2-4F80-B117-5087809413A5}" destId="{2B5AEDF8-2018-4A6B-A2CF-72F317EF9867}" srcOrd="0" destOrd="11" presId="urn:microsoft.com/office/officeart/2005/8/layout/list1"/>
    <dgm:cxn modelId="{ED6CDB93-B35D-4ED3-A28B-1EA953B54274}" type="presOf" srcId="{891E6CFF-24C6-41A8-B342-45CA57133DBA}" destId="{2B5AEDF8-2018-4A6B-A2CF-72F317EF9867}" srcOrd="0" destOrd="12" presId="urn:microsoft.com/office/officeart/2005/8/layout/list1"/>
    <dgm:cxn modelId="{9D0A5EE4-33F2-4132-A91F-DB6F51313951}" type="presOf" srcId="{358249BE-7FA4-4861-9300-D48C6CA5E69A}" destId="{2B5AEDF8-2018-4A6B-A2CF-72F317EF9867}" srcOrd="0" destOrd="13" presId="urn:microsoft.com/office/officeart/2005/8/layout/list1"/>
    <dgm:cxn modelId="{9B99AC1A-6584-4BA7-BFB7-F6EE0B05F6DB}" type="presOf" srcId="{6ACFC71E-B2DA-4800-AD94-09F4CE6493A8}" destId="{2B5AEDF8-2018-4A6B-A2CF-72F317EF9867}" srcOrd="0" destOrd="14" presId="urn:microsoft.com/office/officeart/2005/8/layout/list1"/>
    <dgm:cxn modelId="{48F57BCC-3FD1-4BD1-8C74-C1951C930C42}" type="presOf" srcId="{EB148F39-3AF9-4ABB-9FFB-A9CBEE2B235B}" destId="{2B5AEDF8-2018-4A6B-A2CF-72F317EF9867}" srcOrd="0" destOrd="15"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一、触电简化应急处置措施：</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87F3CCE1-86D9-4743-8BC4-19E4349C612F}"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87F3CCE1-86D9-4743-8BC4-19E4349C612F}"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4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1、迅速切断电源，将触电员工移至空气新鲜处；</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64C05FE6-A87B-472F-9CA4-B92A788D45B8}"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64C05FE6-A87B-472F-9CA4-B92A788D45B8}"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2C2F7092-4AAA-4C3D-9E37-8D4A10A41414}">
      <dgm:prSet phldr="0" custT="1"/>
      <dgm:spPr/>
      <dgm:t>
        <a:bodyPr vert="horz" wrap="square"/>
        <a:p>
          <a:pPr eaLnBrk="1" fontAlgn="auto" latinLnBrk="0" hangingPunct="1">
            <a:lnSpc>
              <a:spcPct val="4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2、向班长及车间汇报，安排人员协助；</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04BC4D0-62DE-473F-9FB6-91A9208596C1}" cxnId="{AD12D80A-0CC3-484D-8473-8047002A0F09}" type="parTrans">
      <dgm:prSet/>
      <dgm:spPr/>
    </dgm:pt>
    <dgm:pt modelId="{5AB5F8A6-53DA-4652-A19D-4079CC5E7C7D}" cxnId="{AD12D80A-0CC3-484D-8473-8047002A0F09}" type="sibTrans">
      <dgm:prSet/>
      <dgm:spPr/>
    </dgm:pt>
    <dgm:pt modelId="{62C3D366-AA29-4420-98C4-68B786AA308C}">
      <dgm:prSet phldr="0" custT="1"/>
      <dgm:spPr/>
      <dgm:t>
        <a:bodyPr vert="horz" wrap="square"/>
        <a:p>
          <a:pPr eaLnBrk="1" fontAlgn="auto" latinLnBrk="0" hangingPunct="1">
            <a:lnSpc>
              <a:spcPct val="4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3、立即对失去自主呼吸的员工进行人工呼吸以及胸外心脏按压抢救，以及必要的外伤救治；</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AC708EC-3EED-4F42-B723-9237D04C28EA}" cxnId="{1037353E-8ED4-488C-AFEA-E0272FF8CE3D}" type="parTrans">
      <dgm:prSet/>
      <dgm:spPr/>
    </dgm:pt>
    <dgm:pt modelId="{9CCFAE4F-DE12-4DD1-BC20-3941A2FAF9CB}" cxnId="{1037353E-8ED4-488C-AFEA-E0272FF8CE3D}" type="sibTrans">
      <dgm:prSet/>
      <dgm:spPr/>
    </dgm:pt>
    <dgm:pt modelId="{62AC653B-0CB3-4D1A-B538-B406A975F581}">
      <dgm:prSet phldr="0" custT="1"/>
      <dgm:spPr/>
      <dgm:t>
        <a:bodyPr vert="horz" wrap="square"/>
        <a:p>
          <a:pPr eaLnBrk="1" fontAlgn="auto" latinLnBrk="0" hangingPunct="1">
            <a:lnSpc>
              <a:spcPct val="4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4、车间处置小组向厂部汇报，将伤员送医院就医；</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B28024B-6B2C-4D03-8DF9-AC3651DC2B4D}" cxnId="{DE8F1DE6-0282-4823-8BF4-CC82C8426792}" type="parTrans">
      <dgm:prSet/>
      <dgm:spPr/>
    </dgm:pt>
    <dgm:pt modelId="{CC54132D-D3F6-4710-840A-D70DD75E0C7D}" cxnId="{DE8F1DE6-0282-4823-8BF4-CC82C8426792}"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87F3CCE1-86D9-4743-8BC4-19E4349C612F}" srcId="{4935A80B-7172-48BD-B454-D3CA38B5F4BA}" destId="{49A1A2BA-4E6D-481A-BCAC-42E7B9468803}" srcOrd="0" destOrd="0" parTransId="{1090D119-BACC-4AEE-8E2F-CAD1606431A1}" sibTransId="{3CBBBDE3-3122-428A-9F4D-3340563BCD7D}"/>
    <dgm:cxn modelId="{64C05FE6-A87B-472F-9CA4-B92A788D45B8}" srcId="{49A1A2BA-4E6D-481A-BCAC-42E7B9468803}" destId="{F83FF7F2-FE5B-4E23-AA8E-D05EF86B9DB8}" srcOrd="0" destOrd="0" parTransId="{EDDDE9A4-66A5-4754-B944-AF69BAA7DD29}" sibTransId="{F9E84AEF-C996-4BE9-83FF-77CE1CA3F875}"/>
    <dgm:cxn modelId="{AD12D80A-0CC3-484D-8473-8047002A0F09}" srcId="{49A1A2BA-4E6D-481A-BCAC-42E7B9468803}" destId="{2C2F7092-4AAA-4C3D-9E37-8D4A10A41414}" srcOrd="1" destOrd="0" parTransId="{404BC4D0-62DE-473F-9FB6-91A9208596C1}" sibTransId="{5AB5F8A6-53DA-4652-A19D-4079CC5E7C7D}"/>
    <dgm:cxn modelId="{1037353E-8ED4-488C-AFEA-E0272FF8CE3D}" srcId="{49A1A2BA-4E6D-481A-BCAC-42E7B9468803}" destId="{62C3D366-AA29-4420-98C4-68B786AA308C}" srcOrd="2" destOrd="0" parTransId="{CAC708EC-3EED-4F42-B723-9237D04C28EA}" sibTransId="{9CCFAE4F-DE12-4DD1-BC20-3941A2FAF9CB}"/>
    <dgm:cxn modelId="{DE8F1DE6-0282-4823-8BF4-CC82C8426792}" srcId="{49A1A2BA-4E6D-481A-BCAC-42E7B9468803}" destId="{62AC653B-0CB3-4D1A-B538-B406A975F581}" srcOrd="3" destOrd="0" parTransId="{2B28024B-6B2C-4D03-8DF9-AC3651DC2B4D}" sibTransId="{CC54132D-D3F6-4710-840A-D70DD75E0C7D}"/>
    <dgm:cxn modelId="{47E079C9-D20E-4623-90E9-EB4F8B1B2F94}" type="presOf" srcId="{4935A80B-7172-48BD-B454-D3CA38B5F4BA}" destId="{3983B2A8-5E8E-4ED6-91FE-9D1C7B32A16F}" srcOrd="0" destOrd="0" presId="urn:microsoft.com/office/officeart/2005/8/layout/list1"/>
    <dgm:cxn modelId="{7858F5F7-7481-4876-8C36-5D63CFA6EC9E}" type="presParOf" srcId="{3983B2A8-5E8E-4ED6-91FE-9D1C7B32A16F}" destId="{9B2FF57A-0E61-4022-8AF0-1E62D62C2B48}" srcOrd="0" destOrd="0" presId="urn:microsoft.com/office/officeart/2005/8/layout/list1"/>
    <dgm:cxn modelId="{02F5C0A5-F281-415F-8E90-F58D4BEE8F67}" type="presParOf" srcId="{9B2FF57A-0E61-4022-8AF0-1E62D62C2B48}" destId="{0A417E00-4EF8-41DA-BC4D-D0D523CB68DB}" srcOrd="0" destOrd="0" presId="urn:microsoft.com/office/officeart/2005/8/layout/list1"/>
    <dgm:cxn modelId="{674FFEE7-48FF-472E-B5FE-F2ED7CB193A9}" type="presOf" srcId="{49A1A2BA-4E6D-481A-BCAC-42E7B9468803}" destId="{0A417E00-4EF8-41DA-BC4D-D0D523CB68DB}" srcOrd="0" destOrd="0" presId="urn:microsoft.com/office/officeart/2005/8/layout/list1"/>
    <dgm:cxn modelId="{9F2B1F44-D7C0-4849-8380-E2199D0E063D}" type="presParOf" srcId="{9B2FF57A-0E61-4022-8AF0-1E62D62C2B48}" destId="{A9C8152E-6715-45B0-81BD-FEB48175D7C4}" srcOrd="1" destOrd="0" presId="urn:microsoft.com/office/officeart/2005/8/layout/list1"/>
    <dgm:cxn modelId="{33678496-AD3F-4B91-8512-5A9890EE280F}" type="presOf" srcId="{49A1A2BA-4E6D-481A-BCAC-42E7B9468803}" destId="{A9C8152E-6715-45B0-81BD-FEB48175D7C4}" srcOrd="0" destOrd="0" presId="urn:microsoft.com/office/officeart/2005/8/layout/list1"/>
    <dgm:cxn modelId="{2ED6067C-4ADD-4F26-9682-733D035792B4}" type="presParOf" srcId="{3983B2A8-5E8E-4ED6-91FE-9D1C7B32A16F}" destId="{EC574BB0-F0DF-467D-9D0D-DE9518B8B816}" srcOrd="1" destOrd="0" presId="urn:microsoft.com/office/officeart/2005/8/layout/list1"/>
    <dgm:cxn modelId="{10470781-B245-45CE-A085-1F5E961654BD}" type="presParOf" srcId="{3983B2A8-5E8E-4ED6-91FE-9D1C7B32A16F}" destId="{2B5AEDF8-2018-4A6B-A2CF-72F317EF9867}" srcOrd="2" destOrd="0" presId="urn:microsoft.com/office/officeart/2005/8/layout/list1"/>
    <dgm:cxn modelId="{F79A4F70-03D3-40D2-A2EA-9C9FAA844CFA}" type="presOf" srcId="{F83FF7F2-FE5B-4E23-AA8E-D05EF86B9DB8}" destId="{2B5AEDF8-2018-4A6B-A2CF-72F317EF9867}" srcOrd="0" destOrd="0" presId="urn:microsoft.com/office/officeart/2005/8/layout/list1"/>
    <dgm:cxn modelId="{31BE8FD5-5D8B-45A3-A99D-DFEAF73A4A2B}" type="presOf" srcId="{2C2F7092-4AAA-4C3D-9E37-8D4A10A41414}" destId="{2B5AEDF8-2018-4A6B-A2CF-72F317EF9867}" srcOrd="0" destOrd="1" presId="urn:microsoft.com/office/officeart/2005/8/layout/list1"/>
    <dgm:cxn modelId="{F5462477-06B7-4811-AAB4-2363B45704F5}" type="presOf" srcId="{62C3D366-AA29-4420-98C4-68B786AA308C}" destId="{2B5AEDF8-2018-4A6B-A2CF-72F317EF9867}" srcOrd="0" destOrd="2" presId="urn:microsoft.com/office/officeart/2005/8/layout/list1"/>
    <dgm:cxn modelId="{C1D2CB73-660F-45FC-9FBC-955C1CCC9B2C}" type="presOf" srcId="{62AC653B-0CB3-4D1A-B538-B406A975F581}" destId="{2B5AEDF8-2018-4A6B-A2CF-72F317EF9867}" srcOrd="0" destOrd="3"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二、高处坠落、物体打击、机械伤害简化应急处置措施：</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D78E25C6-00E5-41F8-96A7-846C3F19961D}"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D78E25C6-00E5-41F8-96A7-846C3F19961D}"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1、迅速停止作业并向班长及车间汇报；</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A8A3E646-EDCB-449A-B11F-6199690D2444}"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A8A3E646-EDCB-449A-B11F-6199690D2444}"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06A0B3A4-BC8C-4390-AE74-FD022EF74C17}">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2、观察伤者的受伤情况、部位、性质，并去除伤员身上的用具等。</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74BD929-6393-4D95-949A-CA5F7F92639F}" cxnId="{B2D237DE-3CFE-4EFA-A516-67EA525EEE55}" type="parTrans">
      <dgm:prSet/>
      <dgm:spPr/>
    </dgm:pt>
    <dgm:pt modelId="{2D02761E-5EE6-4544-8243-EDE9775118EE}" cxnId="{B2D237DE-3CFE-4EFA-A516-67EA525EEE55}" type="sibTrans">
      <dgm:prSet/>
      <dgm:spPr/>
    </dgm:pt>
    <dgm:pt modelId="{7E616824-63FB-4481-8151-501D4C8DF2C0}">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处于休克状态的伤员要让其安静、平卧、保暖、少动，并将下肢抬高20°；在搬运和转送过程中，颈部和躯干不能前屈或扭转，而应使脊柱伸直，绝对禁止一个抬肩一个抬腿的搬法，以免发生或加重截瘫，尽快送医院进行救治。</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905EF96-9162-4FA0-BA47-89AAD9EC4BB8}" cxnId="{E54BD9AD-6267-49BF-94A9-56390890078C}" type="parTrans">
      <dgm:prSet/>
      <dgm:spPr/>
    </dgm:pt>
    <dgm:pt modelId="{4C804849-1916-4F9C-B692-11CB0C1617D1}" cxnId="{E54BD9AD-6267-49BF-94A9-56390890078C}" type="sibTrans">
      <dgm:prSet/>
      <dgm:spPr/>
    </dgm:pt>
    <dgm:pt modelId="{FDF1E103-AD3A-438E-A109-58EC80023EA1}">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4、如出现颅脑损伤或脊椎受伤时，必須维持伤者呼吸道通畅，并及时送到就近的医院救治。</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F438B84-1425-4A03-9CE5-84601D2CEE8B}" cxnId="{6C61F625-3568-4F5C-9BED-9CF3A69AE7CF}" type="parTrans">
      <dgm:prSet/>
      <dgm:spPr/>
    </dgm:pt>
    <dgm:pt modelId="{62349F2C-00E4-47F1-ADF3-86A432623A4B}" cxnId="{6C61F625-3568-4F5C-9BED-9CF3A69AE7CF}" type="sibTrans">
      <dgm:prSet/>
      <dgm:spPr/>
    </dgm:pt>
    <dgm:pt modelId="{59FAC96E-E943-41FB-9B60-63910378C974}">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5、搬运时，将伤者平卧放在硬板或帆布担架上，以免受伤的脊椎移位、裂造成截瘫，甚至死亡。抢救脊椎受伤者时，搬运过程中严禁只抬伤者的两肩与两腿或单肩背运。</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FA254FB-18F6-4211-A403-160261A0F71D}" cxnId="{5A4A2751-BB7A-4382-8D93-DA356278C20A}" type="parTrans">
      <dgm:prSet/>
      <dgm:spPr/>
    </dgm:pt>
    <dgm:pt modelId="{3BC98E88-73FD-4825-8589-B03F1471877E}" cxnId="{5A4A2751-BB7A-4382-8D93-DA356278C20A}" type="sibTrans">
      <dgm:prSet/>
      <dgm:spPr/>
    </dgm:pt>
    <dgm:pt modelId="{F56AC594-40CD-4DD7-9370-9AB71C1DAACE}">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6、发现伤者手足骨折时，不要盲目搬动。应在骨折部位用夹板把受伤位置临时固定，使断端不再移位或刺伤肌肉、神经或血管。</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0D076E7-3E88-44FC-A3D6-65FB0C7B2627}" cxnId="{44098E99-4BCE-45FF-AC04-0C2D92E3C334}" type="parTrans">
      <dgm:prSet/>
      <dgm:spPr/>
    </dgm:pt>
    <dgm:pt modelId="{4A6D48E8-F0E0-405F-A3B3-220C7D97BD2C}" cxnId="{44098E99-4BCE-45FF-AC04-0C2D92E3C334}" type="sibTrans">
      <dgm:prSet/>
      <dgm:spPr/>
    </dgm:pt>
    <dgm:pt modelId="{74318964-C8EF-44A5-AF7A-743D8AF2BF19}">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7、遇有创伤性出血的伤员，应迅速包扎止血，使伤员保持在头低脚高的卧位，并注意保暖。</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96562E1-22EB-4F8A-9B6D-02F11304B926}" cxnId="{257262B7-BA88-490C-84C1-434D80C650E9}" type="parTrans">
      <dgm:prSet/>
      <dgm:spPr/>
    </dgm:pt>
    <dgm:pt modelId="{E9E41E95-058E-40F3-8E36-A59023AFB59E}" cxnId="{257262B7-BA88-490C-84C1-434D80C650E9}" type="sibTrans">
      <dgm:prSet/>
      <dgm:spPr/>
    </dgm:pt>
    <dgm:pt modelId="{C396D7D8-A445-4D36-8733-F36F330C17B9}">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8、车间处置小组向厂部汇报，及时将伤员送医院就医；</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E1ECE25-C532-473E-9471-892DB648773F}" cxnId="{BD76E8DC-549B-4019-AFF9-AE0A32E3F972}" type="parTrans">
      <dgm:prSet/>
      <dgm:spPr/>
    </dgm:pt>
    <dgm:pt modelId="{656FC22F-7C33-4308-9C8E-3DC971FED0BD}" cxnId="{BD76E8DC-549B-4019-AFF9-AE0A32E3F972}"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D78E25C6-00E5-41F8-96A7-846C3F19961D}" srcId="{4935A80B-7172-48BD-B454-D3CA38B5F4BA}" destId="{49A1A2BA-4E6D-481A-BCAC-42E7B9468803}" srcOrd="0" destOrd="0" parTransId="{1090D119-BACC-4AEE-8E2F-CAD1606431A1}" sibTransId="{3CBBBDE3-3122-428A-9F4D-3340563BCD7D}"/>
    <dgm:cxn modelId="{A8A3E646-EDCB-449A-B11F-6199690D2444}" srcId="{49A1A2BA-4E6D-481A-BCAC-42E7B9468803}" destId="{F83FF7F2-FE5B-4E23-AA8E-D05EF86B9DB8}" srcOrd="0" destOrd="0" parTransId="{EDDDE9A4-66A5-4754-B944-AF69BAA7DD29}" sibTransId="{F9E84AEF-C996-4BE9-83FF-77CE1CA3F875}"/>
    <dgm:cxn modelId="{B2D237DE-3CFE-4EFA-A516-67EA525EEE55}" srcId="{49A1A2BA-4E6D-481A-BCAC-42E7B9468803}" destId="{06A0B3A4-BC8C-4390-AE74-FD022EF74C17}" srcOrd="1" destOrd="0" parTransId="{374BD929-6393-4D95-949A-CA5F7F92639F}" sibTransId="{2D02761E-5EE6-4544-8243-EDE9775118EE}"/>
    <dgm:cxn modelId="{E54BD9AD-6267-49BF-94A9-56390890078C}" srcId="{49A1A2BA-4E6D-481A-BCAC-42E7B9468803}" destId="{7E616824-63FB-4481-8151-501D4C8DF2C0}" srcOrd="2" destOrd="0" parTransId="{6905EF96-9162-4FA0-BA47-89AAD9EC4BB8}" sibTransId="{4C804849-1916-4F9C-B692-11CB0C1617D1}"/>
    <dgm:cxn modelId="{6C61F625-3568-4F5C-9BED-9CF3A69AE7CF}" srcId="{49A1A2BA-4E6D-481A-BCAC-42E7B9468803}" destId="{FDF1E103-AD3A-438E-A109-58EC80023EA1}" srcOrd="3" destOrd="0" parTransId="{FF438B84-1425-4A03-9CE5-84601D2CEE8B}" sibTransId="{62349F2C-00E4-47F1-ADF3-86A432623A4B}"/>
    <dgm:cxn modelId="{5A4A2751-BB7A-4382-8D93-DA356278C20A}" srcId="{49A1A2BA-4E6D-481A-BCAC-42E7B9468803}" destId="{59FAC96E-E943-41FB-9B60-63910378C974}" srcOrd="4" destOrd="0" parTransId="{FFA254FB-18F6-4211-A403-160261A0F71D}" sibTransId="{3BC98E88-73FD-4825-8589-B03F1471877E}"/>
    <dgm:cxn modelId="{44098E99-4BCE-45FF-AC04-0C2D92E3C334}" srcId="{49A1A2BA-4E6D-481A-BCAC-42E7B9468803}" destId="{F56AC594-40CD-4DD7-9370-9AB71C1DAACE}" srcOrd="5" destOrd="0" parTransId="{20D076E7-3E88-44FC-A3D6-65FB0C7B2627}" sibTransId="{4A6D48E8-F0E0-405F-A3B3-220C7D97BD2C}"/>
    <dgm:cxn modelId="{257262B7-BA88-490C-84C1-434D80C650E9}" srcId="{49A1A2BA-4E6D-481A-BCAC-42E7B9468803}" destId="{74318964-C8EF-44A5-AF7A-743D8AF2BF19}" srcOrd="6" destOrd="0" parTransId="{996562E1-22EB-4F8A-9B6D-02F11304B926}" sibTransId="{E9E41E95-058E-40F3-8E36-A59023AFB59E}"/>
    <dgm:cxn modelId="{BD76E8DC-549B-4019-AFF9-AE0A32E3F972}" srcId="{49A1A2BA-4E6D-481A-BCAC-42E7B9468803}" destId="{C396D7D8-A445-4D36-8733-F36F330C17B9}" srcOrd="7" destOrd="0" parTransId="{EE1ECE25-C532-473E-9471-892DB648773F}" sibTransId="{656FC22F-7C33-4308-9C8E-3DC971FED0BD}"/>
    <dgm:cxn modelId="{81EB53BE-9E7E-473B-9E96-3111DB1AECD7}" type="presOf" srcId="{4935A80B-7172-48BD-B454-D3CA38B5F4BA}" destId="{3983B2A8-5E8E-4ED6-91FE-9D1C7B32A16F}" srcOrd="0" destOrd="0" presId="urn:microsoft.com/office/officeart/2005/8/layout/list1"/>
    <dgm:cxn modelId="{4789E98F-427F-4A98-AF38-9EFAF939BBA9}" type="presParOf" srcId="{3983B2A8-5E8E-4ED6-91FE-9D1C7B32A16F}" destId="{9B2FF57A-0E61-4022-8AF0-1E62D62C2B48}" srcOrd="0" destOrd="0" presId="urn:microsoft.com/office/officeart/2005/8/layout/list1"/>
    <dgm:cxn modelId="{B01FD3D1-26A1-4D51-9833-0AE937092A99}" type="presParOf" srcId="{9B2FF57A-0E61-4022-8AF0-1E62D62C2B48}" destId="{0A417E00-4EF8-41DA-BC4D-D0D523CB68DB}" srcOrd="0" destOrd="0" presId="urn:microsoft.com/office/officeart/2005/8/layout/list1"/>
    <dgm:cxn modelId="{80E3682F-D52D-45CD-ACC2-A18360BBC381}" type="presOf" srcId="{49A1A2BA-4E6D-481A-BCAC-42E7B9468803}" destId="{0A417E00-4EF8-41DA-BC4D-D0D523CB68DB}" srcOrd="0" destOrd="0" presId="urn:microsoft.com/office/officeart/2005/8/layout/list1"/>
    <dgm:cxn modelId="{01FC9D5A-123A-479C-A642-3525F6A1AB6C}" type="presParOf" srcId="{9B2FF57A-0E61-4022-8AF0-1E62D62C2B48}" destId="{A9C8152E-6715-45B0-81BD-FEB48175D7C4}" srcOrd="1" destOrd="0" presId="urn:microsoft.com/office/officeart/2005/8/layout/list1"/>
    <dgm:cxn modelId="{3E0EE4D4-64F5-4FA9-8A51-7C328FD5A591}" type="presOf" srcId="{49A1A2BA-4E6D-481A-BCAC-42E7B9468803}" destId="{A9C8152E-6715-45B0-81BD-FEB48175D7C4}" srcOrd="0" destOrd="0" presId="urn:microsoft.com/office/officeart/2005/8/layout/list1"/>
    <dgm:cxn modelId="{55C4861E-A088-4F24-BF4F-1BC234ADD86F}" type="presParOf" srcId="{3983B2A8-5E8E-4ED6-91FE-9D1C7B32A16F}" destId="{EC574BB0-F0DF-467D-9D0D-DE9518B8B816}" srcOrd="1" destOrd="0" presId="urn:microsoft.com/office/officeart/2005/8/layout/list1"/>
    <dgm:cxn modelId="{4FD22634-4ED0-440B-805B-1E9960BB28FD}" type="presParOf" srcId="{3983B2A8-5E8E-4ED6-91FE-9D1C7B32A16F}" destId="{2B5AEDF8-2018-4A6B-A2CF-72F317EF9867}" srcOrd="2" destOrd="0" presId="urn:microsoft.com/office/officeart/2005/8/layout/list1"/>
    <dgm:cxn modelId="{3981E32B-843C-4B09-8FEF-3001A9AC404D}" type="presOf" srcId="{F83FF7F2-FE5B-4E23-AA8E-D05EF86B9DB8}" destId="{2B5AEDF8-2018-4A6B-A2CF-72F317EF9867}" srcOrd="0" destOrd="0" presId="urn:microsoft.com/office/officeart/2005/8/layout/list1"/>
    <dgm:cxn modelId="{558CC365-60C6-4BB3-B3A1-DE5F085A8715}" type="presOf" srcId="{06A0B3A4-BC8C-4390-AE74-FD022EF74C17}" destId="{2B5AEDF8-2018-4A6B-A2CF-72F317EF9867}" srcOrd="0" destOrd="1" presId="urn:microsoft.com/office/officeart/2005/8/layout/list1"/>
    <dgm:cxn modelId="{EBD993A3-F554-4B00-ACB9-7684D871A5E0}" type="presOf" srcId="{7E616824-63FB-4481-8151-501D4C8DF2C0}" destId="{2B5AEDF8-2018-4A6B-A2CF-72F317EF9867}" srcOrd="0" destOrd="2" presId="urn:microsoft.com/office/officeart/2005/8/layout/list1"/>
    <dgm:cxn modelId="{759C8BD2-BC6A-43A7-B305-0BBDECE5E9E8}" type="presOf" srcId="{FDF1E103-AD3A-438E-A109-58EC80023EA1}" destId="{2B5AEDF8-2018-4A6B-A2CF-72F317EF9867}" srcOrd="0" destOrd="3" presId="urn:microsoft.com/office/officeart/2005/8/layout/list1"/>
    <dgm:cxn modelId="{5618D450-1D38-4CBC-A7BA-98D8C1D2E28E}" type="presOf" srcId="{59FAC96E-E943-41FB-9B60-63910378C974}" destId="{2B5AEDF8-2018-4A6B-A2CF-72F317EF9867}" srcOrd="0" destOrd="4" presId="urn:microsoft.com/office/officeart/2005/8/layout/list1"/>
    <dgm:cxn modelId="{A7FBCEA4-300B-4706-A37D-6A382E161FE3}" type="presOf" srcId="{F56AC594-40CD-4DD7-9370-9AB71C1DAACE}" destId="{2B5AEDF8-2018-4A6B-A2CF-72F317EF9867}" srcOrd="0" destOrd="5" presId="urn:microsoft.com/office/officeart/2005/8/layout/list1"/>
    <dgm:cxn modelId="{1F9E8ED1-8B24-4BB9-B802-FF29958D0975}" type="presOf" srcId="{74318964-C8EF-44A5-AF7A-743D8AF2BF19}" destId="{2B5AEDF8-2018-4A6B-A2CF-72F317EF9867}" srcOrd="0" destOrd="6" presId="urn:microsoft.com/office/officeart/2005/8/layout/list1"/>
    <dgm:cxn modelId="{D038756B-B70F-48E3-A303-9907498FE98C}" type="presOf" srcId="{C396D7D8-A445-4D36-8733-F36F330C17B9}" destId="{2B5AEDF8-2018-4A6B-A2CF-72F317EF9867}" srcOrd="0" destOrd="7"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三、火灾简化应急处置措施：</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EF7B6B18-9ACE-480A-B840-A499C633F740}"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EF7B6B18-9ACE-480A-B840-A499C633F740}"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3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1、迅速停止作业撤离现场并向班长及车间汇报；</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D8D0D2E7-B044-4EC6-9471-86E3AE32B011}"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D8D0D2E7-B044-4EC6-9471-86E3AE32B011}"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761FC7CC-4899-45CA-8DE5-08F1D94ADA94}">
      <dgm:prSet phldr="0" custT="1"/>
      <dgm:spPr/>
      <dgm:t>
        <a:bodyPr vert="horz" wrap="square"/>
        <a:p>
          <a:pPr eaLnBrk="1" fontAlgn="auto" latinLnBrk="0" hangingPunct="1">
            <a:lnSpc>
              <a:spcPct val="3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2、确认无违及生命安全可能或其它危险时，迅速组织抢救伤员并施救（包括：止血、人工呼吸等）；</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266CC97-7985-4373-85C3-E9812F609E8F}" cxnId="{2E05730C-0C85-470C-B75E-C0E06A933B17}" type="parTrans">
      <dgm:prSet/>
      <dgm:spPr/>
    </dgm:pt>
    <dgm:pt modelId="{A842D66F-76AD-4D36-934C-8593223A4E5D}" cxnId="{2E05730C-0C85-470C-B75E-C0E06A933B17}" type="sibTrans">
      <dgm:prSet/>
      <dgm:spPr/>
    </dgm:pt>
    <dgm:pt modelId="{D544279E-7A6B-491F-9E5A-9E3C40B1CE0B}">
      <dgm:prSet phldr="0" custT="1"/>
      <dgm:spPr/>
      <dgm:t>
        <a:bodyPr vert="horz" wrap="square"/>
        <a:p>
          <a:pPr eaLnBrk="1" fontAlgn="auto" latinLnBrk="0" hangingPunct="1">
            <a:lnSpc>
              <a:spcPct val="3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3、违及生命安全时立即向上风处安全区域撤离，按疏散指示实施紧急疏散；</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F45963A-1737-44DE-9D03-2F1A8D6E8566}" cxnId="{71990D2F-4A07-4CC3-8271-A7C7A39E1D6A}" type="parTrans">
      <dgm:prSet/>
      <dgm:spPr/>
    </dgm:pt>
    <dgm:pt modelId="{60DE9F5B-BEA0-487E-80EA-986C3E4F99E4}" cxnId="{71990D2F-4A07-4CC3-8271-A7C7A39E1D6A}" type="sibTrans">
      <dgm:prSet/>
      <dgm:spPr/>
    </dgm:pt>
    <dgm:pt modelId="{2FEB8AAA-BE89-4F83-83A6-5A3DF8DB87D2}">
      <dgm:prSet phldr="0" custT="1"/>
      <dgm:spPr/>
      <dgm:t>
        <a:bodyPr vert="horz" wrap="square"/>
        <a:p>
          <a:pPr eaLnBrk="1" fontAlgn="auto" latinLnBrk="0" hangingPunct="1">
            <a:lnSpc>
              <a:spcPct val="3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4、车间处置小组向厂部汇报，及时将伤员送医院就医；</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10EEF35-F3C7-4C9B-B767-B483E3E91A0F}" cxnId="{3D5C1881-3BB2-4C43-BAC2-BF10DA81FA75}" type="parTrans">
      <dgm:prSet/>
      <dgm:spPr/>
    </dgm:pt>
    <dgm:pt modelId="{0A770B34-7B64-47D0-8034-E65A6C1559D6}" cxnId="{3D5C1881-3BB2-4C43-BAC2-BF10DA81FA75}" type="sibTrans">
      <dgm:prSet/>
      <dgm:spPr/>
    </dgm:pt>
    <dgm:pt modelId="{82D8276B-94EA-4187-A10B-4FE5A0BA7917}">
      <dgm:prSet phldr="0" custT="1"/>
      <dgm:spPr/>
      <dgm:t>
        <a:bodyPr vert="horz" wrap="square"/>
        <a:p>
          <a:pPr eaLnBrk="1" fontAlgn="auto" latinLnBrk="0" hangingPunct="1">
            <a:lnSpc>
              <a:spcPct val="3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5、车间处置小组立即进行火灾扑灭及恢复生产工作；</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378362A-820C-43BA-A91B-1EB3390B88BB}" cxnId="{EB9EA170-D460-4E2C-8678-8DEEE7B6BA08}" type="parTrans">
      <dgm:prSet/>
      <dgm:spPr/>
    </dgm:pt>
    <dgm:pt modelId="{6C22399A-8EDD-468A-AD86-34B829D8417C}" cxnId="{EB9EA170-D460-4E2C-8678-8DEEE7B6BA08}"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EF7B6B18-9ACE-480A-B840-A499C633F740}" srcId="{4935A80B-7172-48BD-B454-D3CA38B5F4BA}" destId="{49A1A2BA-4E6D-481A-BCAC-42E7B9468803}" srcOrd="0" destOrd="0" parTransId="{1090D119-BACC-4AEE-8E2F-CAD1606431A1}" sibTransId="{3CBBBDE3-3122-428A-9F4D-3340563BCD7D}"/>
    <dgm:cxn modelId="{D8D0D2E7-B044-4EC6-9471-86E3AE32B011}" srcId="{49A1A2BA-4E6D-481A-BCAC-42E7B9468803}" destId="{F83FF7F2-FE5B-4E23-AA8E-D05EF86B9DB8}" srcOrd="0" destOrd="0" parTransId="{EDDDE9A4-66A5-4754-B944-AF69BAA7DD29}" sibTransId="{F9E84AEF-C996-4BE9-83FF-77CE1CA3F875}"/>
    <dgm:cxn modelId="{2E05730C-0C85-470C-B75E-C0E06A933B17}" srcId="{49A1A2BA-4E6D-481A-BCAC-42E7B9468803}" destId="{761FC7CC-4899-45CA-8DE5-08F1D94ADA94}" srcOrd="1" destOrd="0" parTransId="{4266CC97-7985-4373-85C3-E9812F609E8F}" sibTransId="{A842D66F-76AD-4D36-934C-8593223A4E5D}"/>
    <dgm:cxn modelId="{71990D2F-4A07-4CC3-8271-A7C7A39E1D6A}" srcId="{49A1A2BA-4E6D-481A-BCAC-42E7B9468803}" destId="{D544279E-7A6B-491F-9E5A-9E3C40B1CE0B}" srcOrd="2" destOrd="0" parTransId="{BF45963A-1737-44DE-9D03-2F1A8D6E8566}" sibTransId="{60DE9F5B-BEA0-487E-80EA-986C3E4F99E4}"/>
    <dgm:cxn modelId="{3D5C1881-3BB2-4C43-BAC2-BF10DA81FA75}" srcId="{49A1A2BA-4E6D-481A-BCAC-42E7B9468803}" destId="{2FEB8AAA-BE89-4F83-83A6-5A3DF8DB87D2}" srcOrd="3" destOrd="0" parTransId="{510EEF35-F3C7-4C9B-B767-B483E3E91A0F}" sibTransId="{0A770B34-7B64-47D0-8034-E65A6C1559D6}"/>
    <dgm:cxn modelId="{EB9EA170-D460-4E2C-8678-8DEEE7B6BA08}" srcId="{49A1A2BA-4E6D-481A-BCAC-42E7B9468803}" destId="{82D8276B-94EA-4187-A10B-4FE5A0BA7917}" srcOrd="4" destOrd="0" parTransId="{F378362A-820C-43BA-A91B-1EB3390B88BB}" sibTransId="{6C22399A-8EDD-468A-AD86-34B829D8417C}"/>
    <dgm:cxn modelId="{21A3F928-FACD-450C-BA49-5BF95E786BC3}" type="presOf" srcId="{4935A80B-7172-48BD-B454-D3CA38B5F4BA}" destId="{3983B2A8-5E8E-4ED6-91FE-9D1C7B32A16F}" srcOrd="0" destOrd="0" presId="urn:microsoft.com/office/officeart/2005/8/layout/list1"/>
    <dgm:cxn modelId="{A6C2FF51-747E-4106-BBD7-4409612205DD}" type="presParOf" srcId="{3983B2A8-5E8E-4ED6-91FE-9D1C7B32A16F}" destId="{9B2FF57A-0E61-4022-8AF0-1E62D62C2B48}" srcOrd="0" destOrd="0" presId="urn:microsoft.com/office/officeart/2005/8/layout/list1"/>
    <dgm:cxn modelId="{88714155-2ECA-4759-A43C-1BA47F7F0A12}" type="presParOf" srcId="{9B2FF57A-0E61-4022-8AF0-1E62D62C2B48}" destId="{0A417E00-4EF8-41DA-BC4D-D0D523CB68DB}" srcOrd="0" destOrd="0" presId="urn:microsoft.com/office/officeart/2005/8/layout/list1"/>
    <dgm:cxn modelId="{C58D445C-0ECF-46A3-9E23-814DE2517C40}" type="presOf" srcId="{49A1A2BA-4E6D-481A-BCAC-42E7B9468803}" destId="{0A417E00-4EF8-41DA-BC4D-D0D523CB68DB}" srcOrd="0" destOrd="0" presId="urn:microsoft.com/office/officeart/2005/8/layout/list1"/>
    <dgm:cxn modelId="{25BB8C63-D923-4068-A327-4E305D2049E2}" type="presParOf" srcId="{9B2FF57A-0E61-4022-8AF0-1E62D62C2B48}" destId="{A9C8152E-6715-45B0-81BD-FEB48175D7C4}" srcOrd="1" destOrd="0" presId="urn:microsoft.com/office/officeart/2005/8/layout/list1"/>
    <dgm:cxn modelId="{6BFF6AEE-9149-437F-A346-192D7106727D}" type="presOf" srcId="{49A1A2BA-4E6D-481A-BCAC-42E7B9468803}" destId="{A9C8152E-6715-45B0-81BD-FEB48175D7C4}" srcOrd="0" destOrd="0" presId="urn:microsoft.com/office/officeart/2005/8/layout/list1"/>
    <dgm:cxn modelId="{5C3AB996-7E66-4482-9AA0-7F03298D3131}" type="presParOf" srcId="{3983B2A8-5E8E-4ED6-91FE-9D1C7B32A16F}" destId="{EC574BB0-F0DF-467D-9D0D-DE9518B8B816}" srcOrd="1" destOrd="0" presId="urn:microsoft.com/office/officeart/2005/8/layout/list1"/>
    <dgm:cxn modelId="{4DCF2EA2-D9E4-4FCE-BAEB-0F8988EF782C}" type="presParOf" srcId="{3983B2A8-5E8E-4ED6-91FE-9D1C7B32A16F}" destId="{2B5AEDF8-2018-4A6B-A2CF-72F317EF9867}" srcOrd="2" destOrd="0" presId="urn:microsoft.com/office/officeart/2005/8/layout/list1"/>
    <dgm:cxn modelId="{C64419B1-A4CE-4CCE-A646-1763E2F88CCE}" type="presOf" srcId="{F83FF7F2-FE5B-4E23-AA8E-D05EF86B9DB8}" destId="{2B5AEDF8-2018-4A6B-A2CF-72F317EF9867}" srcOrd="0" destOrd="0" presId="urn:microsoft.com/office/officeart/2005/8/layout/list1"/>
    <dgm:cxn modelId="{9EE2CC92-D435-4ED3-9AAB-0D84CB669BF4}" type="presOf" srcId="{761FC7CC-4899-45CA-8DE5-08F1D94ADA94}" destId="{2B5AEDF8-2018-4A6B-A2CF-72F317EF9867}" srcOrd="0" destOrd="1" presId="urn:microsoft.com/office/officeart/2005/8/layout/list1"/>
    <dgm:cxn modelId="{7DB9B97F-0DF3-48DF-A1DC-7C3FD7F12CD2}" type="presOf" srcId="{D544279E-7A6B-491F-9E5A-9E3C40B1CE0B}" destId="{2B5AEDF8-2018-4A6B-A2CF-72F317EF9867}" srcOrd="0" destOrd="2" presId="urn:microsoft.com/office/officeart/2005/8/layout/list1"/>
    <dgm:cxn modelId="{65822B1C-9AC3-4C3A-824B-6742B87CC81E}" type="presOf" srcId="{2FEB8AAA-BE89-4F83-83A6-5A3DF8DB87D2}" destId="{2B5AEDF8-2018-4A6B-A2CF-72F317EF9867}" srcOrd="0" destOrd="3" presId="urn:microsoft.com/office/officeart/2005/8/layout/list1"/>
    <dgm:cxn modelId="{86C85542-437B-4645-A6CB-828E94A01BB8}" type="presOf" srcId="{82D8276B-94EA-4187-A10B-4FE5A0BA7917}" destId="{2B5AEDF8-2018-4A6B-A2CF-72F317EF9867}" srcOrd="0" destOrd="4"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四、</a:t>
          </a:r>
          <a:r>
            <a:rPr lang="zh-CN" altLang="en-US" sz="2400" b="1" dirty="0">
              <a:latin typeface="+mj-ea"/>
              <a:ea typeface="+mj-ea"/>
              <a:cs typeface="阿里巴巴普惠体 R" panose="00020600040101010101" pitchFamily="18" charset="-122"/>
            </a:rPr>
            <a:t>灼烫简化应急处置措施：</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63E2E32B-5C77-4900-975E-1295BD58F266}"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63E2E32B-5C77-4900-975E-1295BD58F266}"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4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a:t>
          </a:r>
          <a:r>
            <a:rPr sz="1400" dirty="0">
              <a:latin typeface="微软雅黑" panose="020B0503020204020204" pitchFamily="34" charset="-122"/>
              <a:ea typeface="微软雅黑" panose="020B0503020204020204" pitchFamily="34" charset="-122"/>
              <a:cs typeface="微软雅黑" panose="020B0503020204020204" pitchFamily="34" charset="-122"/>
            </a:rPr>
            <a:t>迅速停止作业并向班长及车间汇报；</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37038C67-3779-424D-98B4-5299298FD42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37038C67-3779-424D-98B4-5299298FD42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52B08E9-4AB2-443A-8FCA-33B566574490}">
      <dgm:prSet phldr="0" custT="1"/>
      <dgm:spPr/>
      <dgm:t>
        <a:bodyPr vert="horz" wrap="square"/>
        <a:p>
          <a:pPr eaLnBrk="1" fontAlgn="auto" latinLnBrk="0" hangingPunct="1">
            <a:lnSpc>
              <a:spcPct val="4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2、使伤者尽快脱离热源（去除化学品等介质），缩短灼伤时间；</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EB64792-A029-4F60-81E0-8393662E05AD}" cxnId="{1CFF51AE-992C-42DB-A2E3-09B1F710BEF7}" type="parTrans">
      <dgm:prSet/>
      <dgm:spPr/>
    </dgm:pt>
    <dgm:pt modelId="{75AF6CB9-5FDD-4F2F-B193-6A9A110EE487}" cxnId="{1CFF51AE-992C-42DB-A2E3-09B1F710BEF7}" type="sibTrans">
      <dgm:prSet/>
      <dgm:spPr/>
    </dgm:pt>
    <dgm:pt modelId="{5F90C0D6-5384-477C-B641-CC9DF5B53AD4}">
      <dgm:prSet phldr="0" custT="1"/>
      <dgm:spPr/>
      <dgm:t>
        <a:bodyPr vert="horz" wrap="square"/>
        <a:p>
          <a:pPr eaLnBrk="1" fontAlgn="auto" latinLnBrk="0" hangingPunct="1">
            <a:lnSpc>
              <a:spcPct val="4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3、化学品灼伤使用清洁冷水冲洗15分钟以上，用清洁布片、消毒纱布覆盖伤处，避免感染；</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F4ACFE4-CFA0-4E57-AC21-468EF173C7F5}" cxnId="{117B65E1-0E9A-4712-BE0E-FB6F72730D50}" type="parTrans">
      <dgm:prSet/>
      <dgm:spPr/>
    </dgm:pt>
    <dgm:pt modelId="{0A2832D2-398A-47A5-B298-9B928BBD1BCC}" cxnId="{117B65E1-0E9A-4712-BE0E-FB6F72730D50}" type="sibTrans">
      <dgm:prSet/>
      <dgm:spPr/>
    </dgm:pt>
    <dgm:pt modelId="{218B1020-08B2-44E9-81F1-6DC59F6BD2BF}">
      <dgm:prSet phldr="0" custT="1"/>
      <dgm:spPr/>
      <dgm:t>
        <a:bodyPr vert="horz" wrap="square"/>
        <a:p>
          <a:pPr eaLnBrk="1" fontAlgn="auto" latinLnBrk="0" hangingPunct="1">
            <a:lnSpc>
              <a:spcPct val="40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4、车间处置小组向厂部汇报，及时将伤员送医院就医；</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F49F482-08E7-4907-A539-F066CA9C0888}" cxnId="{E34FA3EF-C87F-46B7-844C-27E8A5E3DC6C}" type="parTrans">
      <dgm:prSet/>
      <dgm:spPr/>
    </dgm:pt>
    <dgm:pt modelId="{5B192AA7-BCB8-4FA5-AB38-40B53E8BFDB3}" cxnId="{E34FA3EF-C87F-46B7-844C-27E8A5E3DC6C}"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63E2E32B-5C77-4900-975E-1295BD58F266}" srcId="{4935A80B-7172-48BD-B454-D3CA38B5F4BA}" destId="{49A1A2BA-4E6D-481A-BCAC-42E7B9468803}" srcOrd="0" destOrd="0" parTransId="{1090D119-BACC-4AEE-8E2F-CAD1606431A1}" sibTransId="{3CBBBDE3-3122-428A-9F4D-3340563BCD7D}"/>
    <dgm:cxn modelId="{37038C67-3779-424D-98B4-5299298FD423}" srcId="{49A1A2BA-4E6D-481A-BCAC-42E7B9468803}" destId="{F83FF7F2-FE5B-4E23-AA8E-D05EF86B9DB8}" srcOrd="0" destOrd="0" parTransId="{EDDDE9A4-66A5-4754-B944-AF69BAA7DD29}" sibTransId="{F9E84AEF-C996-4BE9-83FF-77CE1CA3F875}"/>
    <dgm:cxn modelId="{1CFF51AE-992C-42DB-A2E3-09B1F710BEF7}" srcId="{49A1A2BA-4E6D-481A-BCAC-42E7B9468803}" destId="{352B08E9-4AB2-443A-8FCA-33B566574490}" srcOrd="1" destOrd="0" parTransId="{0EB64792-A029-4F60-81E0-8393662E05AD}" sibTransId="{75AF6CB9-5FDD-4F2F-B193-6A9A110EE487}"/>
    <dgm:cxn modelId="{117B65E1-0E9A-4712-BE0E-FB6F72730D50}" srcId="{49A1A2BA-4E6D-481A-BCAC-42E7B9468803}" destId="{5F90C0D6-5384-477C-B641-CC9DF5B53AD4}" srcOrd="2" destOrd="0" parTransId="{EF4ACFE4-CFA0-4E57-AC21-468EF173C7F5}" sibTransId="{0A2832D2-398A-47A5-B298-9B928BBD1BCC}"/>
    <dgm:cxn modelId="{E34FA3EF-C87F-46B7-844C-27E8A5E3DC6C}" srcId="{49A1A2BA-4E6D-481A-BCAC-42E7B9468803}" destId="{218B1020-08B2-44E9-81F1-6DC59F6BD2BF}" srcOrd="3" destOrd="0" parTransId="{4F49F482-08E7-4907-A539-F066CA9C0888}" sibTransId="{5B192AA7-BCB8-4FA5-AB38-40B53E8BFDB3}"/>
    <dgm:cxn modelId="{EF3988C3-93ED-4D26-97D4-BD41232E752A}" type="presOf" srcId="{4935A80B-7172-48BD-B454-D3CA38B5F4BA}" destId="{3983B2A8-5E8E-4ED6-91FE-9D1C7B32A16F}" srcOrd="0" destOrd="0" presId="urn:microsoft.com/office/officeart/2005/8/layout/list1"/>
    <dgm:cxn modelId="{C1C14912-A5A7-4BAC-A893-4B3B9EB7486D}" type="presParOf" srcId="{3983B2A8-5E8E-4ED6-91FE-9D1C7B32A16F}" destId="{9B2FF57A-0E61-4022-8AF0-1E62D62C2B48}" srcOrd="0" destOrd="0" presId="urn:microsoft.com/office/officeart/2005/8/layout/list1"/>
    <dgm:cxn modelId="{B557C1F8-8346-4605-9188-4BC092F08999}" type="presParOf" srcId="{9B2FF57A-0E61-4022-8AF0-1E62D62C2B48}" destId="{0A417E00-4EF8-41DA-BC4D-D0D523CB68DB}" srcOrd="0" destOrd="0" presId="urn:microsoft.com/office/officeart/2005/8/layout/list1"/>
    <dgm:cxn modelId="{A2E94046-6D02-408F-A452-3B72264C8E1E}" type="presOf" srcId="{49A1A2BA-4E6D-481A-BCAC-42E7B9468803}" destId="{0A417E00-4EF8-41DA-BC4D-D0D523CB68DB}" srcOrd="0" destOrd="0" presId="urn:microsoft.com/office/officeart/2005/8/layout/list1"/>
    <dgm:cxn modelId="{18989013-BF6A-41DC-99E2-C21EC83CA5AB}" type="presParOf" srcId="{9B2FF57A-0E61-4022-8AF0-1E62D62C2B48}" destId="{A9C8152E-6715-45B0-81BD-FEB48175D7C4}" srcOrd="1" destOrd="0" presId="urn:microsoft.com/office/officeart/2005/8/layout/list1"/>
    <dgm:cxn modelId="{6EB692E9-300B-41EB-B657-6463B00C374B}" type="presOf" srcId="{49A1A2BA-4E6D-481A-BCAC-42E7B9468803}" destId="{A9C8152E-6715-45B0-81BD-FEB48175D7C4}" srcOrd="0" destOrd="0" presId="urn:microsoft.com/office/officeart/2005/8/layout/list1"/>
    <dgm:cxn modelId="{9AE10FD5-9294-4380-A04D-0077BBD5F220}" type="presParOf" srcId="{3983B2A8-5E8E-4ED6-91FE-9D1C7B32A16F}" destId="{EC574BB0-F0DF-467D-9D0D-DE9518B8B816}" srcOrd="1" destOrd="0" presId="urn:microsoft.com/office/officeart/2005/8/layout/list1"/>
    <dgm:cxn modelId="{7C7C5686-61E0-406E-B066-D48DC2065397}" type="presParOf" srcId="{3983B2A8-5E8E-4ED6-91FE-9D1C7B32A16F}" destId="{2B5AEDF8-2018-4A6B-A2CF-72F317EF9867}" srcOrd="2" destOrd="0" presId="urn:microsoft.com/office/officeart/2005/8/layout/list1"/>
    <dgm:cxn modelId="{C3AE589D-5CF2-4502-A70A-4AD51AE8ECEB}" type="presOf" srcId="{F83FF7F2-FE5B-4E23-AA8E-D05EF86B9DB8}" destId="{2B5AEDF8-2018-4A6B-A2CF-72F317EF9867}" srcOrd="0" destOrd="0" presId="urn:microsoft.com/office/officeart/2005/8/layout/list1"/>
    <dgm:cxn modelId="{2088716A-A037-4084-8981-5AD887D7ECE9}" type="presOf" srcId="{352B08E9-4AB2-443A-8FCA-33B566574490}" destId="{2B5AEDF8-2018-4A6B-A2CF-72F317EF9867}" srcOrd="0" destOrd="1" presId="urn:microsoft.com/office/officeart/2005/8/layout/list1"/>
    <dgm:cxn modelId="{AFFBB216-4696-4C7F-B9E2-6471EBCF5A07}" type="presOf" srcId="{5F90C0D6-5384-477C-B641-CC9DF5B53AD4}" destId="{2B5AEDF8-2018-4A6B-A2CF-72F317EF9867}" srcOrd="0" destOrd="2" presId="urn:microsoft.com/office/officeart/2005/8/layout/list1"/>
    <dgm:cxn modelId="{69A29094-0AFF-4EE6-B4C0-396AD4A186DA}" type="presOf" srcId="{218B1020-08B2-44E9-81F1-6DC59F6BD2BF}" destId="{2B5AEDF8-2018-4A6B-A2CF-72F317EF9867}" srcOrd="0" destOrd="3"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磷肥厂电气车间现场技术员安全职责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B6F5135D-0A78-4C5B-BE66-1EB618D5795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B6F5135D-0A78-4C5B-BE66-1EB618D5795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1、识别、宣贯关于电气的法律、法规、规章、标准，并督促执行。</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CD5CA1D0-96A2-48C5-B60A-2615715BF7E5}"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CD5CA1D0-96A2-48C5-B60A-2615715BF7E5}"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49B4020E-35D7-4969-B606-C139A8F20A8B}">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2、根据公司电气相关管理制度、检维修规程，协助车间主任制定本厂的实施细则，并实施。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47058B0-2902-4BB1-9EC1-5095E9CD6FF6}" cxnId="{0E419F51-AE9E-4C6D-BE59-48FCA9B6329E}" type="parTrans">
      <dgm:prSet/>
      <dgm:spPr/>
    </dgm:pt>
    <dgm:pt modelId="{D7026AED-2CE4-448E-8353-C7A67A9DC68D}" cxnId="{0E419F51-AE9E-4C6D-BE59-48FCA9B6329E}" type="sibTrans">
      <dgm:prSet/>
      <dgm:spPr/>
    </dgm:pt>
    <dgm:pt modelId="{B40FB0D5-5181-465E-9F8E-64305E1B4CA7}">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3、负责编制、实施电气设备操作规程规程。</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D77275A-ED50-4C50-A9B4-D853A15EA3D8}" cxnId="{92B5D95E-2F62-4682-B07A-FEC83FC051E2}" type="parTrans">
      <dgm:prSet/>
      <dgm:spPr/>
    </dgm:pt>
    <dgm:pt modelId="{96E57C80-6173-4861-9F2D-90ACDB519188}" cxnId="{92B5D95E-2F62-4682-B07A-FEC83FC051E2}" type="sibTrans">
      <dgm:prSet/>
      <dgm:spPr/>
    </dgm:pt>
    <dgm:pt modelId="{94EF2704-960B-43A1-8A5B-46000AA16C56}">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4、参与电气类安全检查并落实整改措施。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DBE8508-5389-45A6-A16C-0D63DA1D66AE}" cxnId="{19E0EB53-AAFE-43AA-AE53-AFAEC2D833DB}" type="parTrans">
      <dgm:prSet/>
      <dgm:spPr/>
    </dgm:pt>
    <dgm:pt modelId="{EB455D0B-440E-495A-84A8-BFA58CCE7226}" cxnId="{19E0EB53-AAFE-43AA-AE53-AFAEC2D833DB}" type="sibTrans">
      <dgm:prSet/>
      <dgm:spPr/>
    </dgm:pt>
    <dgm:pt modelId="{925FF694-B205-4FBE-9466-9D20B25EBBF6}">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5、负责编制电气类开车前安全检查表并实施。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B60D32D-8D84-481E-9983-8F3311E352E0}" cxnId="{40D65722-2719-49AB-AEBF-1EB7ED1DDC46}" type="parTrans">
      <dgm:prSet/>
      <dgm:spPr/>
    </dgm:pt>
    <dgm:pt modelId="{17406C34-FBAC-41AA-87E8-CD370F43CB60}" cxnId="{40D65722-2719-49AB-AEBF-1EB7ED1DDC46}" type="sibTrans">
      <dgm:prSet/>
      <dgm:spPr/>
    </dgm:pt>
    <dgm:pt modelId="{51DA009A-AEFD-468D-9592-5FA18D08125B}">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6、参与各类电气设备设施的维护、预试、检查、维修、更换。</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220C43A-3719-4574-993A-12F887F8250A}" cxnId="{68C29B8E-927B-4634-B7A5-D3278738B497}" type="parTrans">
      <dgm:prSet/>
      <dgm:spPr/>
    </dgm:pt>
    <dgm:pt modelId="{184187F3-747E-4859-A1A2-ED4C1BDACA45}" cxnId="{68C29B8E-927B-4634-B7A5-D3278738B497}" type="sibTrans">
      <dgm:prSet/>
      <dgm:spPr/>
    </dgm:pt>
    <dgm:pt modelId="{9C2769FB-F2D2-461A-AA2E-3AE421BFAB87}">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7、负责电气类继保定值、报警联锁、警报测试的管理，并建立台账。</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0871756-F491-435A-90FE-94C2F709C417}" cxnId="{0E142B8A-DDAB-43A3-925E-4C76BCAED805}" type="parTrans">
      <dgm:prSet/>
      <dgm:spPr/>
    </dgm:pt>
    <dgm:pt modelId="{3C43D82F-4D43-469F-8E82-2A14F787890E}" cxnId="{0E142B8A-DDAB-43A3-925E-4C76BCAED805}" type="sibTrans">
      <dgm:prSet/>
      <dgm:spPr/>
    </dgm:pt>
    <dgm:pt modelId="{B7703E0E-EB07-437E-B476-54116A0E65CD}">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8、负责电气类设备设施的检维修技术措施及检修质量管理。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936953E-CA79-4CCB-8F87-62641FEA98CA}" cxnId="{12AAC04A-94A4-433C-9B69-6F179FF59E22}" type="parTrans">
      <dgm:prSet/>
      <dgm:spPr/>
    </dgm:pt>
    <dgm:pt modelId="{E0C71EE1-9E52-44C1-8E1E-7B67776E51BC}" cxnId="{12AAC04A-94A4-433C-9B69-6F179FF59E22}" type="sibTrans">
      <dgm:prSet/>
      <dgm:spPr/>
    </dgm:pt>
    <dgm:pt modelId="{88A0287B-13BD-4166-91F4-10D2372E5F30}">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9、负责业务范围的风险分级管控和隐患排查治理。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913527F-9932-4DE5-9124-C954A5F1A31D}" cxnId="{C324CBEF-483F-43E4-9654-C60CE528B44A}" type="parTrans">
      <dgm:prSet/>
      <dgm:spPr/>
    </dgm:pt>
    <dgm:pt modelId="{613647BB-42E5-4755-A8FD-DBD050DA0E22}" cxnId="{C324CBEF-483F-43E4-9654-C60CE528B44A}" type="sibTrans">
      <dgm:prSet/>
      <dgm:spPr/>
    </dgm:pt>
    <dgm:pt modelId="{19884222-E7D4-47C5-BEF0-5F591E165544}">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10、及时制止和纠正“三违”行为。</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1A5D3E4-B3C3-41C3-9030-F19EC8E6B4FE}" cxnId="{AC6AC859-53F7-4121-A7ED-4C5483C86D78}" type="parTrans">
      <dgm:prSet/>
      <dgm:spPr/>
    </dgm:pt>
    <dgm:pt modelId="{7ABC0E32-6EDF-4DEB-94E7-80658F7D2158}" cxnId="{AC6AC859-53F7-4121-A7ED-4C5483C86D78}" type="sibTrans">
      <dgm:prSet/>
      <dgm:spPr/>
    </dgm:pt>
    <dgm:pt modelId="{CBC01F18-D1F5-499C-95ED-1A5DD095728C}">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11、负责业务技能培训及员工日常教育。</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4F62202-31FE-4E65-A657-7F3499F34FD9}" cxnId="{BCAA232B-E50D-4B1D-8011-C8EC7F8F6524}" type="parTrans">
      <dgm:prSet/>
      <dgm:spPr/>
    </dgm:pt>
    <dgm:pt modelId="{015C66A8-F7C1-4ADD-B8A8-5A2D362C293B}" cxnId="{BCAA232B-E50D-4B1D-8011-C8EC7F8F6524}" type="sibTrans">
      <dgm:prSet/>
      <dgm:spPr/>
    </dgm:pt>
    <dgm:pt modelId="{E471C0A6-33FB-4A86-9400-E8B726D2FFC0}">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12、发生事故事件后立即上报和自救，配合事故调查，落实事故整改措施。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D86E604-5602-41D1-B5C9-CA278067CECB}" cxnId="{247F91CC-91AC-423B-BC8C-F630822B7F0C}" type="parTrans">
      <dgm:prSet/>
      <dgm:spPr/>
    </dgm:pt>
    <dgm:pt modelId="{10724A64-F432-4E95-A4A8-E1D79069B8B7}" cxnId="{247F91CC-91AC-423B-BC8C-F630822B7F0C}" type="sibTrans">
      <dgm:prSet/>
      <dgm:spPr/>
    </dgm:pt>
    <dgm:pt modelId="{57DCCC63-F0B8-4191-8C42-AF3D688FA3D4}">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13、负责落实属地安全管理和直线管理责任，包括但不限于责任划分、目标指标。</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0411451-BE6F-4C5C-B9BE-CAEDB17511D9}" cxnId="{D4A1A30A-1414-4A17-87C8-E134934882B7}" type="parTrans">
      <dgm:prSet/>
      <dgm:spPr/>
    </dgm:pt>
    <dgm:pt modelId="{5028A8D5-8881-48CF-99DF-0522091AFF30}" cxnId="{D4A1A30A-1414-4A17-87C8-E134934882B7}" type="sibTrans">
      <dgm:prSet/>
      <dgm:spPr/>
    </dgm:pt>
    <dgm:pt modelId="{B21EB303-A05F-40B3-9991-C3ED0C57A221}">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14、国家法律法规和公司制度规定的其它安全职责。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1428F00-DAAE-4A98-95C6-A448F0E3877C}" cxnId="{E0262395-B819-4077-AAF5-D715BE6B75C2}" type="parTrans">
      <dgm:prSet/>
      <dgm:spPr/>
    </dgm:pt>
    <dgm:pt modelId="{8EDF7D0F-4107-4C4D-8395-8A07A929E653}" cxnId="{E0262395-B819-4077-AAF5-D715BE6B75C2}"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B6F5135D-0A78-4C5B-BE66-1EB618D57953}" srcId="{4935A80B-7172-48BD-B454-D3CA38B5F4BA}" destId="{49A1A2BA-4E6D-481A-BCAC-42E7B9468803}" srcOrd="0" destOrd="0" parTransId="{1090D119-BACC-4AEE-8E2F-CAD1606431A1}" sibTransId="{3CBBBDE3-3122-428A-9F4D-3340563BCD7D}"/>
    <dgm:cxn modelId="{CD5CA1D0-96A2-48C5-B60A-2615715BF7E5}" srcId="{49A1A2BA-4E6D-481A-BCAC-42E7B9468803}" destId="{F83FF7F2-FE5B-4E23-AA8E-D05EF86B9DB8}" srcOrd="0" destOrd="0" parTransId="{EDDDE9A4-66A5-4754-B944-AF69BAA7DD29}" sibTransId="{F9E84AEF-C996-4BE9-83FF-77CE1CA3F875}"/>
    <dgm:cxn modelId="{0E419F51-AE9E-4C6D-BE59-48FCA9B6329E}" srcId="{49A1A2BA-4E6D-481A-BCAC-42E7B9468803}" destId="{49B4020E-35D7-4969-B606-C139A8F20A8B}" srcOrd="1" destOrd="0" parTransId="{C47058B0-2902-4BB1-9EC1-5095E9CD6FF6}" sibTransId="{D7026AED-2CE4-448E-8353-C7A67A9DC68D}"/>
    <dgm:cxn modelId="{92B5D95E-2F62-4682-B07A-FEC83FC051E2}" srcId="{49A1A2BA-4E6D-481A-BCAC-42E7B9468803}" destId="{B40FB0D5-5181-465E-9F8E-64305E1B4CA7}" srcOrd="2" destOrd="0" parTransId="{6D77275A-ED50-4C50-A9B4-D853A15EA3D8}" sibTransId="{96E57C80-6173-4861-9F2D-90ACDB519188}"/>
    <dgm:cxn modelId="{19E0EB53-AAFE-43AA-AE53-AFAEC2D833DB}" srcId="{49A1A2BA-4E6D-481A-BCAC-42E7B9468803}" destId="{94EF2704-960B-43A1-8A5B-46000AA16C56}" srcOrd="3" destOrd="0" parTransId="{DDBE8508-5389-45A6-A16C-0D63DA1D66AE}" sibTransId="{EB455D0B-440E-495A-84A8-BFA58CCE7226}"/>
    <dgm:cxn modelId="{40D65722-2719-49AB-AEBF-1EB7ED1DDC46}" srcId="{49A1A2BA-4E6D-481A-BCAC-42E7B9468803}" destId="{925FF694-B205-4FBE-9466-9D20B25EBBF6}" srcOrd="4" destOrd="0" parTransId="{1B60D32D-8D84-481E-9983-8F3311E352E0}" sibTransId="{17406C34-FBAC-41AA-87E8-CD370F43CB60}"/>
    <dgm:cxn modelId="{68C29B8E-927B-4634-B7A5-D3278738B497}" srcId="{49A1A2BA-4E6D-481A-BCAC-42E7B9468803}" destId="{51DA009A-AEFD-468D-9592-5FA18D08125B}" srcOrd="5" destOrd="0" parTransId="{E220C43A-3719-4574-993A-12F887F8250A}" sibTransId="{184187F3-747E-4859-A1A2-ED4C1BDACA45}"/>
    <dgm:cxn modelId="{0E142B8A-DDAB-43A3-925E-4C76BCAED805}" srcId="{49A1A2BA-4E6D-481A-BCAC-42E7B9468803}" destId="{9C2769FB-F2D2-461A-AA2E-3AE421BFAB87}" srcOrd="6" destOrd="0" parTransId="{B0871756-F491-435A-90FE-94C2F709C417}" sibTransId="{3C43D82F-4D43-469F-8E82-2A14F787890E}"/>
    <dgm:cxn modelId="{12AAC04A-94A4-433C-9B69-6F179FF59E22}" srcId="{49A1A2BA-4E6D-481A-BCAC-42E7B9468803}" destId="{B7703E0E-EB07-437E-B476-54116A0E65CD}" srcOrd="7" destOrd="0" parTransId="{C936953E-CA79-4CCB-8F87-62641FEA98CA}" sibTransId="{E0C71EE1-9E52-44C1-8E1E-7B67776E51BC}"/>
    <dgm:cxn modelId="{C324CBEF-483F-43E4-9654-C60CE528B44A}" srcId="{49A1A2BA-4E6D-481A-BCAC-42E7B9468803}" destId="{88A0287B-13BD-4166-91F4-10D2372E5F30}" srcOrd="8" destOrd="0" parTransId="{0913527F-9932-4DE5-9124-C954A5F1A31D}" sibTransId="{613647BB-42E5-4755-A8FD-DBD050DA0E22}"/>
    <dgm:cxn modelId="{AC6AC859-53F7-4121-A7ED-4C5483C86D78}" srcId="{49A1A2BA-4E6D-481A-BCAC-42E7B9468803}" destId="{19884222-E7D4-47C5-BEF0-5F591E165544}" srcOrd="9" destOrd="0" parTransId="{21A5D3E4-B3C3-41C3-9030-F19EC8E6B4FE}" sibTransId="{7ABC0E32-6EDF-4DEB-94E7-80658F7D2158}"/>
    <dgm:cxn modelId="{BCAA232B-E50D-4B1D-8011-C8EC7F8F6524}" srcId="{49A1A2BA-4E6D-481A-BCAC-42E7B9468803}" destId="{CBC01F18-D1F5-499C-95ED-1A5DD095728C}" srcOrd="10" destOrd="0" parTransId="{C4F62202-31FE-4E65-A657-7F3499F34FD9}" sibTransId="{015C66A8-F7C1-4ADD-B8A8-5A2D362C293B}"/>
    <dgm:cxn modelId="{247F91CC-91AC-423B-BC8C-F630822B7F0C}" srcId="{49A1A2BA-4E6D-481A-BCAC-42E7B9468803}" destId="{E471C0A6-33FB-4A86-9400-E8B726D2FFC0}" srcOrd="11" destOrd="0" parTransId="{5D86E604-5602-41D1-B5C9-CA278067CECB}" sibTransId="{10724A64-F432-4E95-A4A8-E1D79069B8B7}"/>
    <dgm:cxn modelId="{D4A1A30A-1414-4A17-87C8-E134934882B7}" srcId="{49A1A2BA-4E6D-481A-BCAC-42E7B9468803}" destId="{57DCCC63-F0B8-4191-8C42-AF3D688FA3D4}" srcOrd="12" destOrd="0" parTransId="{40411451-BE6F-4C5C-B9BE-CAEDB17511D9}" sibTransId="{5028A8D5-8881-48CF-99DF-0522091AFF30}"/>
    <dgm:cxn modelId="{E0262395-B819-4077-AAF5-D715BE6B75C2}" srcId="{49A1A2BA-4E6D-481A-BCAC-42E7B9468803}" destId="{B21EB303-A05F-40B3-9991-C3ED0C57A221}" srcOrd="13" destOrd="0" parTransId="{71428F00-DAAE-4A98-95C6-A448F0E3877C}" sibTransId="{8EDF7D0F-4107-4C4D-8395-8A07A929E653}"/>
    <dgm:cxn modelId="{72CCC436-DB4E-4C08-B6DE-284133357A6A}" type="presOf" srcId="{4935A80B-7172-48BD-B454-D3CA38B5F4BA}" destId="{3983B2A8-5E8E-4ED6-91FE-9D1C7B32A16F}" srcOrd="0" destOrd="0" presId="urn:microsoft.com/office/officeart/2005/8/layout/list1"/>
    <dgm:cxn modelId="{48E4FCCB-9BEF-4B9B-B4E6-B46EA8D9F2D6}" type="presParOf" srcId="{3983B2A8-5E8E-4ED6-91FE-9D1C7B32A16F}" destId="{9B2FF57A-0E61-4022-8AF0-1E62D62C2B48}" srcOrd="0" destOrd="0" presId="urn:microsoft.com/office/officeart/2005/8/layout/list1"/>
    <dgm:cxn modelId="{87F67124-1DDF-4247-B9BA-6BFFB4A3ECE2}" type="presParOf" srcId="{9B2FF57A-0E61-4022-8AF0-1E62D62C2B48}" destId="{0A417E00-4EF8-41DA-BC4D-D0D523CB68DB}" srcOrd="0" destOrd="0" presId="urn:microsoft.com/office/officeart/2005/8/layout/list1"/>
    <dgm:cxn modelId="{862C71BD-4360-459D-A066-1665670B071F}" type="presOf" srcId="{49A1A2BA-4E6D-481A-BCAC-42E7B9468803}" destId="{0A417E00-4EF8-41DA-BC4D-D0D523CB68DB}" srcOrd="0" destOrd="0" presId="urn:microsoft.com/office/officeart/2005/8/layout/list1"/>
    <dgm:cxn modelId="{143E51F7-88BA-4572-89BD-D7864C7155F5}" type="presParOf" srcId="{9B2FF57A-0E61-4022-8AF0-1E62D62C2B48}" destId="{A9C8152E-6715-45B0-81BD-FEB48175D7C4}" srcOrd="1" destOrd="0" presId="urn:microsoft.com/office/officeart/2005/8/layout/list1"/>
    <dgm:cxn modelId="{ED844B8E-4CB1-4BC4-BE99-673B383B3173}" type="presOf" srcId="{49A1A2BA-4E6D-481A-BCAC-42E7B9468803}" destId="{A9C8152E-6715-45B0-81BD-FEB48175D7C4}" srcOrd="0" destOrd="0" presId="urn:microsoft.com/office/officeart/2005/8/layout/list1"/>
    <dgm:cxn modelId="{87A4367F-D62F-4027-9A34-1093F80494E6}" type="presParOf" srcId="{3983B2A8-5E8E-4ED6-91FE-9D1C7B32A16F}" destId="{EC574BB0-F0DF-467D-9D0D-DE9518B8B816}" srcOrd="1" destOrd="0" presId="urn:microsoft.com/office/officeart/2005/8/layout/list1"/>
    <dgm:cxn modelId="{2FA9DFDE-29A5-4DBA-822A-74910E7B8D24}" type="presParOf" srcId="{3983B2A8-5E8E-4ED6-91FE-9D1C7B32A16F}" destId="{2B5AEDF8-2018-4A6B-A2CF-72F317EF9867}" srcOrd="2" destOrd="0" presId="urn:microsoft.com/office/officeart/2005/8/layout/list1"/>
    <dgm:cxn modelId="{0665D929-4D7E-409E-8B77-66E18B0062DC}" type="presOf" srcId="{F83FF7F2-FE5B-4E23-AA8E-D05EF86B9DB8}" destId="{2B5AEDF8-2018-4A6B-A2CF-72F317EF9867}" srcOrd="0" destOrd="0" presId="urn:microsoft.com/office/officeart/2005/8/layout/list1"/>
    <dgm:cxn modelId="{B467E96A-5154-45EC-8D44-F39466584E8D}" type="presOf" srcId="{49B4020E-35D7-4969-B606-C139A8F20A8B}" destId="{2B5AEDF8-2018-4A6B-A2CF-72F317EF9867}" srcOrd="0" destOrd="1" presId="urn:microsoft.com/office/officeart/2005/8/layout/list1"/>
    <dgm:cxn modelId="{F5A8005F-926F-4B43-9690-A355A22B2FDC}" type="presOf" srcId="{B40FB0D5-5181-465E-9F8E-64305E1B4CA7}" destId="{2B5AEDF8-2018-4A6B-A2CF-72F317EF9867}" srcOrd="0" destOrd="2" presId="urn:microsoft.com/office/officeart/2005/8/layout/list1"/>
    <dgm:cxn modelId="{AE82E34D-5924-423D-81AD-439578AB7AE0}" type="presOf" srcId="{94EF2704-960B-43A1-8A5B-46000AA16C56}" destId="{2B5AEDF8-2018-4A6B-A2CF-72F317EF9867}" srcOrd="0" destOrd="3" presId="urn:microsoft.com/office/officeart/2005/8/layout/list1"/>
    <dgm:cxn modelId="{45680A15-AEE2-4BC2-A1EA-BE33836DC138}" type="presOf" srcId="{925FF694-B205-4FBE-9466-9D20B25EBBF6}" destId="{2B5AEDF8-2018-4A6B-A2CF-72F317EF9867}" srcOrd="0" destOrd="4" presId="urn:microsoft.com/office/officeart/2005/8/layout/list1"/>
    <dgm:cxn modelId="{59E56E73-B8CF-4C36-8442-CF6FFA99F4AB}" type="presOf" srcId="{51DA009A-AEFD-468D-9592-5FA18D08125B}" destId="{2B5AEDF8-2018-4A6B-A2CF-72F317EF9867}" srcOrd="0" destOrd="5" presId="urn:microsoft.com/office/officeart/2005/8/layout/list1"/>
    <dgm:cxn modelId="{D53CEB13-65EA-46C2-BB52-23EA73FCC306}" type="presOf" srcId="{9C2769FB-F2D2-461A-AA2E-3AE421BFAB87}" destId="{2B5AEDF8-2018-4A6B-A2CF-72F317EF9867}" srcOrd="0" destOrd="6" presId="urn:microsoft.com/office/officeart/2005/8/layout/list1"/>
    <dgm:cxn modelId="{B1CD37D4-192A-468E-B0C6-600A41D2FCBA}" type="presOf" srcId="{B7703E0E-EB07-437E-B476-54116A0E65CD}" destId="{2B5AEDF8-2018-4A6B-A2CF-72F317EF9867}" srcOrd="0" destOrd="7" presId="urn:microsoft.com/office/officeart/2005/8/layout/list1"/>
    <dgm:cxn modelId="{CB0C5651-6E5E-42A8-A0F4-258B2A07165B}" type="presOf" srcId="{88A0287B-13BD-4166-91F4-10D2372E5F30}" destId="{2B5AEDF8-2018-4A6B-A2CF-72F317EF9867}" srcOrd="0" destOrd="8" presId="urn:microsoft.com/office/officeart/2005/8/layout/list1"/>
    <dgm:cxn modelId="{EC70CE5B-340D-4CE3-A235-A0C2F7D55916}" type="presOf" srcId="{19884222-E7D4-47C5-BEF0-5F591E165544}" destId="{2B5AEDF8-2018-4A6B-A2CF-72F317EF9867}" srcOrd="0" destOrd="9" presId="urn:microsoft.com/office/officeart/2005/8/layout/list1"/>
    <dgm:cxn modelId="{E993EDA2-C7C9-4E53-8138-E56F8FE907FA}" type="presOf" srcId="{CBC01F18-D1F5-499C-95ED-1A5DD095728C}" destId="{2B5AEDF8-2018-4A6B-A2CF-72F317EF9867}" srcOrd="0" destOrd="10" presId="urn:microsoft.com/office/officeart/2005/8/layout/list1"/>
    <dgm:cxn modelId="{292AF232-9F93-4368-8740-0D16ABE6A654}" type="presOf" srcId="{E471C0A6-33FB-4A86-9400-E8B726D2FFC0}" destId="{2B5AEDF8-2018-4A6B-A2CF-72F317EF9867}" srcOrd="0" destOrd="11" presId="urn:microsoft.com/office/officeart/2005/8/layout/list1"/>
    <dgm:cxn modelId="{1F7EEE5B-4F25-4A23-9B0C-3A86F0FE3036}" type="presOf" srcId="{57DCCC63-F0B8-4191-8C42-AF3D688FA3D4}" destId="{2B5AEDF8-2018-4A6B-A2CF-72F317EF9867}" srcOrd="0" destOrd="12" presId="urn:microsoft.com/office/officeart/2005/8/layout/list1"/>
    <dgm:cxn modelId="{6FC9DC09-6A4E-4B3E-8200-8FE2E7242BC0}" type="presOf" srcId="{B21EB303-A05F-40B3-9991-C3ED0C57A221}" destId="{2B5AEDF8-2018-4A6B-A2CF-72F317EF9867}" srcOrd="0" destOrd="13"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磷肥厂电气车间工程技术员安全职责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439215F6-CA0D-41BE-99FA-7A7204AC23C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439215F6-CA0D-41BE-99FA-7A7204AC23C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1、识别、宣贯关于电气的法律、法规、规章、标准，并督促执行。</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DB0626EF-B17A-4192-85F6-BB9FE45933BD}"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DB0626EF-B17A-4192-85F6-BB9FE45933BD}"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570736B6-E0D4-471F-B4D4-3619D88B57F7}">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2、根据公司电气相关管理制度、检维修规程，协助车间主任制定本厂的实施细则，并组织实施。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B1149BE-36E5-4F74-ADD8-508B1FF622A3}" cxnId="{57EA709E-16CD-4D08-B68A-C2BF7A15576F}" type="parTrans">
      <dgm:prSet/>
      <dgm:spPr/>
    </dgm:pt>
    <dgm:pt modelId="{94511CEA-23D9-48E3-8D1F-932A72C1FFE0}" cxnId="{57EA709E-16CD-4D08-B68A-C2BF7A15576F}" type="sibTrans">
      <dgm:prSet/>
      <dgm:spPr/>
    </dgm:pt>
    <dgm:pt modelId="{91A76069-90E3-4F51-9DB6-0BE92F7FC77F}">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3、组织电气类安全检查并落实整改措施。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4D5E0D5-6428-4FE2-A708-8602BE1FC503}" cxnId="{304286BA-3C72-45AF-A3F5-B7429A357686}" type="parTrans">
      <dgm:prSet/>
      <dgm:spPr/>
    </dgm:pt>
    <dgm:pt modelId="{86B2F5C0-2143-4417-AB35-517B43485070}" cxnId="{304286BA-3C72-45AF-A3F5-B7429A357686}" type="sibTrans">
      <dgm:prSet/>
      <dgm:spPr/>
    </dgm:pt>
    <dgm:pt modelId="{8DF23E2F-0D51-4302-8831-022E61E4A32E}">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4、负责各类电气设备设施的安装、调试管理，并建立台账。</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6F5E8D2-B88C-4455-B25F-8531226F7900}" cxnId="{21CB33D3-26F7-4751-B85C-AC1B3AA83537}" type="parTrans">
      <dgm:prSet/>
      <dgm:spPr/>
    </dgm:pt>
    <dgm:pt modelId="{2EB8DCAC-3370-454E-B1A3-734817CD5791}" cxnId="{21CB33D3-26F7-4751-B85C-AC1B3AA83537}" type="sibTrans">
      <dgm:prSet/>
      <dgm:spPr/>
    </dgm:pt>
    <dgm:pt modelId="{6B7CB00C-DE67-469D-AC14-D94216C3DEF8}">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5、负责电气类变更的管理，并建立台账。</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40D8B95-DEA9-477E-9E8F-C625631C05F2}" cxnId="{1039D0CB-4A4A-4A38-8B42-910DEEA8D6D6}" type="parTrans">
      <dgm:prSet/>
      <dgm:spPr/>
    </dgm:pt>
    <dgm:pt modelId="{103DD20C-A086-493E-B6CC-374B5A2DC00C}" cxnId="{1039D0CB-4A4A-4A38-8B42-910DEEA8D6D6}" type="sibTrans">
      <dgm:prSet/>
      <dgm:spPr/>
    </dgm:pt>
    <dgm:pt modelId="{F4FECFE4-FC1B-4428-9D3F-DF630511FF6F}">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6、负责电气类设备设施的检维修作业安全管理。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0777A5B-F147-46DD-83E6-62280053B3CE}" cxnId="{894CAF28-3B1F-4CD3-955E-77B9C8EBA55E}" type="parTrans">
      <dgm:prSet/>
      <dgm:spPr/>
    </dgm:pt>
    <dgm:pt modelId="{3A0CC74D-4DD0-45AD-B774-6E4F9C9739BC}" cxnId="{894CAF28-3B1F-4CD3-955E-77B9C8EBA55E}" type="sibTrans">
      <dgm:prSet/>
      <dgm:spPr/>
    </dgm:pt>
    <dgm:pt modelId="{ABB74DF3-5F40-4F76-BDCF-4C01FF489876}">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7、负责业务范围内的承包商管理，包括工器具检查、安全告知、施工方案审查，负责施工过程中的安全管理，解决承包商提出的安全问题。</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0CFBD89-DE68-4E38-990D-4859109D693D}" cxnId="{950944C3-CE18-4A00-9DE4-532B623AE5E9}" type="parTrans">
      <dgm:prSet/>
      <dgm:spPr/>
    </dgm:pt>
    <dgm:pt modelId="{4F9DE405-FCC0-4DE3-8430-17F25D179FDB}" cxnId="{950944C3-CE18-4A00-9DE4-532B623AE5E9}" type="sibTrans">
      <dgm:prSet/>
      <dgm:spPr/>
    </dgm:pt>
    <dgm:pt modelId="{C338A516-744D-43B5-BD8D-FFAD01EFB4FC}">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8、负责业务范围的风险分级管控和隐患排查治理。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C13E93D-6446-45F2-8D7E-9908F55CD980}" cxnId="{2F771064-1745-42E1-8BEF-0413669EFB68}" type="parTrans">
      <dgm:prSet/>
      <dgm:spPr/>
    </dgm:pt>
    <dgm:pt modelId="{2E901432-B0B8-484C-BCA8-9671A88A4D8C}" cxnId="{2F771064-1745-42E1-8BEF-0413669EFB68}" type="sibTrans">
      <dgm:prSet/>
      <dgm:spPr/>
    </dgm:pt>
    <dgm:pt modelId="{8E5DA3B6-249A-4170-9F34-0725447283AB}">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9、及时制止和纠正“三违”行为。</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F4E973E-2DE2-41B8-B1FC-A4EBC535DAC5}" cxnId="{5FFECA36-8429-42A9-969B-C332F4350921}" type="parTrans">
      <dgm:prSet/>
      <dgm:spPr/>
    </dgm:pt>
    <dgm:pt modelId="{C23BC7A9-EAC7-4B58-B8B4-2A8BF8FFABCD}" cxnId="{5FFECA36-8429-42A9-969B-C332F4350921}" type="sibTrans">
      <dgm:prSet/>
      <dgm:spPr/>
    </dgm:pt>
    <dgm:pt modelId="{F21EBFE2-9629-4843-9C05-C79237AAD868}">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10、负责业务技能培训及员工日常教育。</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2B502A7-FBDA-447B-8D1D-EB47885CDA8A}" cxnId="{08672633-0458-4237-84D3-BDD4765DF3ED}" type="parTrans">
      <dgm:prSet/>
      <dgm:spPr/>
    </dgm:pt>
    <dgm:pt modelId="{7E014FC0-1EA1-4309-9BB1-0FE0992E8D2F}" cxnId="{08672633-0458-4237-84D3-BDD4765DF3ED}" type="sibTrans">
      <dgm:prSet/>
      <dgm:spPr/>
    </dgm:pt>
    <dgm:pt modelId="{D34B5528-C256-48BD-B4C6-498549E65C82}">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11、发生事故事件后立即上报和自救，配合事故调查，落实事故整改措施。</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0A5D5D2-07FD-48B0-A1F6-C50ABC22C406}" cxnId="{BC0567AB-56BC-4545-BAD9-6EF57B177F02}" type="parTrans">
      <dgm:prSet/>
      <dgm:spPr/>
    </dgm:pt>
    <dgm:pt modelId="{E51F21FD-06E1-4AC9-9E5F-76F1396C84B9}" cxnId="{BC0567AB-56BC-4545-BAD9-6EF57B177F02}" type="sibTrans">
      <dgm:prSet/>
      <dgm:spPr/>
    </dgm:pt>
    <dgm:pt modelId="{0649C953-3DCC-4CF9-8DD9-4761F6519AF5}">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12、负责落实属地安全管理和直线管理责任，包括但不限于责任划分。</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0F3FF86-A699-423C-874A-13671AF17858}" cxnId="{107874BC-F738-4BF4-A0CB-A4F71DA2AFEC}" type="parTrans">
      <dgm:prSet/>
      <dgm:spPr/>
    </dgm:pt>
    <dgm:pt modelId="{3A1C0357-5B66-4082-8A28-5429658EB2A5}" cxnId="{107874BC-F738-4BF4-A0CB-A4F71DA2AFEC}" type="sibTrans">
      <dgm:prSet/>
      <dgm:spPr/>
    </dgm:pt>
    <dgm:pt modelId="{2C8C9E3D-CD62-41EA-B696-F449C95BE6B0}">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6B7D66B-E7A2-447A-BE5A-CB11DB97FB48}" cxnId="{16EF466E-F46D-475C-AEDD-8AC8DAD3B69E}" type="parTrans">
      <dgm:prSet/>
      <dgm:spPr/>
    </dgm:pt>
    <dgm:pt modelId="{228B3389-684E-4053-9C04-A743D41F0FB7}" cxnId="{16EF466E-F46D-475C-AEDD-8AC8DAD3B69E}"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439215F6-CA0D-41BE-99FA-7A7204AC23C3}" srcId="{4935A80B-7172-48BD-B454-D3CA38B5F4BA}" destId="{49A1A2BA-4E6D-481A-BCAC-42E7B9468803}" srcOrd="0" destOrd="0" parTransId="{1090D119-BACC-4AEE-8E2F-CAD1606431A1}" sibTransId="{3CBBBDE3-3122-428A-9F4D-3340563BCD7D}"/>
    <dgm:cxn modelId="{DB0626EF-B17A-4192-85F6-BB9FE45933BD}" srcId="{49A1A2BA-4E6D-481A-BCAC-42E7B9468803}" destId="{F83FF7F2-FE5B-4E23-AA8E-D05EF86B9DB8}" srcOrd="0" destOrd="0" parTransId="{EDDDE9A4-66A5-4754-B944-AF69BAA7DD29}" sibTransId="{F9E84AEF-C996-4BE9-83FF-77CE1CA3F875}"/>
    <dgm:cxn modelId="{57EA709E-16CD-4D08-B68A-C2BF7A15576F}" srcId="{49A1A2BA-4E6D-481A-BCAC-42E7B9468803}" destId="{570736B6-E0D4-471F-B4D4-3619D88B57F7}" srcOrd="1" destOrd="0" parTransId="{3B1149BE-36E5-4F74-ADD8-508B1FF622A3}" sibTransId="{94511CEA-23D9-48E3-8D1F-932A72C1FFE0}"/>
    <dgm:cxn modelId="{304286BA-3C72-45AF-A3F5-B7429A357686}" srcId="{49A1A2BA-4E6D-481A-BCAC-42E7B9468803}" destId="{91A76069-90E3-4F51-9DB6-0BE92F7FC77F}" srcOrd="2" destOrd="0" parTransId="{54D5E0D5-6428-4FE2-A708-8602BE1FC503}" sibTransId="{86B2F5C0-2143-4417-AB35-517B43485070}"/>
    <dgm:cxn modelId="{21CB33D3-26F7-4751-B85C-AC1B3AA83537}" srcId="{49A1A2BA-4E6D-481A-BCAC-42E7B9468803}" destId="{8DF23E2F-0D51-4302-8831-022E61E4A32E}" srcOrd="3" destOrd="0" parTransId="{C6F5E8D2-B88C-4455-B25F-8531226F7900}" sibTransId="{2EB8DCAC-3370-454E-B1A3-734817CD5791}"/>
    <dgm:cxn modelId="{1039D0CB-4A4A-4A38-8B42-910DEEA8D6D6}" srcId="{49A1A2BA-4E6D-481A-BCAC-42E7B9468803}" destId="{6B7CB00C-DE67-469D-AC14-D94216C3DEF8}" srcOrd="4" destOrd="0" parTransId="{B40D8B95-DEA9-477E-9E8F-C625631C05F2}" sibTransId="{103DD20C-A086-493E-B6CC-374B5A2DC00C}"/>
    <dgm:cxn modelId="{894CAF28-3B1F-4CD3-955E-77B9C8EBA55E}" srcId="{49A1A2BA-4E6D-481A-BCAC-42E7B9468803}" destId="{F4FECFE4-FC1B-4428-9D3F-DF630511FF6F}" srcOrd="5" destOrd="0" parTransId="{40777A5B-F147-46DD-83E6-62280053B3CE}" sibTransId="{3A0CC74D-4DD0-45AD-B774-6E4F9C9739BC}"/>
    <dgm:cxn modelId="{950944C3-CE18-4A00-9DE4-532B623AE5E9}" srcId="{49A1A2BA-4E6D-481A-BCAC-42E7B9468803}" destId="{ABB74DF3-5F40-4F76-BDCF-4C01FF489876}" srcOrd="6" destOrd="0" parTransId="{70CFBD89-DE68-4E38-990D-4859109D693D}" sibTransId="{4F9DE405-FCC0-4DE3-8430-17F25D179FDB}"/>
    <dgm:cxn modelId="{2F771064-1745-42E1-8BEF-0413669EFB68}" srcId="{49A1A2BA-4E6D-481A-BCAC-42E7B9468803}" destId="{C338A516-744D-43B5-BD8D-FFAD01EFB4FC}" srcOrd="7" destOrd="0" parTransId="{4C13E93D-6446-45F2-8D7E-9908F55CD980}" sibTransId="{2E901432-B0B8-484C-BCA8-9671A88A4D8C}"/>
    <dgm:cxn modelId="{5FFECA36-8429-42A9-969B-C332F4350921}" srcId="{49A1A2BA-4E6D-481A-BCAC-42E7B9468803}" destId="{8E5DA3B6-249A-4170-9F34-0725447283AB}" srcOrd="8" destOrd="0" parTransId="{BF4E973E-2DE2-41B8-B1FC-A4EBC535DAC5}" sibTransId="{C23BC7A9-EAC7-4B58-B8B4-2A8BF8FFABCD}"/>
    <dgm:cxn modelId="{08672633-0458-4237-84D3-BDD4765DF3ED}" srcId="{49A1A2BA-4E6D-481A-BCAC-42E7B9468803}" destId="{F21EBFE2-9629-4843-9C05-C79237AAD868}" srcOrd="9" destOrd="0" parTransId="{32B502A7-FBDA-447B-8D1D-EB47885CDA8A}" sibTransId="{7E014FC0-1EA1-4309-9BB1-0FE0992E8D2F}"/>
    <dgm:cxn modelId="{BC0567AB-56BC-4545-BAD9-6EF57B177F02}" srcId="{49A1A2BA-4E6D-481A-BCAC-42E7B9468803}" destId="{D34B5528-C256-48BD-B4C6-498549E65C82}" srcOrd="10" destOrd="0" parTransId="{90A5D5D2-07FD-48B0-A1F6-C50ABC22C406}" sibTransId="{E51F21FD-06E1-4AC9-9E5F-76F1396C84B9}"/>
    <dgm:cxn modelId="{107874BC-F738-4BF4-A0CB-A4F71DA2AFEC}" srcId="{49A1A2BA-4E6D-481A-BCAC-42E7B9468803}" destId="{0649C953-3DCC-4CF9-8DD9-4761F6519AF5}" srcOrd="11" destOrd="0" parTransId="{10F3FF86-A699-423C-874A-13671AF17858}" sibTransId="{3A1C0357-5B66-4082-8A28-5429658EB2A5}"/>
    <dgm:cxn modelId="{16EF466E-F46D-475C-AEDD-8AC8DAD3B69E}" srcId="{49A1A2BA-4E6D-481A-BCAC-42E7B9468803}" destId="{2C8C9E3D-CD62-41EA-B696-F449C95BE6B0}" srcOrd="12" destOrd="0" parTransId="{B6B7D66B-E7A2-447A-BE5A-CB11DB97FB48}" sibTransId="{228B3389-684E-4053-9C04-A743D41F0FB7}"/>
    <dgm:cxn modelId="{DBDAEA0E-4FA8-4579-95E6-DF9E64BB9D4F}" type="presOf" srcId="{4935A80B-7172-48BD-B454-D3CA38B5F4BA}" destId="{3983B2A8-5E8E-4ED6-91FE-9D1C7B32A16F}" srcOrd="0" destOrd="0" presId="urn:microsoft.com/office/officeart/2005/8/layout/list1"/>
    <dgm:cxn modelId="{0C270E4F-CEA1-4A36-B6C1-6D69198C6198}" type="presParOf" srcId="{3983B2A8-5E8E-4ED6-91FE-9D1C7B32A16F}" destId="{9B2FF57A-0E61-4022-8AF0-1E62D62C2B48}" srcOrd="0" destOrd="0" presId="urn:microsoft.com/office/officeart/2005/8/layout/list1"/>
    <dgm:cxn modelId="{08B0CF73-C8D5-4DEC-9B4C-D44406AD2DA7}" type="presParOf" srcId="{9B2FF57A-0E61-4022-8AF0-1E62D62C2B48}" destId="{0A417E00-4EF8-41DA-BC4D-D0D523CB68DB}" srcOrd="0" destOrd="0" presId="urn:microsoft.com/office/officeart/2005/8/layout/list1"/>
    <dgm:cxn modelId="{9D14CF11-65C8-4321-B574-CB46E11F246F}" type="presOf" srcId="{49A1A2BA-4E6D-481A-BCAC-42E7B9468803}" destId="{0A417E00-4EF8-41DA-BC4D-D0D523CB68DB}" srcOrd="0" destOrd="0" presId="urn:microsoft.com/office/officeart/2005/8/layout/list1"/>
    <dgm:cxn modelId="{A2BAE2CC-A0C3-4DA1-A641-62F1AD267104}" type="presParOf" srcId="{9B2FF57A-0E61-4022-8AF0-1E62D62C2B48}" destId="{A9C8152E-6715-45B0-81BD-FEB48175D7C4}" srcOrd="1" destOrd="0" presId="urn:microsoft.com/office/officeart/2005/8/layout/list1"/>
    <dgm:cxn modelId="{1607B521-C320-4668-8F45-840C7B1B117F}" type="presOf" srcId="{49A1A2BA-4E6D-481A-BCAC-42E7B9468803}" destId="{A9C8152E-6715-45B0-81BD-FEB48175D7C4}" srcOrd="0" destOrd="0" presId="urn:microsoft.com/office/officeart/2005/8/layout/list1"/>
    <dgm:cxn modelId="{A3D54CE7-851A-45A4-991E-F17B9188F263}" type="presParOf" srcId="{3983B2A8-5E8E-4ED6-91FE-9D1C7B32A16F}" destId="{EC574BB0-F0DF-467D-9D0D-DE9518B8B816}" srcOrd="1" destOrd="0" presId="urn:microsoft.com/office/officeart/2005/8/layout/list1"/>
    <dgm:cxn modelId="{0A29EDF7-5339-4418-8054-AEAEE2A37848}" type="presParOf" srcId="{3983B2A8-5E8E-4ED6-91FE-9D1C7B32A16F}" destId="{2B5AEDF8-2018-4A6B-A2CF-72F317EF9867}" srcOrd="2" destOrd="0" presId="urn:microsoft.com/office/officeart/2005/8/layout/list1"/>
    <dgm:cxn modelId="{B1843540-9B78-4506-924B-A5EDD8C2E4DB}" type="presOf" srcId="{F83FF7F2-FE5B-4E23-AA8E-D05EF86B9DB8}" destId="{2B5AEDF8-2018-4A6B-A2CF-72F317EF9867}" srcOrd="0" destOrd="0" presId="urn:microsoft.com/office/officeart/2005/8/layout/list1"/>
    <dgm:cxn modelId="{99B49950-4660-4C77-B04D-E04786CEE560}" type="presOf" srcId="{570736B6-E0D4-471F-B4D4-3619D88B57F7}" destId="{2B5AEDF8-2018-4A6B-A2CF-72F317EF9867}" srcOrd="0" destOrd="1" presId="urn:microsoft.com/office/officeart/2005/8/layout/list1"/>
    <dgm:cxn modelId="{13ACD537-975A-4551-8089-DF122A881A7C}" type="presOf" srcId="{91A76069-90E3-4F51-9DB6-0BE92F7FC77F}" destId="{2B5AEDF8-2018-4A6B-A2CF-72F317EF9867}" srcOrd="0" destOrd="2" presId="urn:microsoft.com/office/officeart/2005/8/layout/list1"/>
    <dgm:cxn modelId="{FD18C272-270E-4AC7-AD1D-D8785D97A3B1}" type="presOf" srcId="{8DF23E2F-0D51-4302-8831-022E61E4A32E}" destId="{2B5AEDF8-2018-4A6B-A2CF-72F317EF9867}" srcOrd="0" destOrd="3" presId="urn:microsoft.com/office/officeart/2005/8/layout/list1"/>
    <dgm:cxn modelId="{1FF2CFEE-02A0-411E-803B-80275A31EF84}" type="presOf" srcId="{6B7CB00C-DE67-469D-AC14-D94216C3DEF8}" destId="{2B5AEDF8-2018-4A6B-A2CF-72F317EF9867}" srcOrd="0" destOrd="4" presId="urn:microsoft.com/office/officeart/2005/8/layout/list1"/>
    <dgm:cxn modelId="{0F523108-3E8E-4D01-A4A1-54B6AF6741D4}" type="presOf" srcId="{F4FECFE4-FC1B-4428-9D3F-DF630511FF6F}" destId="{2B5AEDF8-2018-4A6B-A2CF-72F317EF9867}" srcOrd="0" destOrd="5" presId="urn:microsoft.com/office/officeart/2005/8/layout/list1"/>
    <dgm:cxn modelId="{63EE434A-8256-4177-9020-B1D4814B45E8}" type="presOf" srcId="{ABB74DF3-5F40-4F76-BDCF-4C01FF489876}" destId="{2B5AEDF8-2018-4A6B-A2CF-72F317EF9867}" srcOrd="0" destOrd="6" presId="urn:microsoft.com/office/officeart/2005/8/layout/list1"/>
    <dgm:cxn modelId="{730150BB-B0BB-4D0D-BD35-9D1A02C196EA}" type="presOf" srcId="{C338A516-744D-43B5-BD8D-FFAD01EFB4FC}" destId="{2B5AEDF8-2018-4A6B-A2CF-72F317EF9867}" srcOrd="0" destOrd="7" presId="urn:microsoft.com/office/officeart/2005/8/layout/list1"/>
    <dgm:cxn modelId="{0E478DEA-C3BC-46E5-A38F-62382F8C993E}" type="presOf" srcId="{8E5DA3B6-249A-4170-9F34-0725447283AB}" destId="{2B5AEDF8-2018-4A6B-A2CF-72F317EF9867}" srcOrd="0" destOrd="8" presId="urn:microsoft.com/office/officeart/2005/8/layout/list1"/>
    <dgm:cxn modelId="{1BB0BBB0-FD48-491D-9BA5-EB09F7DD63A4}" type="presOf" srcId="{F21EBFE2-9629-4843-9C05-C79237AAD868}" destId="{2B5AEDF8-2018-4A6B-A2CF-72F317EF9867}" srcOrd="0" destOrd="9" presId="urn:microsoft.com/office/officeart/2005/8/layout/list1"/>
    <dgm:cxn modelId="{9ED67092-B57F-4A6E-857E-7EA02B591C19}" type="presOf" srcId="{D34B5528-C256-48BD-B4C6-498549E65C82}" destId="{2B5AEDF8-2018-4A6B-A2CF-72F317EF9867}" srcOrd="0" destOrd="10" presId="urn:microsoft.com/office/officeart/2005/8/layout/list1"/>
    <dgm:cxn modelId="{6ED01072-F529-4AAF-9CCC-5B5D83059B7B}" type="presOf" srcId="{0649C953-3DCC-4CF9-8DD9-4761F6519AF5}" destId="{2B5AEDF8-2018-4A6B-A2CF-72F317EF9867}" srcOrd="0" destOrd="11" presId="urn:microsoft.com/office/officeart/2005/8/layout/list1"/>
    <dgm:cxn modelId="{90A83B12-3F2D-4967-8BE0-E080753F8CF6}" type="presOf" srcId="{2C8C9E3D-CD62-41EA-B696-F449C95BE6B0}" destId="{2B5AEDF8-2018-4A6B-A2CF-72F317EF9867}" srcOrd="0" destOrd="12"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磷肥厂电气车间政工员兼技术员安全职责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68A80BA7-0B0A-4190-890D-6B98C97FAF7B}"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68A80BA7-0B0A-4190-890D-6B98C97FAF7B}"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1、识别、宣贯关于电气的法律、法规、规章、标准，并督促执行。</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4D97BDF1-4632-4EB0-8BA7-9751B947DA45}"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4D97BDF1-4632-4EB0-8BA7-9751B947DA45}"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11FD1C47-410E-4E15-AF46-61C4DC6FCC3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2、参与电气类设备设施的检维修作业安全管理。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0819366-2E74-414C-A9EB-13FC44EE7125}" cxnId="{998E7B90-6F75-434D-A354-C83DA12CDEA2}" type="parTrans">
      <dgm:prSet/>
      <dgm:spPr/>
    </dgm:pt>
    <dgm:pt modelId="{CF035E92-7462-4DBC-B844-AAA4C32D38E2}" cxnId="{998E7B90-6F75-434D-A354-C83DA12CDEA2}" type="sibTrans">
      <dgm:prSet/>
      <dgm:spPr/>
    </dgm:pt>
    <dgm:pt modelId="{34F902D9-4A00-4885-B716-0D2CD89B112D}">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3、负责各类电气设备设施的维护、预试、检查、维修管理。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2E6F3D5-9111-4246-8510-1520AF4C73DA}" cxnId="{E507CAD7-8C0F-4A34-9F1F-E555EE0FC246}" type="parTrans">
      <dgm:prSet/>
      <dgm:spPr/>
    </dgm:pt>
    <dgm:pt modelId="{C7F8BE4D-7657-4B8C-AEEA-6D8D3EF98A7B}" cxnId="{E507CAD7-8C0F-4A34-9F1F-E555EE0FC246}" type="sibTrans">
      <dgm:prSet/>
      <dgm:spPr/>
    </dgm:pt>
    <dgm:pt modelId="{0E8887BB-05E0-464F-8652-EEC737043C6E}">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4、负责业务范围的风险分级管控和隐患排查治理。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BAC6380-39AC-483A-87DA-4B92424F8700}" cxnId="{5C33644F-A3BA-4CCF-A61D-AFE5FC974132}" type="parTrans">
      <dgm:prSet/>
      <dgm:spPr/>
    </dgm:pt>
    <dgm:pt modelId="{86FC7B94-672B-46E1-8659-72B64962AA3D}" cxnId="{5C33644F-A3BA-4CCF-A61D-AFE5FC974132}" type="sibTrans">
      <dgm:prSet/>
      <dgm:spPr/>
    </dgm:pt>
    <dgm:pt modelId="{0BBBC87A-C5F6-4574-9F01-BE7CE42920D3}">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5、负责本车间职业健康危害因素的告知，改善工作环境，教育并督促员工正确使用。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5E03CA6-E06D-4114-9786-85A5110ED723}" cxnId="{A2DEB752-C2B6-4838-BAE4-A2EDF34D7283}" type="parTrans">
      <dgm:prSet/>
      <dgm:spPr/>
    </dgm:pt>
    <dgm:pt modelId="{28C14841-6DD5-4F9B-BD91-9C0EABB4BDCD}" cxnId="{A2DEB752-C2B6-4838-BAE4-A2EDF34D7283}" type="sibTrans">
      <dgm:prSet/>
      <dgm:spPr/>
    </dgm:pt>
    <dgm:pt modelId="{8839B4C7-7BDD-4E23-8743-468E4A566FAB}">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EF3BF66-F8E3-479A-BA96-E2761D065ABC}" cxnId="{086F396B-1555-44D1-8F92-5AAF34BE151F}" type="parTrans">
      <dgm:prSet/>
      <dgm:spPr/>
    </dgm:pt>
    <dgm:pt modelId="{D5A4A668-9A12-43F8-BB3E-069742EE2AC0}" cxnId="{086F396B-1555-44D1-8F92-5AAF34BE151F}" type="sibTrans">
      <dgm:prSet/>
      <dgm:spPr/>
    </dgm:pt>
    <dgm:pt modelId="{881ED43F-5788-4A28-9C88-A09D7E319635}">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7、负责业务技能培训及员工日常教育。</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95FADB6-7B60-49FD-8FA2-C1E3B0FCE30B}" cxnId="{567C6D80-45E1-4DCA-84BA-3AEEC2B7588F}" type="parTrans">
      <dgm:prSet/>
      <dgm:spPr/>
    </dgm:pt>
    <dgm:pt modelId="{16282569-517A-4D59-97A1-79D0F7CEDE63}" cxnId="{567C6D80-45E1-4DCA-84BA-3AEEC2B7588F}" type="sibTrans">
      <dgm:prSet/>
      <dgm:spPr/>
    </dgm:pt>
    <dgm:pt modelId="{D0DE3C8A-755C-401C-AAEE-4974DC7754EE}">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8、参与本车间现场应急处置预案及演练。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A25F6B5-5D0A-4ED7-B04A-19850F029F37}" cxnId="{21F7158A-0FA0-4B90-A44E-2F8DBE2E7BF4}" type="parTrans">
      <dgm:prSet/>
      <dgm:spPr/>
    </dgm:pt>
    <dgm:pt modelId="{B6E63760-72F2-4F85-BD35-AE8AC159E17D}" cxnId="{21F7158A-0FA0-4B90-A44E-2F8DBE2E7BF4}" type="sibTrans">
      <dgm:prSet/>
      <dgm:spPr/>
    </dgm:pt>
    <dgm:pt modelId="{EE03F649-B52F-482A-8736-18D63D3738BE}">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9、发生事故事件后立即上报和自救，配合事故调查，督促事故整改措施。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B1AF305-83C2-4F3D-AFB2-3CA836435DA2}" cxnId="{81B39CAB-706B-4440-B8BB-C60075D6A929}" type="parTrans">
      <dgm:prSet/>
      <dgm:spPr/>
    </dgm:pt>
    <dgm:pt modelId="{B32832ED-FFB1-43C1-87FD-E1EFF2C96A69}" cxnId="{81B39CAB-706B-4440-B8BB-C60075D6A929}" type="sibTrans">
      <dgm:prSet/>
      <dgm:spPr/>
    </dgm:pt>
    <dgm:pt modelId="{F47A4F9C-903F-4958-B155-818763D2ECE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10、负责落实属地安全管理和直线管理责任，包括但不限于责任划分、交通安全、配电室消防、劳动防护、安全设施。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087C632-7151-490B-964D-2A04724CC2E3}" cxnId="{AF832AFA-0382-4948-AA64-7B8D2CB19616}" type="parTrans">
      <dgm:prSet/>
      <dgm:spPr/>
    </dgm:pt>
    <dgm:pt modelId="{338505E9-B535-44F7-A346-D0F196150200}" cxnId="{AF832AFA-0382-4948-AA64-7B8D2CB19616}" type="sibTrans">
      <dgm:prSet/>
      <dgm:spPr/>
    </dgm:pt>
    <dgm:pt modelId="{5C252ABE-C24E-4643-B19E-B75A47B16713}">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A1FAE1B-64F6-4BDB-9D6A-95150407072B}" cxnId="{BC3BD805-5893-4621-AA42-15ACF0089520}" type="parTrans">
      <dgm:prSet/>
      <dgm:spPr/>
    </dgm:pt>
    <dgm:pt modelId="{387CFB83-EEF7-421F-8B2E-ADE7D0AC3E83}" cxnId="{BC3BD805-5893-4621-AA42-15ACF0089520}"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68A80BA7-0B0A-4190-890D-6B98C97FAF7B}" srcId="{4935A80B-7172-48BD-B454-D3CA38B5F4BA}" destId="{49A1A2BA-4E6D-481A-BCAC-42E7B9468803}" srcOrd="0" destOrd="0" parTransId="{1090D119-BACC-4AEE-8E2F-CAD1606431A1}" sibTransId="{3CBBBDE3-3122-428A-9F4D-3340563BCD7D}"/>
    <dgm:cxn modelId="{4D97BDF1-4632-4EB0-8BA7-9751B947DA45}" srcId="{49A1A2BA-4E6D-481A-BCAC-42E7B9468803}" destId="{F83FF7F2-FE5B-4E23-AA8E-D05EF86B9DB8}" srcOrd="0" destOrd="0" parTransId="{EDDDE9A4-66A5-4754-B944-AF69BAA7DD29}" sibTransId="{F9E84AEF-C996-4BE9-83FF-77CE1CA3F875}"/>
    <dgm:cxn modelId="{998E7B90-6F75-434D-A354-C83DA12CDEA2}" srcId="{49A1A2BA-4E6D-481A-BCAC-42E7B9468803}" destId="{11FD1C47-410E-4E15-AF46-61C4DC6FCC3C}" srcOrd="1" destOrd="0" parTransId="{80819366-2E74-414C-A9EB-13FC44EE7125}" sibTransId="{CF035E92-7462-4DBC-B844-AAA4C32D38E2}"/>
    <dgm:cxn modelId="{E507CAD7-8C0F-4A34-9F1F-E555EE0FC246}" srcId="{49A1A2BA-4E6D-481A-BCAC-42E7B9468803}" destId="{34F902D9-4A00-4885-B716-0D2CD89B112D}" srcOrd="2" destOrd="0" parTransId="{B2E6F3D5-9111-4246-8510-1520AF4C73DA}" sibTransId="{C7F8BE4D-7657-4B8C-AEEA-6D8D3EF98A7B}"/>
    <dgm:cxn modelId="{5C33644F-A3BA-4CCF-A61D-AFE5FC974132}" srcId="{49A1A2BA-4E6D-481A-BCAC-42E7B9468803}" destId="{0E8887BB-05E0-464F-8652-EEC737043C6E}" srcOrd="3" destOrd="0" parTransId="{2BAC6380-39AC-483A-87DA-4B92424F8700}" sibTransId="{86FC7B94-672B-46E1-8659-72B64962AA3D}"/>
    <dgm:cxn modelId="{A2DEB752-C2B6-4838-BAE4-A2EDF34D7283}" srcId="{49A1A2BA-4E6D-481A-BCAC-42E7B9468803}" destId="{0BBBC87A-C5F6-4574-9F01-BE7CE42920D3}" srcOrd="4" destOrd="0" parTransId="{95E03CA6-E06D-4114-9786-85A5110ED723}" sibTransId="{28C14841-6DD5-4F9B-BD91-9C0EABB4BDCD}"/>
    <dgm:cxn modelId="{086F396B-1555-44D1-8F92-5AAF34BE151F}" srcId="{49A1A2BA-4E6D-481A-BCAC-42E7B9468803}" destId="{8839B4C7-7BDD-4E23-8743-468E4A566FAB}" srcOrd="5" destOrd="0" parTransId="{7EF3BF66-F8E3-479A-BA96-E2761D065ABC}" sibTransId="{D5A4A668-9A12-43F8-BB3E-069742EE2AC0}"/>
    <dgm:cxn modelId="{567C6D80-45E1-4DCA-84BA-3AEEC2B7588F}" srcId="{49A1A2BA-4E6D-481A-BCAC-42E7B9468803}" destId="{881ED43F-5788-4A28-9C88-A09D7E319635}" srcOrd="6" destOrd="0" parTransId="{F95FADB6-7B60-49FD-8FA2-C1E3B0FCE30B}" sibTransId="{16282569-517A-4D59-97A1-79D0F7CEDE63}"/>
    <dgm:cxn modelId="{21F7158A-0FA0-4B90-A44E-2F8DBE2E7BF4}" srcId="{49A1A2BA-4E6D-481A-BCAC-42E7B9468803}" destId="{D0DE3C8A-755C-401C-AAEE-4974DC7754EE}" srcOrd="7" destOrd="0" parTransId="{AA25F6B5-5D0A-4ED7-B04A-19850F029F37}" sibTransId="{B6E63760-72F2-4F85-BD35-AE8AC159E17D}"/>
    <dgm:cxn modelId="{81B39CAB-706B-4440-B8BB-C60075D6A929}" srcId="{49A1A2BA-4E6D-481A-BCAC-42E7B9468803}" destId="{EE03F649-B52F-482A-8736-18D63D3738BE}" srcOrd="8" destOrd="0" parTransId="{8B1AF305-83C2-4F3D-AFB2-3CA836435DA2}" sibTransId="{B32832ED-FFB1-43C1-87FD-E1EFF2C96A69}"/>
    <dgm:cxn modelId="{AF832AFA-0382-4948-AA64-7B8D2CB19616}" srcId="{49A1A2BA-4E6D-481A-BCAC-42E7B9468803}" destId="{F47A4F9C-903F-4958-B155-818763D2ECEC}" srcOrd="9" destOrd="0" parTransId="{F087C632-7151-490B-964D-2A04724CC2E3}" sibTransId="{338505E9-B535-44F7-A346-D0F196150200}"/>
    <dgm:cxn modelId="{BC3BD805-5893-4621-AA42-15ACF0089520}" srcId="{49A1A2BA-4E6D-481A-BCAC-42E7B9468803}" destId="{5C252ABE-C24E-4643-B19E-B75A47B16713}" srcOrd="10" destOrd="0" parTransId="{2A1FAE1B-64F6-4BDB-9D6A-95150407072B}" sibTransId="{387CFB83-EEF7-421F-8B2E-ADE7D0AC3E83}"/>
    <dgm:cxn modelId="{6CCAE75B-6109-41CF-9BA2-21B539E928FB}" type="presOf" srcId="{4935A80B-7172-48BD-B454-D3CA38B5F4BA}" destId="{3983B2A8-5E8E-4ED6-91FE-9D1C7B32A16F}" srcOrd="0" destOrd="0" presId="urn:microsoft.com/office/officeart/2005/8/layout/list1"/>
    <dgm:cxn modelId="{AB9A9414-5C86-459E-BC7A-11731D1FC2DE}" type="presParOf" srcId="{3983B2A8-5E8E-4ED6-91FE-9D1C7B32A16F}" destId="{9B2FF57A-0E61-4022-8AF0-1E62D62C2B48}" srcOrd="0" destOrd="0" presId="urn:microsoft.com/office/officeart/2005/8/layout/list1"/>
    <dgm:cxn modelId="{EB8114C3-341A-4B70-935E-5F0BE3B5EF17}" type="presParOf" srcId="{9B2FF57A-0E61-4022-8AF0-1E62D62C2B48}" destId="{0A417E00-4EF8-41DA-BC4D-D0D523CB68DB}" srcOrd="0" destOrd="0" presId="urn:microsoft.com/office/officeart/2005/8/layout/list1"/>
    <dgm:cxn modelId="{14197F4F-D2E6-4691-99F7-5632AB005A7C}" type="presOf" srcId="{49A1A2BA-4E6D-481A-BCAC-42E7B9468803}" destId="{0A417E00-4EF8-41DA-BC4D-D0D523CB68DB}" srcOrd="0" destOrd="0" presId="urn:microsoft.com/office/officeart/2005/8/layout/list1"/>
    <dgm:cxn modelId="{F6CF29C3-33F9-4182-B740-D6A751B62BCC}" type="presParOf" srcId="{9B2FF57A-0E61-4022-8AF0-1E62D62C2B48}" destId="{A9C8152E-6715-45B0-81BD-FEB48175D7C4}" srcOrd="1" destOrd="0" presId="urn:microsoft.com/office/officeart/2005/8/layout/list1"/>
    <dgm:cxn modelId="{5A4C13E6-7771-4D44-90F7-C174B38BAB87}" type="presOf" srcId="{49A1A2BA-4E6D-481A-BCAC-42E7B9468803}" destId="{A9C8152E-6715-45B0-81BD-FEB48175D7C4}" srcOrd="0" destOrd="0" presId="urn:microsoft.com/office/officeart/2005/8/layout/list1"/>
    <dgm:cxn modelId="{797E224D-76BC-4FFB-8BCB-929B34A1172D}" type="presParOf" srcId="{3983B2A8-5E8E-4ED6-91FE-9D1C7B32A16F}" destId="{EC574BB0-F0DF-467D-9D0D-DE9518B8B816}" srcOrd="1" destOrd="0" presId="urn:microsoft.com/office/officeart/2005/8/layout/list1"/>
    <dgm:cxn modelId="{CFA6F3E2-48EA-4CA1-A8BB-BC109CFB56D2}" type="presParOf" srcId="{3983B2A8-5E8E-4ED6-91FE-9D1C7B32A16F}" destId="{2B5AEDF8-2018-4A6B-A2CF-72F317EF9867}" srcOrd="2" destOrd="0" presId="urn:microsoft.com/office/officeart/2005/8/layout/list1"/>
    <dgm:cxn modelId="{D2E24EFE-C150-4D0D-86BE-D5CF38D43288}" type="presOf" srcId="{F83FF7F2-FE5B-4E23-AA8E-D05EF86B9DB8}" destId="{2B5AEDF8-2018-4A6B-A2CF-72F317EF9867}" srcOrd="0" destOrd="0" presId="urn:microsoft.com/office/officeart/2005/8/layout/list1"/>
    <dgm:cxn modelId="{4601AA6A-A57F-41F6-8D1B-409CE85699FE}" type="presOf" srcId="{11FD1C47-410E-4E15-AF46-61C4DC6FCC3C}" destId="{2B5AEDF8-2018-4A6B-A2CF-72F317EF9867}" srcOrd="0" destOrd="1" presId="urn:microsoft.com/office/officeart/2005/8/layout/list1"/>
    <dgm:cxn modelId="{4515EFFC-EED4-49E3-A9BB-0F50BA7E82DE}" type="presOf" srcId="{34F902D9-4A00-4885-B716-0D2CD89B112D}" destId="{2B5AEDF8-2018-4A6B-A2CF-72F317EF9867}" srcOrd="0" destOrd="2" presId="urn:microsoft.com/office/officeart/2005/8/layout/list1"/>
    <dgm:cxn modelId="{A08C757E-E0A1-495A-B312-AB9FC9279453}" type="presOf" srcId="{0E8887BB-05E0-464F-8652-EEC737043C6E}" destId="{2B5AEDF8-2018-4A6B-A2CF-72F317EF9867}" srcOrd="0" destOrd="3" presId="urn:microsoft.com/office/officeart/2005/8/layout/list1"/>
    <dgm:cxn modelId="{96942D80-323B-4DB8-B6A6-4E97831CD845}" type="presOf" srcId="{0BBBC87A-C5F6-4574-9F01-BE7CE42920D3}" destId="{2B5AEDF8-2018-4A6B-A2CF-72F317EF9867}" srcOrd="0" destOrd="4" presId="urn:microsoft.com/office/officeart/2005/8/layout/list1"/>
    <dgm:cxn modelId="{75E26915-2B9F-4901-B81D-EFE246572552}" type="presOf" srcId="{8839B4C7-7BDD-4E23-8743-468E4A566FAB}" destId="{2B5AEDF8-2018-4A6B-A2CF-72F317EF9867}" srcOrd="0" destOrd="5" presId="urn:microsoft.com/office/officeart/2005/8/layout/list1"/>
    <dgm:cxn modelId="{685AD2D2-08BD-4547-B947-2AD8F63DEFE2}" type="presOf" srcId="{881ED43F-5788-4A28-9C88-A09D7E319635}" destId="{2B5AEDF8-2018-4A6B-A2CF-72F317EF9867}" srcOrd="0" destOrd="6" presId="urn:microsoft.com/office/officeart/2005/8/layout/list1"/>
    <dgm:cxn modelId="{CE47AC45-F5DC-466D-9062-FBD29E6EAA7D}" type="presOf" srcId="{D0DE3C8A-755C-401C-AAEE-4974DC7754EE}" destId="{2B5AEDF8-2018-4A6B-A2CF-72F317EF9867}" srcOrd="0" destOrd="7" presId="urn:microsoft.com/office/officeart/2005/8/layout/list1"/>
    <dgm:cxn modelId="{3AFF8B9D-E715-42AA-B15F-63818DA622B5}" type="presOf" srcId="{EE03F649-B52F-482A-8736-18D63D3738BE}" destId="{2B5AEDF8-2018-4A6B-A2CF-72F317EF9867}" srcOrd="0" destOrd="8" presId="urn:microsoft.com/office/officeart/2005/8/layout/list1"/>
    <dgm:cxn modelId="{F0D36DE5-DC81-4418-BAA2-C73F4D6DBFF3}" type="presOf" srcId="{F47A4F9C-903F-4958-B155-818763D2ECEC}" destId="{2B5AEDF8-2018-4A6B-A2CF-72F317EF9867}" srcOrd="0" destOrd="9" presId="urn:microsoft.com/office/officeart/2005/8/layout/list1"/>
    <dgm:cxn modelId="{80B1CBD9-BD65-4D52-AD03-1243D0BFA675}" type="presOf" srcId="{5C252ABE-C24E-4643-B19E-B75A47B16713}" destId="{2B5AEDF8-2018-4A6B-A2CF-72F317EF9867}" srcOrd="0" destOrd="1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磷肥厂电气车间运行班长安全职责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3B4907CC-060F-48F6-BEEE-3B02B5ACD78A}"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3B4907CC-060F-48F6-BEEE-3B02B5ACD78A}"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1、识别、宣贯关于电气的法律、法规、规章、标准，并督促执行。</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095DCABD-8767-424C-A7C0-1D9827EE1BC3}"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095DCABD-8767-424C-A7C0-1D9827EE1BC3}"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E61D04D0-925A-411E-B7F0-8411F7BF01C6}">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BFFC58C-C502-42D0-A714-49BC0816E4DF}" cxnId="{1EF7B430-8997-4DCC-963D-097DFBD3A0DF}" type="parTrans">
      <dgm:prSet/>
      <dgm:spPr/>
    </dgm:pt>
    <dgm:pt modelId="{3D58B0FA-8DC9-42CF-A661-48C8D3E03D07}" cxnId="{1EF7B430-8997-4DCC-963D-097DFBD3A0DF}" type="sibTrans">
      <dgm:prSet/>
      <dgm:spPr/>
    </dgm:pt>
    <dgm:pt modelId="{F29C1DC6-54A2-400B-8C23-02D974CFF461}">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3、组织电气类安全检查并落实整改措施。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5309F25-AB8A-4CCE-9BF3-EE086C595F2A}" cxnId="{2193808B-227B-4933-8112-1EF6F21E52EE}" type="parTrans">
      <dgm:prSet/>
      <dgm:spPr/>
    </dgm:pt>
    <dgm:pt modelId="{A6BEAE1B-CD33-4123-996D-696B0D3C48B9}" cxnId="{2193808B-227B-4933-8112-1EF6F21E52EE}" type="sibTrans">
      <dgm:prSet/>
      <dgm:spPr/>
    </dgm:pt>
    <dgm:pt modelId="{24636267-FC6C-4F50-9FEA-55CABC02F91D}">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4、参与各类电气设备设施的维护、预试、检查、维修、更换。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293B2C2-98DF-435F-9FAA-FB082194EA3E}" cxnId="{1DAC3C37-33DD-42BD-8B39-A1A07A7EC813}" type="parTrans">
      <dgm:prSet/>
      <dgm:spPr/>
    </dgm:pt>
    <dgm:pt modelId="{7CFC3603-9590-4E01-B34C-C97895D9484A}" cxnId="{1DAC3C37-33DD-42BD-8B39-A1A07A7EC813}" type="sibTrans">
      <dgm:prSet/>
      <dgm:spPr/>
    </dgm:pt>
    <dgm:pt modelId="{F953CF1F-D8CA-40F6-8E00-62FC6EFADB68}">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7、参与电气类继保定值、报警联锁、警报测试的管理，并建立台账。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E2D24E7-FD31-45EB-98D0-A42E5948A850}" cxnId="{E1E20550-286E-4FA3-BF03-903BBA689BE1}" type="parTrans">
      <dgm:prSet/>
      <dgm:spPr/>
    </dgm:pt>
    <dgm:pt modelId="{695D374C-81B8-4CEB-9C9F-1A53183E87FE}" cxnId="{E1E20550-286E-4FA3-BF03-903BBA689BE1}" type="sibTrans">
      <dgm:prSet/>
      <dgm:spPr/>
    </dgm:pt>
    <dgm:pt modelId="{E866C5DD-ACA1-4C0D-9015-76FC7DE3ABFC}">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5、负责电气类设备设施的检维修作业安全管理。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026883A-96A7-48FA-AA47-A06D21935948}" cxnId="{EEC02D3F-8A65-4DE3-8804-6D46EC91572A}" type="parTrans">
      <dgm:prSet/>
      <dgm:spPr/>
    </dgm:pt>
    <dgm:pt modelId="{817D10F1-EF30-4516-83EC-61616A241346}" cxnId="{EEC02D3F-8A65-4DE3-8804-6D46EC91572A}" type="sibTrans">
      <dgm:prSet/>
      <dgm:spPr/>
    </dgm:pt>
    <dgm:pt modelId="{23D83B6F-69AF-4F53-B5B5-0BFFFB86E1D3}">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6、负责业务范围的风险分级管控和隐患排查治理。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014D4BA-B33C-46B2-BD3A-A91DBE42C202}" cxnId="{AD6B9664-7E05-4E76-90F8-4FC339206B55}" type="parTrans">
      <dgm:prSet/>
      <dgm:spPr/>
    </dgm:pt>
    <dgm:pt modelId="{E26FE694-063D-4B42-B480-7A6836D558A0}" cxnId="{AD6B9664-7E05-4E76-90F8-4FC339206B55}" type="sibTrans">
      <dgm:prSet/>
      <dgm:spPr/>
    </dgm:pt>
    <dgm:pt modelId="{8E9204D5-082C-4130-A8E2-8A3A75F4B154}">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7、负责本车间职业健康危害因素的告知，改善工作环境，教育并督促员工正确使用。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01C2772-E3D6-40F0-AC16-F5BAD3644C62}" cxnId="{8DF26973-5847-4996-B841-DF7D3AD24C09}" type="parTrans">
      <dgm:prSet/>
      <dgm:spPr/>
    </dgm:pt>
    <dgm:pt modelId="{4A2480E1-775E-4781-ACE2-CEFDCA2260C9}" cxnId="{8DF26973-5847-4996-B841-DF7D3AD24C09}" type="sibTrans">
      <dgm:prSet/>
      <dgm:spPr/>
    </dgm:pt>
    <dgm:pt modelId="{F76E060D-9400-42E0-B675-DBFB4493A2BD}">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7A66532-4A04-41D3-AA69-774CFA20C004}" cxnId="{1F039735-F4B3-4D1D-9945-2FF7489C4D22}" type="parTrans">
      <dgm:prSet/>
      <dgm:spPr/>
    </dgm:pt>
    <dgm:pt modelId="{5672E281-B16E-4B1C-A7B0-A94EFFA7F72B}" cxnId="{1F039735-F4B3-4D1D-9945-2FF7489C4D22}" type="sibTrans">
      <dgm:prSet/>
      <dgm:spPr/>
    </dgm:pt>
    <dgm:pt modelId="{403807E8-F93D-424C-AB3C-B7FAF2B13018}">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9、负责业务技能培训及员工日常教育，负责新入职员工的班组级教育。</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59C4DF7-79CF-478C-BEA8-6D79E6DAB3F7}" cxnId="{45131231-C5B6-4232-B463-8CCC692DAD7D}" type="parTrans">
      <dgm:prSet/>
      <dgm:spPr/>
    </dgm:pt>
    <dgm:pt modelId="{FA9204CC-3B47-40C0-92DA-38D880B03CFB}" cxnId="{45131231-C5B6-4232-B463-8CCC692DAD7D}" type="sibTrans">
      <dgm:prSet/>
      <dgm:spPr/>
    </dgm:pt>
    <dgm:pt modelId="{233478F1-D7C8-4971-B7B6-6A5D9E9D6140}">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10、参与编制本车间现场应急处置预案并组织定期演练。。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3346BE5-69C4-42AB-94AE-6BD1444FAF79}" cxnId="{EAA996AD-CCF6-4580-BB2D-550E9AC11362}" type="parTrans">
      <dgm:prSet/>
      <dgm:spPr/>
    </dgm:pt>
    <dgm:pt modelId="{7833CC2D-88AD-40F3-AE94-A3EC1D7CC502}" cxnId="{EAA996AD-CCF6-4580-BB2D-550E9AC11362}" type="sibTrans">
      <dgm:prSet/>
      <dgm:spPr/>
    </dgm:pt>
    <dgm:pt modelId="{70F622EA-F29F-4A7D-BE06-D09F39DDC677}">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43BC891-350A-47DD-BD30-45E00414B1F4}" cxnId="{8E6D12DB-CAEE-453B-AA61-FA696608C2F3}" type="parTrans">
      <dgm:prSet/>
      <dgm:spPr/>
    </dgm:pt>
    <dgm:pt modelId="{A8DBA665-CACC-4237-B3DB-342F69D5C1B1}" cxnId="{8E6D12DB-CAEE-453B-AA61-FA696608C2F3}" type="sibTrans">
      <dgm:prSet/>
      <dgm:spPr/>
    </dgm:pt>
    <dgm:pt modelId="{BC259697-F9BB-44A3-81FE-295D1EF8ADE3}">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12、负责落实班组安全管理和直线管理责任，包括但不限于责任划分。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8C05211-9FA9-443F-9EED-6B0CA604171B}" cxnId="{695E5FF6-4DF2-452D-9553-B407B01FD448}" type="parTrans">
      <dgm:prSet/>
      <dgm:spPr/>
    </dgm:pt>
    <dgm:pt modelId="{13DFA25C-82D5-4F33-AC2D-F40BE4BF0EAA}" cxnId="{695E5FF6-4DF2-452D-9553-B407B01FD448}" type="sibTrans">
      <dgm:prSet/>
      <dgm:spPr/>
    </dgm:pt>
    <dgm:pt modelId="{9DA6B2DA-7FE8-41A8-A6C6-CF26D9F1FD95}">
      <dgm:prSet phldr="0" custT="1"/>
      <dgm:spPr/>
      <dgm:t>
        <a:bodyPr vert="horz" wrap="square"/>
        <a:p>
          <a:pPr eaLnBrk="1" fontAlgn="auto" latinLnBrk="0" hangingPunct="1">
            <a:lnSpc>
              <a:spcPts val="22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507690B-8007-4AA4-A6A7-5F326436772C}" cxnId="{08DFB03C-3320-445B-B789-DD1E51E99DC0}" type="parTrans">
      <dgm:prSet/>
      <dgm:spPr/>
    </dgm:pt>
    <dgm:pt modelId="{7FDC1794-68A7-458F-8F20-DB28C5EB7E97}" cxnId="{08DFB03C-3320-445B-B789-DD1E51E99DC0}"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3B4907CC-060F-48F6-BEEE-3B02B5ACD78A}" srcId="{4935A80B-7172-48BD-B454-D3CA38B5F4BA}" destId="{49A1A2BA-4E6D-481A-BCAC-42E7B9468803}" srcOrd="0" destOrd="0" parTransId="{1090D119-BACC-4AEE-8E2F-CAD1606431A1}" sibTransId="{3CBBBDE3-3122-428A-9F4D-3340563BCD7D}"/>
    <dgm:cxn modelId="{095DCABD-8767-424C-A7C0-1D9827EE1BC3}" srcId="{49A1A2BA-4E6D-481A-BCAC-42E7B9468803}" destId="{F83FF7F2-FE5B-4E23-AA8E-D05EF86B9DB8}" srcOrd="0" destOrd="0" parTransId="{EDDDE9A4-66A5-4754-B944-AF69BAA7DD29}" sibTransId="{F9E84AEF-C996-4BE9-83FF-77CE1CA3F875}"/>
    <dgm:cxn modelId="{1EF7B430-8997-4DCC-963D-097DFBD3A0DF}" srcId="{49A1A2BA-4E6D-481A-BCAC-42E7B9468803}" destId="{E61D04D0-925A-411E-B7F0-8411F7BF01C6}" srcOrd="1" destOrd="0" parTransId="{0BFFC58C-C502-42D0-A714-49BC0816E4DF}" sibTransId="{3D58B0FA-8DC9-42CF-A661-48C8D3E03D07}"/>
    <dgm:cxn modelId="{2193808B-227B-4933-8112-1EF6F21E52EE}" srcId="{49A1A2BA-4E6D-481A-BCAC-42E7B9468803}" destId="{F29C1DC6-54A2-400B-8C23-02D974CFF461}" srcOrd="2" destOrd="0" parTransId="{E5309F25-AB8A-4CCE-9BF3-EE086C595F2A}" sibTransId="{A6BEAE1B-CD33-4123-996D-696B0D3C48B9}"/>
    <dgm:cxn modelId="{1DAC3C37-33DD-42BD-8B39-A1A07A7EC813}" srcId="{49A1A2BA-4E6D-481A-BCAC-42E7B9468803}" destId="{24636267-FC6C-4F50-9FEA-55CABC02F91D}" srcOrd="3" destOrd="0" parTransId="{5293B2C2-98DF-435F-9FAA-FB082194EA3E}" sibTransId="{7CFC3603-9590-4E01-B34C-C97895D9484A}"/>
    <dgm:cxn modelId="{E1E20550-286E-4FA3-BF03-903BBA689BE1}" srcId="{49A1A2BA-4E6D-481A-BCAC-42E7B9468803}" destId="{F953CF1F-D8CA-40F6-8E00-62FC6EFADB68}" srcOrd="4" destOrd="0" parTransId="{7E2D24E7-FD31-45EB-98D0-A42E5948A850}" sibTransId="{695D374C-81B8-4CEB-9C9F-1A53183E87FE}"/>
    <dgm:cxn modelId="{EEC02D3F-8A65-4DE3-8804-6D46EC91572A}" srcId="{49A1A2BA-4E6D-481A-BCAC-42E7B9468803}" destId="{E866C5DD-ACA1-4C0D-9015-76FC7DE3ABFC}" srcOrd="5" destOrd="0" parTransId="{A026883A-96A7-48FA-AA47-A06D21935948}" sibTransId="{817D10F1-EF30-4516-83EC-61616A241346}"/>
    <dgm:cxn modelId="{AD6B9664-7E05-4E76-90F8-4FC339206B55}" srcId="{49A1A2BA-4E6D-481A-BCAC-42E7B9468803}" destId="{23D83B6F-69AF-4F53-B5B5-0BFFFB86E1D3}" srcOrd="6" destOrd="0" parTransId="{B014D4BA-B33C-46B2-BD3A-A91DBE42C202}" sibTransId="{E26FE694-063D-4B42-B480-7A6836D558A0}"/>
    <dgm:cxn modelId="{8DF26973-5847-4996-B841-DF7D3AD24C09}" srcId="{49A1A2BA-4E6D-481A-BCAC-42E7B9468803}" destId="{8E9204D5-082C-4130-A8E2-8A3A75F4B154}" srcOrd="7" destOrd="0" parTransId="{801C2772-E3D6-40F0-AC16-F5BAD3644C62}" sibTransId="{4A2480E1-775E-4781-ACE2-CEFDCA2260C9}"/>
    <dgm:cxn modelId="{1F039735-F4B3-4D1D-9945-2FF7489C4D22}" srcId="{49A1A2BA-4E6D-481A-BCAC-42E7B9468803}" destId="{F76E060D-9400-42E0-B675-DBFB4493A2BD}" srcOrd="8" destOrd="0" parTransId="{D7A66532-4A04-41D3-AA69-774CFA20C004}" sibTransId="{5672E281-B16E-4B1C-A7B0-A94EFFA7F72B}"/>
    <dgm:cxn modelId="{45131231-C5B6-4232-B463-8CCC692DAD7D}" srcId="{49A1A2BA-4E6D-481A-BCAC-42E7B9468803}" destId="{403807E8-F93D-424C-AB3C-B7FAF2B13018}" srcOrd="9" destOrd="0" parTransId="{059C4DF7-79CF-478C-BEA8-6D79E6DAB3F7}" sibTransId="{FA9204CC-3B47-40C0-92DA-38D880B03CFB}"/>
    <dgm:cxn modelId="{EAA996AD-CCF6-4580-BB2D-550E9AC11362}" srcId="{49A1A2BA-4E6D-481A-BCAC-42E7B9468803}" destId="{233478F1-D7C8-4971-B7B6-6A5D9E9D6140}" srcOrd="10" destOrd="0" parTransId="{23346BE5-69C4-42AB-94AE-6BD1444FAF79}" sibTransId="{7833CC2D-88AD-40F3-AE94-A3EC1D7CC502}"/>
    <dgm:cxn modelId="{8E6D12DB-CAEE-453B-AA61-FA696608C2F3}" srcId="{49A1A2BA-4E6D-481A-BCAC-42E7B9468803}" destId="{70F622EA-F29F-4A7D-BE06-D09F39DDC677}" srcOrd="11" destOrd="0" parTransId="{643BC891-350A-47DD-BD30-45E00414B1F4}" sibTransId="{A8DBA665-CACC-4237-B3DB-342F69D5C1B1}"/>
    <dgm:cxn modelId="{695E5FF6-4DF2-452D-9553-B407B01FD448}" srcId="{49A1A2BA-4E6D-481A-BCAC-42E7B9468803}" destId="{BC259697-F9BB-44A3-81FE-295D1EF8ADE3}" srcOrd="12" destOrd="0" parTransId="{58C05211-9FA9-443F-9EED-6B0CA604171B}" sibTransId="{13DFA25C-82D5-4F33-AC2D-F40BE4BF0EAA}"/>
    <dgm:cxn modelId="{08DFB03C-3320-445B-B789-DD1E51E99DC0}" srcId="{49A1A2BA-4E6D-481A-BCAC-42E7B9468803}" destId="{9DA6B2DA-7FE8-41A8-A6C6-CF26D9F1FD95}" srcOrd="13" destOrd="0" parTransId="{C507690B-8007-4AA4-A6A7-5F326436772C}" sibTransId="{7FDC1794-68A7-458F-8F20-DB28C5EB7E97}"/>
    <dgm:cxn modelId="{BB55240E-A600-4D6A-A6B9-6186DFFF2DB5}" type="presOf" srcId="{4935A80B-7172-48BD-B454-D3CA38B5F4BA}" destId="{3983B2A8-5E8E-4ED6-91FE-9D1C7B32A16F}" srcOrd="0" destOrd="0" presId="urn:microsoft.com/office/officeart/2005/8/layout/list1"/>
    <dgm:cxn modelId="{584A7CA4-4F6E-46D7-BC84-A23A5E3E1D10}" type="presParOf" srcId="{3983B2A8-5E8E-4ED6-91FE-9D1C7B32A16F}" destId="{9B2FF57A-0E61-4022-8AF0-1E62D62C2B48}" srcOrd="0" destOrd="0" presId="urn:microsoft.com/office/officeart/2005/8/layout/list1"/>
    <dgm:cxn modelId="{DBD5637A-C60F-489A-B7BA-4715FADC772A}" type="presParOf" srcId="{9B2FF57A-0E61-4022-8AF0-1E62D62C2B48}" destId="{0A417E00-4EF8-41DA-BC4D-D0D523CB68DB}" srcOrd="0" destOrd="0" presId="urn:microsoft.com/office/officeart/2005/8/layout/list1"/>
    <dgm:cxn modelId="{3CAB2FBB-DA29-4BF4-B5DA-B5AC07AF3DE3}" type="presOf" srcId="{49A1A2BA-4E6D-481A-BCAC-42E7B9468803}" destId="{0A417E00-4EF8-41DA-BC4D-D0D523CB68DB}" srcOrd="0" destOrd="0" presId="urn:microsoft.com/office/officeart/2005/8/layout/list1"/>
    <dgm:cxn modelId="{D1B6A2A1-85BB-4489-8346-3556C909CE64}" type="presParOf" srcId="{9B2FF57A-0E61-4022-8AF0-1E62D62C2B48}" destId="{A9C8152E-6715-45B0-81BD-FEB48175D7C4}" srcOrd="1" destOrd="0" presId="urn:microsoft.com/office/officeart/2005/8/layout/list1"/>
    <dgm:cxn modelId="{70DF0353-0F47-433E-87A6-DCEBAA228871}" type="presOf" srcId="{49A1A2BA-4E6D-481A-BCAC-42E7B9468803}" destId="{A9C8152E-6715-45B0-81BD-FEB48175D7C4}" srcOrd="0" destOrd="0" presId="urn:microsoft.com/office/officeart/2005/8/layout/list1"/>
    <dgm:cxn modelId="{09650D20-DECA-4B51-B406-60BB3BEE8561}" type="presParOf" srcId="{3983B2A8-5E8E-4ED6-91FE-9D1C7B32A16F}" destId="{EC574BB0-F0DF-467D-9D0D-DE9518B8B816}" srcOrd="1" destOrd="0" presId="urn:microsoft.com/office/officeart/2005/8/layout/list1"/>
    <dgm:cxn modelId="{9C776B21-2121-47FA-BF46-3B35A80641D7}" type="presParOf" srcId="{3983B2A8-5E8E-4ED6-91FE-9D1C7B32A16F}" destId="{2B5AEDF8-2018-4A6B-A2CF-72F317EF9867}" srcOrd="2" destOrd="0" presId="urn:microsoft.com/office/officeart/2005/8/layout/list1"/>
    <dgm:cxn modelId="{0F40F829-1937-4E5A-938B-B8640DF20994}" type="presOf" srcId="{F83FF7F2-FE5B-4E23-AA8E-D05EF86B9DB8}" destId="{2B5AEDF8-2018-4A6B-A2CF-72F317EF9867}" srcOrd="0" destOrd="0" presId="urn:microsoft.com/office/officeart/2005/8/layout/list1"/>
    <dgm:cxn modelId="{FCB25F7B-B248-46C0-AB4F-168F6C23493C}" type="presOf" srcId="{E61D04D0-925A-411E-B7F0-8411F7BF01C6}" destId="{2B5AEDF8-2018-4A6B-A2CF-72F317EF9867}" srcOrd="0" destOrd="1" presId="urn:microsoft.com/office/officeart/2005/8/layout/list1"/>
    <dgm:cxn modelId="{4E321CD5-93B6-438E-A3C2-D1F8DF8F661F}" type="presOf" srcId="{F29C1DC6-54A2-400B-8C23-02D974CFF461}" destId="{2B5AEDF8-2018-4A6B-A2CF-72F317EF9867}" srcOrd="0" destOrd="2" presId="urn:microsoft.com/office/officeart/2005/8/layout/list1"/>
    <dgm:cxn modelId="{56595F93-3EC9-45B3-9651-23B70514CF31}" type="presOf" srcId="{24636267-FC6C-4F50-9FEA-55CABC02F91D}" destId="{2B5AEDF8-2018-4A6B-A2CF-72F317EF9867}" srcOrd="0" destOrd="3" presId="urn:microsoft.com/office/officeart/2005/8/layout/list1"/>
    <dgm:cxn modelId="{CB26669B-5FF6-42E4-8CF5-CF10D96A2D0B}" type="presOf" srcId="{F953CF1F-D8CA-40F6-8E00-62FC6EFADB68}" destId="{2B5AEDF8-2018-4A6B-A2CF-72F317EF9867}" srcOrd="0" destOrd="4" presId="urn:microsoft.com/office/officeart/2005/8/layout/list1"/>
    <dgm:cxn modelId="{02DCBE2F-BBE9-4AED-B2AE-FBB6D0F21EB3}" type="presOf" srcId="{E866C5DD-ACA1-4C0D-9015-76FC7DE3ABFC}" destId="{2B5AEDF8-2018-4A6B-A2CF-72F317EF9867}" srcOrd="0" destOrd="5" presId="urn:microsoft.com/office/officeart/2005/8/layout/list1"/>
    <dgm:cxn modelId="{B778F25F-7B1F-48D7-981F-897B20843B7D}" type="presOf" srcId="{23D83B6F-69AF-4F53-B5B5-0BFFFB86E1D3}" destId="{2B5AEDF8-2018-4A6B-A2CF-72F317EF9867}" srcOrd="0" destOrd="6" presId="urn:microsoft.com/office/officeart/2005/8/layout/list1"/>
    <dgm:cxn modelId="{0FD3CCF6-DD1B-46E5-A41F-2BE78948BD93}" type="presOf" srcId="{8E9204D5-082C-4130-A8E2-8A3A75F4B154}" destId="{2B5AEDF8-2018-4A6B-A2CF-72F317EF9867}" srcOrd="0" destOrd="7" presId="urn:microsoft.com/office/officeart/2005/8/layout/list1"/>
    <dgm:cxn modelId="{20A8B5F2-81E0-4B50-BCC9-C766C2A33577}" type="presOf" srcId="{F76E060D-9400-42E0-B675-DBFB4493A2BD}" destId="{2B5AEDF8-2018-4A6B-A2CF-72F317EF9867}" srcOrd="0" destOrd="8" presId="urn:microsoft.com/office/officeart/2005/8/layout/list1"/>
    <dgm:cxn modelId="{EB16CDAE-E560-4EA8-BC1F-60407342A68C}" type="presOf" srcId="{403807E8-F93D-424C-AB3C-B7FAF2B13018}" destId="{2B5AEDF8-2018-4A6B-A2CF-72F317EF9867}" srcOrd="0" destOrd="9" presId="urn:microsoft.com/office/officeart/2005/8/layout/list1"/>
    <dgm:cxn modelId="{10E07265-9451-4025-9896-A383D6BD5D97}" type="presOf" srcId="{233478F1-D7C8-4971-B7B6-6A5D9E9D6140}" destId="{2B5AEDF8-2018-4A6B-A2CF-72F317EF9867}" srcOrd="0" destOrd="10" presId="urn:microsoft.com/office/officeart/2005/8/layout/list1"/>
    <dgm:cxn modelId="{D8AC4E81-A426-4713-B839-3C08F9719441}" type="presOf" srcId="{70F622EA-F29F-4A7D-BE06-D09F39DDC677}" destId="{2B5AEDF8-2018-4A6B-A2CF-72F317EF9867}" srcOrd="0" destOrd="11" presId="urn:microsoft.com/office/officeart/2005/8/layout/list1"/>
    <dgm:cxn modelId="{0F58494B-B84D-4E61-8C3F-10125E931CF2}" type="presOf" srcId="{BC259697-F9BB-44A3-81FE-295D1EF8ADE3}" destId="{2B5AEDF8-2018-4A6B-A2CF-72F317EF9867}" srcOrd="0" destOrd="12" presId="urn:microsoft.com/office/officeart/2005/8/layout/list1"/>
    <dgm:cxn modelId="{3A2C0E79-8195-4FA5-A997-35E197176D6E}" type="presOf" srcId="{9DA6B2DA-7FE8-41A8-A6C6-CF26D9F1FD95}" destId="{2B5AEDF8-2018-4A6B-A2CF-72F317EF9867}" srcOrd="0" destOrd="13"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磷肥厂电气车间检修班长安全职责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A1D70C6E-F9A2-487F-9BCE-4D5EC94F8EE9}"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A1D70C6E-F9A2-487F-9BCE-4D5EC94F8EE9}"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1、识别、宣贯关于电气的法律、法规、规章、标准，并督促执行。</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5796EBE8-D2DD-49C1-8F96-5639E389B332}"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5796EBE8-D2DD-49C1-8F96-5639E389B332}"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D1A5CD07-09B9-4EE6-B906-1EC8B4E04656}">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2、执行公司电气相关管理制度、检维修规程。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657C866-DCA7-43A3-9C3F-8737EA80D176}" cxnId="{897E2C04-7D5F-4A74-B3D3-9B2FD9369A12}" type="parTrans">
      <dgm:prSet/>
      <dgm:spPr/>
    </dgm:pt>
    <dgm:pt modelId="{DACF64D5-146A-41DC-B85E-FFD2CA71A849}" cxnId="{897E2C04-7D5F-4A74-B3D3-9B2FD9369A12}" type="sibTrans">
      <dgm:prSet/>
      <dgm:spPr/>
    </dgm:pt>
    <dgm:pt modelId="{DB95BBFE-F40E-4E87-8092-C3E3F2AF5EC0}">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3、组织电气类安全检查并落实整改措施。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91E68AD-91DF-48CE-8C47-9D8EE17C151B}" cxnId="{27E14641-56CB-48A6-9BD6-6044E7CA8B48}" type="parTrans">
      <dgm:prSet/>
      <dgm:spPr/>
    </dgm:pt>
    <dgm:pt modelId="{3A4300B8-43CD-4764-93BA-FFE64B772E19}" cxnId="{27E14641-56CB-48A6-9BD6-6044E7CA8B48}" type="sibTrans">
      <dgm:prSet/>
      <dgm:spPr/>
    </dgm:pt>
    <dgm:pt modelId="{47599701-0DA0-4B73-97F1-931E303333C2}">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4、参与各类电气设备设施的维护、预试、检查、维修、更换。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5CD3483-D070-4FFC-85C8-5E696F9B3446}" cxnId="{805DB79C-50FF-4B79-B5A5-0A8AF728D8E5}" type="parTrans">
      <dgm:prSet/>
      <dgm:spPr/>
    </dgm:pt>
    <dgm:pt modelId="{CE09CDCF-93A2-4564-AFA0-5C84342A46D7}" cxnId="{805DB79C-50FF-4B79-B5A5-0A8AF728D8E5}" type="sibTrans">
      <dgm:prSet/>
      <dgm:spPr/>
    </dgm:pt>
    <dgm:pt modelId="{7E3E49A2-FE5B-45FF-BB9A-77BECA0F54BD}">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7、参与电气类继保定值、报警联锁、警报测试的管理，并建立台账。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A62692F-17F6-4612-9C6A-C2399F53E88C}" cxnId="{86C996DF-641F-44C7-9DD0-6D8DBF283D39}" type="parTrans">
      <dgm:prSet/>
      <dgm:spPr/>
    </dgm:pt>
    <dgm:pt modelId="{7900FB80-6D18-4005-BA20-B7616AF4F80C}" cxnId="{86C996DF-641F-44C7-9DD0-6D8DBF283D39}" type="sibTrans">
      <dgm:prSet/>
      <dgm:spPr/>
    </dgm:pt>
    <dgm:pt modelId="{2F7381FE-9595-4F41-BFBB-BE4F1F7153B6}">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5、负责电气类设备设施的检维修作业安全管理。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20081C8-A17D-45A1-8E09-F149EFBEDE5C}" cxnId="{ABF70C3F-3572-4557-9C3C-72899C615A46}" type="parTrans">
      <dgm:prSet/>
      <dgm:spPr/>
    </dgm:pt>
    <dgm:pt modelId="{33BCB95B-45D3-412B-AC40-83C6F83AEA1F}" cxnId="{ABF70C3F-3572-4557-9C3C-72899C615A46}" type="sibTrans">
      <dgm:prSet/>
      <dgm:spPr/>
    </dgm:pt>
    <dgm:pt modelId="{941078DC-C499-4A63-A149-905C8D85122A}">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6、负责业务范围的风险分级管控和隐患排查治理。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4BE6010-802F-404C-B8C6-2EC9250288FF}" cxnId="{F41E0B0A-B7D9-442D-8484-1FAE56E47D84}" type="parTrans">
      <dgm:prSet/>
      <dgm:spPr/>
    </dgm:pt>
    <dgm:pt modelId="{BACB5661-581C-4672-97FD-07F2B1852D0A}" cxnId="{F41E0B0A-B7D9-442D-8484-1FAE56E47D84}" type="sibTrans">
      <dgm:prSet/>
      <dgm:spPr/>
    </dgm:pt>
    <dgm:pt modelId="{A2B2F2CA-46D1-4D0E-BF6D-A6BF001531BD}">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7、负责本车间职业健康危害因素的告知，改善工作环境，教育并督促员工正确使用。</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C89E6EF-8D51-4D5D-9C54-BFB0272774CC}" cxnId="{42BA12F5-7978-44C4-993A-3FD37E0F1DB7}" type="parTrans">
      <dgm:prSet/>
      <dgm:spPr/>
    </dgm:pt>
    <dgm:pt modelId="{316CCD8A-D645-48A0-9C32-08477F9FFAD9}" cxnId="{42BA12F5-7978-44C4-993A-3FD37E0F1DB7}" type="sibTrans">
      <dgm:prSet/>
      <dgm:spPr/>
    </dgm:pt>
    <dgm:pt modelId="{C313FE35-F5E5-4833-B189-BA528D46D160}">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0244987D-0F69-4565-BC32-01C783A884D3}" cxnId="{B8FA1796-1D1E-4B27-A57B-116AB07D7AAD}" type="parTrans">
      <dgm:prSet/>
      <dgm:spPr/>
    </dgm:pt>
    <dgm:pt modelId="{F6D42F2D-5FE6-4DDD-93EA-9DE69CD20DDE}" cxnId="{B8FA1796-1D1E-4B27-A57B-116AB07D7AAD}" type="sibTrans">
      <dgm:prSet/>
      <dgm:spPr/>
    </dgm:pt>
    <dgm:pt modelId="{BEA75582-9606-428C-A946-37A3184FD801}">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9、负责业务技能培训及员工日常教育，负责新入职员工的班组级教育。</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2B429DA-3D1B-496C-9CC1-56C574EB7824}" cxnId="{1479DA33-FA7C-41B1-9FA2-4C0972FC0CF2}" type="parTrans">
      <dgm:prSet/>
      <dgm:spPr/>
    </dgm:pt>
    <dgm:pt modelId="{F4F44ECE-5604-4C50-87A6-83C9EB521C05}" cxnId="{1479DA33-FA7C-41B1-9FA2-4C0972FC0CF2}" type="sibTrans">
      <dgm:prSet/>
      <dgm:spPr/>
    </dgm:pt>
    <dgm:pt modelId="{54E978FB-D911-4DDD-8BEC-F8C9A7AF0819}">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10、参与编制本车间现场应急处置预案并组织定期演练。。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EE02DAD-6445-4584-BCB2-77E8824EE696}" cxnId="{BFB196DD-C6FC-4057-A2C2-9D8046E39796}" type="parTrans">
      <dgm:prSet/>
      <dgm:spPr/>
    </dgm:pt>
    <dgm:pt modelId="{16649BCD-D65A-432C-88C3-710C5535D3ED}" cxnId="{BFB196DD-C6FC-4057-A2C2-9D8046E39796}" type="sibTrans">
      <dgm:prSet/>
      <dgm:spPr/>
    </dgm:pt>
    <dgm:pt modelId="{B700B344-3648-44B1-AF63-65F55CFC984C}">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53C5514-32C2-44E2-AF27-F63519D6B301}" cxnId="{F84CFB76-C1C4-4200-8221-99E1568CAB80}" type="parTrans">
      <dgm:prSet/>
      <dgm:spPr/>
    </dgm:pt>
    <dgm:pt modelId="{DCCF6554-C53A-4D0E-BC68-AAADBC9A4DC2}" cxnId="{F84CFB76-C1C4-4200-8221-99E1568CAB80}" type="sibTrans">
      <dgm:prSet/>
      <dgm:spPr/>
    </dgm:pt>
    <dgm:pt modelId="{9465FF08-872D-405C-AB14-64A43DB9B1A4}">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12、负责落班组内安全管理和直线管理责任，包括但不限于责任划分。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A652591-F94C-4089-87D6-7612FAEAC154}" cxnId="{397AADC4-4808-457D-9133-5C81F8BBB3B2}" type="parTrans">
      <dgm:prSet/>
      <dgm:spPr/>
    </dgm:pt>
    <dgm:pt modelId="{D17697E9-0687-4F99-827E-EAC025D714C9}" cxnId="{397AADC4-4808-457D-9133-5C81F8BBB3B2}" type="sibTrans">
      <dgm:prSet/>
      <dgm:spPr/>
    </dgm:pt>
    <dgm:pt modelId="{52397772-784E-4E91-AD70-D939BA5275C3}">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ADD846EE-7D9D-40AE-B844-A90F8CB81230}" cxnId="{2CFEB1D8-7CB9-4D50-8757-3BBBA9CAAC14}" type="parTrans">
      <dgm:prSet/>
      <dgm:spPr/>
    </dgm:pt>
    <dgm:pt modelId="{47C1B912-A90F-4AB5-82A0-87603B388EDE}" cxnId="{2CFEB1D8-7CB9-4D50-8757-3BBBA9CAAC14}"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A1D70C6E-F9A2-487F-9BCE-4D5EC94F8EE9}" srcId="{4935A80B-7172-48BD-B454-D3CA38B5F4BA}" destId="{49A1A2BA-4E6D-481A-BCAC-42E7B9468803}" srcOrd="0" destOrd="0" parTransId="{1090D119-BACC-4AEE-8E2F-CAD1606431A1}" sibTransId="{3CBBBDE3-3122-428A-9F4D-3340563BCD7D}"/>
    <dgm:cxn modelId="{5796EBE8-D2DD-49C1-8F96-5639E389B332}" srcId="{49A1A2BA-4E6D-481A-BCAC-42E7B9468803}" destId="{F83FF7F2-FE5B-4E23-AA8E-D05EF86B9DB8}" srcOrd="0" destOrd="0" parTransId="{EDDDE9A4-66A5-4754-B944-AF69BAA7DD29}" sibTransId="{F9E84AEF-C996-4BE9-83FF-77CE1CA3F875}"/>
    <dgm:cxn modelId="{897E2C04-7D5F-4A74-B3D3-9B2FD9369A12}" srcId="{49A1A2BA-4E6D-481A-BCAC-42E7B9468803}" destId="{D1A5CD07-09B9-4EE6-B906-1EC8B4E04656}" srcOrd="1" destOrd="0" parTransId="{2657C866-DCA7-43A3-9C3F-8737EA80D176}" sibTransId="{DACF64D5-146A-41DC-B85E-FFD2CA71A849}"/>
    <dgm:cxn modelId="{27E14641-56CB-48A6-9BD6-6044E7CA8B48}" srcId="{49A1A2BA-4E6D-481A-BCAC-42E7B9468803}" destId="{DB95BBFE-F40E-4E87-8092-C3E3F2AF5EC0}" srcOrd="2" destOrd="0" parTransId="{691E68AD-91DF-48CE-8C47-9D8EE17C151B}" sibTransId="{3A4300B8-43CD-4764-93BA-FFE64B772E19}"/>
    <dgm:cxn modelId="{805DB79C-50FF-4B79-B5A5-0A8AF728D8E5}" srcId="{49A1A2BA-4E6D-481A-BCAC-42E7B9468803}" destId="{47599701-0DA0-4B73-97F1-931E303333C2}" srcOrd="3" destOrd="0" parTransId="{D5CD3483-D070-4FFC-85C8-5E696F9B3446}" sibTransId="{CE09CDCF-93A2-4564-AFA0-5C84342A46D7}"/>
    <dgm:cxn modelId="{86C996DF-641F-44C7-9DD0-6D8DBF283D39}" srcId="{49A1A2BA-4E6D-481A-BCAC-42E7B9468803}" destId="{7E3E49A2-FE5B-45FF-BB9A-77BECA0F54BD}" srcOrd="4" destOrd="0" parTransId="{1A62692F-17F6-4612-9C6A-C2399F53E88C}" sibTransId="{7900FB80-6D18-4005-BA20-B7616AF4F80C}"/>
    <dgm:cxn modelId="{ABF70C3F-3572-4557-9C3C-72899C615A46}" srcId="{49A1A2BA-4E6D-481A-BCAC-42E7B9468803}" destId="{2F7381FE-9595-4F41-BFBB-BE4F1F7153B6}" srcOrd="5" destOrd="0" parTransId="{720081C8-A17D-45A1-8E09-F149EFBEDE5C}" sibTransId="{33BCB95B-45D3-412B-AC40-83C6F83AEA1F}"/>
    <dgm:cxn modelId="{F41E0B0A-B7D9-442D-8484-1FAE56E47D84}" srcId="{49A1A2BA-4E6D-481A-BCAC-42E7B9468803}" destId="{941078DC-C499-4A63-A149-905C8D85122A}" srcOrd="6" destOrd="0" parTransId="{34BE6010-802F-404C-B8C6-2EC9250288FF}" sibTransId="{BACB5661-581C-4672-97FD-07F2B1852D0A}"/>
    <dgm:cxn modelId="{42BA12F5-7978-44C4-993A-3FD37E0F1DB7}" srcId="{49A1A2BA-4E6D-481A-BCAC-42E7B9468803}" destId="{A2B2F2CA-46D1-4D0E-BF6D-A6BF001531BD}" srcOrd="7" destOrd="0" parTransId="{BC89E6EF-8D51-4D5D-9C54-BFB0272774CC}" sibTransId="{316CCD8A-D645-48A0-9C32-08477F9FFAD9}"/>
    <dgm:cxn modelId="{B8FA1796-1D1E-4B27-A57B-116AB07D7AAD}" srcId="{49A1A2BA-4E6D-481A-BCAC-42E7B9468803}" destId="{C313FE35-F5E5-4833-B189-BA528D46D160}" srcOrd="8" destOrd="0" parTransId="{0244987D-0F69-4565-BC32-01C783A884D3}" sibTransId="{F6D42F2D-5FE6-4DDD-93EA-9DE69CD20DDE}"/>
    <dgm:cxn modelId="{1479DA33-FA7C-41B1-9FA2-4C0972FC0CF2}" srcId="{49A1A2BA-4E6D-481A-BCAC-42E7B9468803}" destId="{BEA75582-9606-428C-A946-37A3184FD801}" srcOrd="9" destOrd="0" parTransId="{C2B429DA-3D1B-496C-9CC1-56C574EB7824}" sibTransId="{F4F44ECE-5604-4C50-87A6-83C9EB521C05}"/>
    <dgm:cxn modelId="{BFB196DD-C6FC-4057-A2C2-9D8046E39796}" srcId="{49A1A2BA-4E6D-481A-BCAC-42E7B9468803}" destId="{54E978FB-D911-4DDD-8BEC-F8C9A7AF0819}" srcOrd="10" destOrd="0" parTransId="{6EE02DAD-6445-4584-BCB2-77E8824EE696}" sibTransId="{16649BCD-D65A-432C-88C3-710C5535D3ED}"/>
    <dgm:cxn modelId="{F84CFB76-C1C4-4200-8221-99E1568CAB80}" srcId="{49A1A2BA-4E6D-481A-BCAC-42E7B9468803}" destId="{B700B344-3648-44B1-AF63-65F55CFC984C}" srcOrd="11" destOrd="0" parTransId="{253C5514-32C2-44E2-AF27-F63519D6B301}" sibTransId="{DCCF6554-C53A-4D0E-BC68-AAADBC9A4DC2}"/>
    <dgm:cxn modelId="{397AADC4-4808-457D-9133-5C81F8BBB3B2}" srcId="{49A1A2BA-4E6D-481A-BCAC-42E7B9468803}" destId="{9465FF08-872D-405C-AB14-64A43DB9B1A4}" srcOrd="12" destOrd="0" parTransId="{1A652591-F94C-4089-87D6-7612FAEAC154}" sibTransId="{D17697E9-0687-4F99-827E-EAC025D714C9}"/>
    <dgm:cxn modelId="{2CFEB1D8-7CB9-4D50-8757-3BBBA9CAAC14}" srcId="{49A1A2BA-4E6D-481A-BCAC-42E7B9468803}" destId="{52397772-784E-4E91-AD70-D939BA5275C3}" srcOrd="13" destOrd="0" parTransId="{ADD846EE-7D9D-40AE-B844-A90F8CB81230}" sibTransId="{47C1B912-A90F-4AB5-82A0-87603B388EDE}"/>
    <dgm:cxn modelId="{9EEC42DC-0A32-40C6-A07D-DCBD5AE1A203}" type="presOf" srcId="{4935A80B-7172-48BD-B454-D3CA38B5F4BA}" destId="{3983B2A8-5E8E-4ED6-91FE-9D1C7B32A16F}" srcOrd="0" destOrd="0" presId="urn:microsoft.com/office/officeart/2005/8/layout/list1"/>
    <dgm:cxn modelId="{A8FA6DB2-0989-420E-AE42-B759D615C580}" type="presParOf" srcId="{3983B2A8-5E8E-4ED6-91FE-9D1C7B32A16F}" destId="{9B2FF57A-0E61-4022-8AF0-1E62D62C2B48}" srcOrd="0" destOrd="0" presId="urn:microsoft.com/office/officeart/2005/8/layout/list1"/>
    <dgm:cxn modelId="{8C0CE445-EEEA-4E1E-B388-31C06B7A9A53}" type="presParOf" srcId="{9B2FF57A-0E61-4022-8AF0-1E62D62C2B48}" destId="{0A417E00-4EF8-41DA-BC4D-D0D523CB68DB}" srcOrd="0" destOrd="0" presId="urn:microsoft.com/office/officeart/2005/8/layout/list1"/>
    <dgm:cxn modelId="{0664BB4F-2968-43A7-8C6C-AA610FCFD9E6}" type="presOf" srcId="{49A1A2BA-4E6D-481A-BCAC-42E7B9468803}" destId="{0A417E00-4EF8-41DA-BC4D-D0D523CB68DB}" srcOrd="0" destOrd="0" presId="urn:microsoft.com/office/officeart/2005/8/layout/list1"/>
    <dgm:cxn modelId="{2D901BB7-3526-49EC-BF1C-DD8D1E44AD71}" type="presParOf" srcId="{9B2FF57A-0E61-4022-8AF0-1E62D62C2B48}" destId="{A9C8152E-6715-45B0-81BD-FEB48175D7C4}" srcOrd="1" destOrd="0" presId="urn:microsoft.com/office/officeart/2005/8/layout/list1"/>
    <dgm:cxn modelId="{B30493E6-886E-4FBA-970E-E49555BDF185}" type="presOf" srcId="{49A1A2BA-4E6D-481A-BCAC-42E7B9468803}" destId="{A9C8152E-6715-45B0-81BD-FEB48175D7C4}" srcOrd="0" destOrd="0" presId="urn:microsoft.com/office/officeart/2005/8/layout/list1"/>
    <dgm:cxn modelId="{3C9C664D-8C5E-46CB-B218-8E8D6EBF574A}" type="presParOf" srcId="{3983B2A8-5E8E-4ED6-91FE-9D1C7B32A16F}" destId="{EC574BB0-F0DF-467D-9D0D-DE9518B8B816}" srcOrd="1" destOrd="0" presId="urn:microsoft.com/office/officeart/2005/8/layout/list1"/>
    <dgm:cxn modelId="{5BBA5F58-241D-486D-A034-A88EB32D9A5D}" type="presParOf" srcId="{3983B2A8-5E8E-4ED6-91FE-9D1C7B32A16F}" destId="{2B5AEDF8-2018-4A6B-A2CF-72F317EF9867}" srcOrd="2" destOrd="0" presId="urn:microsoft.com/office/officeart/2005/8/layout/list1"/>
    <dgm:cxn modelId="{460F3179-1FD5-4903-A372-A7E1EF8EC307}" type="presOf" srcId="{F83FF7F2-FE5B-4E23-AA8E-D05EF86B9DB8}" destId="{2B5AEDF8-2018-4A6B-A2CF-72F317EF9867}" srcOrd="0" destOrd="0" presId="urn:microsoft.com/office/officeart/2005/8/layout/list1"/>
    <dgm:cxn modelId="{7E561924-A5B4-42DB-AD9E-6327D09189A9}" type="presOf" srcId="{D1A5CD07-09B9-4EE6-B906-1EC8B4E04656}" destId="{2B5AEDF8-2018-4A6B-A2CF-72F317EF9867}" srcOrd="0" destOrd="1" presId="urn:microsoft.com/office/officeart/2005/8/layout/list1"/>
    <dgm:cxn modelId="{687AF902-FFA0-4675-AE2D-3A0B58E87091}" type="presOf" srcId="{DB95BBFE-F40E-4E87-8092-C3E3F2AF5EC0}" destId="{2B5AEDF8-2018-4A6B-A2CF-72F317EF9867}" srcOrd="0" destOrd="2" presId="urn:microsoft.com/office/officeart/2005/8/layout/list1"/>
    <dgm:cxn modelId="{F18B0D64-4C1E-4423-B665-7A811AC3FFE6}" type="presOf" srcId="{47599701-0DA0-4B73-97F1-931E303333C2}" destId="{2B5AEDF8-2018-4A6B-A2CF-72F317EF9867}" srcOrd="0" destOrd="3" presId="urn:microsoft.com/office/officeart/2005/8/layout/list1"/>
    <dgm:cxn modelId="{9FE894E3-0E5D-4865-B147-805678253A77}" type="presOf" srcId="{7E3E49A2-FE5B-45FF-BB9A-77BECA0F54BD}" destId="{2B5AEDF8-2018-4A6B-A2CF-72F317EF9867}" srcOrd="0" destOrd="4" presId="urn:microsoft.com/office/officeart/2005/8/layout/list1"/>
    <dgm:cxn modelId="{185386CB-7A1A-4CBE-9C93-BDC4D0A6DC69}" type="presOf" srcId="{2F7381FE-9595-4F41-BFBB-BE4F1F7153B6}" destId="{2B5AEDF8-2018-4A6B-A2CF-72F317EF9867}" srcOrd="0" destOrd="5" presId="urn:microsoft.com/office/officeart/2005/8/layout/list1"/>
    <dgm:cxn modelId="{787B2158-96FD-46D2-81B0-8B549A8972BF}" type="presOf" srcId="{941078DC-C499-4A63-A149-905C8D85122A}" destId="{2B5AEDF8-2018-4A6B-A2CF-72F317EF9867}" srcOrd="0" destOrd="6" presId="urn:microsoft.com/office/officeart/2005/8/layout/list1"/>
    <dgm:cxn modelId="{42B94F2D-67AF-4452-A82E-C9FE79D9D832}" type="presOf" srcId="{A2B2F2CA-46D1-4D0E-BF6D-A6BF001531BD}" destId="{2B5AEDF8-2018-4A6B-A2CF-72F317EF9867}" srcOrd="0" destOrd="7" presId="urn:microsoft.com/office/officeart/2005/8/layout/list1"/>
    <dgm:cxn modelId="{228B2FA4-396B-4B99-9BC6-4EDFDC556A8A}" type="presOf" srcId="{C313FE35-F5E5-4833-B189-BA528D46D160}" destId="{2B5AEDF8-2018-4A6B-A2CF-72F317EF9867}" srcOrd="0" destOrd="8" presId="urn:microsoft.com/office/officeart/2005/8/layout/list1"/>
    <dgm:cxn modelId="{F82B097F-3901-451F-80FD-32159B3816AA}" type="presOf" srcId="{BEA75582-9606-428C-A946-37A3184FD801}" destId="{2B5AEDF8-2018-4A6B-A2CF-72F317EF9867}" srcOrd="0" destOrd="9" presId="urn:microsoft.com/office/officeart/2005/8/layout/list1"/>
    <dgm:cxn modelId="{234EA975-E3D2-4C72-9A69-7C74A3401753}" type="presOf" srcId="{54E978FB-D911-4DDD-8BEC-F8C9A7AF0819}" destId="{2B5AEDF8-2018-4A6B-A2CF-72F317EF9867}" srcOrd="0" destOrd="10" presId="urn:microsoft.com/office/officeart/2005/8/layout/list1"/>
    <dgm:cxn modelId="{A34C6D0B-7514-48AB-A372-6D0EC28248F4}" type="presOf" srcId="{B700B344-3648-44B1-AF63-65F55CFC984C}" destId="{2B5AEDF8-2018-4A6B-A2CF-72F317EF9867}" srcOrd="0" destOrd="11" presId="urn:microsoft.com/office/officeart/2005/8/layout/list1"/>
    <dgm:cxn modelId="{450C9ED6-2245-4FDA-86DF-41E9CAB3CEB4}" type="presOf" srcId="{9465FF08-872D-405C-AB14-64A43DB9B1A4}" destId="{2B5AEDF8-2018-4A6B-A2CF-72F317EF9867}" srcOrd="0" destOrd="12" presId="urn:microsoft.com/office/officeart/2005/8/layout/list1"/>
    <dgm:cxn modelId="{B37D669C-9F8B-48ED-A899-800638324AF7}" type="presOf" srcId="{52397772-784E-4E91-AD70-D939BA5275C3}" destId="{2B5AEDF8-2018-4A6B-A2CF-72F317EF9867}" srcOrd="0" destOrd="13"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磷肥厂电气车间维修班长安全职责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D49F7B88-74CA-4D50-BD85-5D4D63082F2B}"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D49F7B88-74CA-4D50-BD85-5D4D63082F2B}"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1、宣贯、执行相关的法律、法规、规章、标准及公司规章制度；</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86CCB86C-59EE-4BE5-B98E-BF3ADA1A43D6}"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86CCB86C-59EE-4BE5-B98E-BF3ADA1A43D6}"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00F5414F-F543-4476-A5AB-DC298620FC9B}">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2、负责制定班组内部人员的安全职责，结合车间的目标指标分解并考核；</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2A2B9AC9-5FAE-4C4C-8B49-57A5A0DB7A3B}" cxnId="{1408C5B6-ADD9-462D-A3C8-F8C5DF40FD38}" type="parTrans">
      <dgm:prSet/>
      <dgm:spPr/>
    </dgm:pt>
    <dgm:pt modelId="{44D50614-AAD5-42DC-8DD2-DC74E1CB0AF4}" cxnId="{1408C5B6-ADD9-462D-A3C8-F8C5DF40FD38}" type="sibTrans">
      <dgm:prSet/>
      <dgm:spPr/>
    </dgm:pt>
    <dgm:pt modelId="{FA87A44E-855E-41E3-917B-4920C39FF117}">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B112276-2EC3-4442-ACFA-7EAD224DA8BB}" cxnId="{41B65C2A-45FF-401B-9B6F-959666103A9B}" type="parTrans">
      <dgm:prSet/>
      <dgm:spPr/>
    </dgm:pt>
    <dgm:pt modelId="{59AFC787-A2DA-49D9-8DC9-D91C5C578609}" cxnId="{41B65C2A-45FF-401B-9B6F-959666103A9B}" type="sibTrans">
      <dgm:prSet/>
      <dgm:spPr/>
    </dgm:pt>
    <dgm:pt modelId="{DC629D4E-B9AA-4CC6-8425-593C82F5C7A9}">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7CD5FA6F-F0ED-4A18-94E6-948AC8A84A45}" cxnId="{332C19A4-39AC-4DC7-AD6D-B65FEBAA7602}" type="parTrans">
      <dgm:prSet/>
      <dgm:spPr/>
    </dgm:pt>
    <dgm:pt modelId="{45831229-11CD-495E-A882-67F064CD4089}" cxnId="{332C19A4-39AC-4DC7-AD6D-B65FEBAA7602}" type="sibTrans">
      <dgm:prSet/>
      <dgm:spPr/>
    </dgm:pt>
    <dgm:pt modelId="{768D7DD9-1065-494D-A563-2A8BA5A3FF71}">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5、负责电气类设备设施的检维修作业安全管理；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C79C2FAC-09FC-4AE4-9B34-7C30B0CD7290}" cxnId="{2B5E6B97-C4EB-4F0D-AFE5-01E31919EBF2}" type="parTrans">
      <dgm:prSet/>
      <dgm:spPr/>
    </dgm:pt>
    <dgm:pt modelId="{0FC531A0-1D9D-4E69-BA24-865CD275AEB1}" cxnId="{2B5E6B97-C4EB-4F0D-AFE5-01E31919EBF2}" type="sibTrans">
      <dgm:prSet/>
      <dgm:spPr/>
    </dgm:pt>
    <dgm:pt modelId="{6EE2C4C1-3FA2-47AB-A503-6A5EF1C3FF31}">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6、负责业务范围的风险分级管控和隐患排查治理；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BCC65DE-5289-4C40-8BB0-63C6C9E2F1C5}" cxnId="{3A18EEBA-7F63-4ED6-BCF1-D0A05A76DC65}" type="parTrans">
      <dgm:prSet/>
      <dgm:spPr/>
    </dgm:pt>
    <dgm:pt modelId="{84259BE1-EA49-47A7-A977-F4CDADE7458E}" cxnId="{3A18EEBA-7F63-4ED6-BCF1-D0A05A76DC65}" type="sibTrans">
      <dgm:prSet/>
      <dgm:spPr/>
    </dgm:pt>
    <dgm:pt modelId="{72C68782-11A9-40E3-99EA-8FFA7CCD4AC9}">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7、负责本车间职业健康危害因素的告知，改善工作环境，教育并督促员工正确使用劳动保护用品；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16C9ED5-988C-4904-976E-0A363B419253}" cxnId="{3B06F20C-B6BF-4FD1-91AA-18F843581BCA}" type="parTrans">
      <dgm:prSet/>
      <dgm:spPr/>
    </dgm:pt>
    <dgm:pt modelId="{1BA5489A-9EC1-4304-9107-7498F6573963}" cxnId="{3B06F20C-B6BF-4FD1-91AA-18F843581BCA}" type="sibTrans">
      <dgm:prSet/>
      <dgm:spPr/>
    </dgm:pt>
    <dgm:pt modelId="{5523632C-699C-4169-9BA0-15FD9C0335E0}">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6B3EEEB-FDEE-4A25-ADBB-9B300ADD44A1}" cxnId="{603DDC45-745D-4454-8A3E-2ACB63E4AB1B}" type="parTrans">
      <dgm:prSet/>
      <dgm:spPr/>
    </dgm:pt>
    <dgm:pt modelId="{96EB1C8B-484D-4255-BB43-7ACFF0923841}" cxnId="{603DDC45-745D-4454-8A3E-2ACB63E4AB1B}" type="sibTrans">
      <dgm:prSet/>
      <dgm:spPr/>
    </dgm:pt>
    <dgm:pt modelId="{A76C842E-D8C2-4C59-AD8B-C78E0F5F56F8}">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9、负责业务技能培训及员工日常教育，负责新入职员工的班组级教育；</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50A0920-1C03-4FCA-AB53-2985C850DD27}" cxnId="{93A08CD9-3F86-4486-B89A-FD42826A77F7}" type="parTrans">
      <dgm:prSet/>
      <dgm:spPr/>
    </dgm:pt>
    <dgm:pt modelId="{DFEB73F2-1255-464E-B540-9A4CA17B0E33}" cxnId="{93A08CD9-3F86-4486-B89A-FD42826A77F7}" type="sibTrans">
      <dgm:prSet/>
      <dgm:spPr/>
    </dgm:pt>
    <dgm:pt modelId="{D47E18CD-D48D-4012-9725-B622E1E29DF1}">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10、组织参与本车间现场应急处置预案并定期演练；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EDACA71-F5E8-42FF-A21E-1EC41E60C963}" cxnId="{90B7B6E9-1398-4DED-8C98-1FEE712EDBA9}" type="parTrans">
      <dgm:prSet/>
      <dgm:spPr/>
    </dgm:pt>
    <dgm:pt modelId="{50AAB5C1-370E-4CD9-A4EF-1BC9DF7BEB86}" cxnId="{90B7B6E9-1398-4DED-8C98-1FEE712EDBA9}" type="sibTrans">
      <dgm:prSet/>
      <dgm:spPr/>
    </dgm:pt>
    <dgm:pt modelId="{1754F419-53DE-492B-A3AA-F13A722A9BC9}">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4C3C3785-AABC-46EE-93DF-E6A80AFCF0B6}" cxnId="{22D07D5D-0005-4D50-A082-83F859BDBF6F}" type="parTrans">
      <dgm:prSet/>
      <dgm:spPr/>
    </dgm:pt>
    <dgm:pt modelId="{C6E07AD8-5FE2-4A40-AE48-38253F27CF0D}" cxnId="{22D07D5D-0005-4D50-A082-83F859BDBF6F}" type="sibTrans">
      <dgm:prSet/>
      <dgm:spPr/>
    </dgm:pt>
    <dgm:pt modelId="{23021556-565E-4C3C-B187-446EAC4E6804}">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12、负责落实班组内安全管理和直线管理责任；</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E5C3168-F791-4149-B607-27E8949A16A1}" cxnId="{3E585A8B-16FD-42D6-B593-A15A82DB90D2}" type="parTrans">
      <dgm:prSet/>
      <dgm:spPr/>
    </dgm:pt>
    <dgm:pt modelId="{C8B3B2C8-A2DC-4621-8045-5B58C5A12CB4}" cxnId="{3E585A8B-16FD-42D6-B593-A15A82DB90D2}" type="sibTrans">
      <dgm:prSet/>
      <dgm:spPr/>
    </dgm:pt>
    <dgm:pt modelId="{A5C1BB6F-383B-4849-9EC0-358EFB00BB01}">
      <dgm:prSet phldr="0" custT="1"/>
      <dgm:spPr/>
      <dgm:t>
        <a:bodyPr vert="horz" wrap="square"/>
        <a:p>
          <a:pPr eaLnBrk="1" fontAlgn="auto" latinLnBrk="0" hangingPunct="1">
            <a:lnSpc>
              <a:spcPts val="238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13、遵守国家法律法规和公司制度规定的其它安全职责。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52FE0A07-6569-4B3C-BC46-5B3AF229BD68}" cxnId="{073BDA9E-5922-45ED-A2D2-455294795A19}" type="parTrans">
      <dgm:prSet/>
      <dgm:spPr/>
    </dgm:pt>
    <dgm:pt modelId="{AE43EA00-A787-42DB-9BBE-8ABC509A4F7E}" cxnId="{073BDA9E-5922-45ED-A2D2-455294795A19}"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D49F7B88-74CA-4D50-BD85-5D4D63082F2B}" srcId="{4935A80B-7172-48BD-B454-D3CA38B5F4BA}" destId="{49A1A2BA-4E6D-481A-BCAC-42E7B9468803}" srcOrd="0" destOrd="0" parTransId="{1090D119-BACC-4AEE-8E2F-CAD1606431A1}" sibTransId="{3CBBBDE3-3122-428A-9F4D-3340563BCD7D}"/>
    <dgm:cxn modelId="{86CCB86C-59EE-4BE5-B98E-BF3ADA1A43D6}" srcId="{49A1A2BA-4E6D-481A-BCAC-42E7B9468803}" destId="{F83FF7F2-FE5B-4E23-AA8E-D05EF86B9DB8}" srcOrd="0" destOrd="0" parTransId="{EDDDE9A4-66A5-4754-B944-AF69BAA7DD29}" sibTransId="{F9E84AEF-C996-4BE9-83FF-77CE1CA3F875}"/>
    <dgm:cxn modelId="{1408C5B6-ADD9-462D-A3C8-F8C5DF40FD38}" srcId="{49A1A2BA-4E6D-481A-BCAC-42E7B9468803}" destId="{00F5414F-F543-4476-A5AB-DC298620FC9B}" srcOrd="1" destOrd="0" parTransId="{2A2B9AC9-5FAE-4C4C-8B49-57A5A0DB7A3B}" sibTransId="{44D50614-AAD5-42DC-8DD2-DC74E1CB0AF4}"/>
    <dgm:cxn modelId="{41B65C2A-45FF-401B-9B6F-959666103A9B}" srcId="{49A1A2BA-4E6D-481A-BCAC-42E7B9468803}" destId="{FA87A44E-855E-41E3-917B-4920C39FF117}" srcOrd="2" destOrd="0" parTransId="{3B112276-2EC3-4442-ACFA-7EAD224DA8BB}" sibTransId="{59AFC787-A2DA-49D9-8DC9-D91C5C578609}"/>
    <dgm:cxn modelId="{332C19A4-39AC-4DC7-AD6D-B65FEBAA7602}" srcId="{49A1A2BA-4E6D-481A-BCAC-42E7B9468803}" destId="{DC629D4E-B9AA-4CC6-8425-593C82F5C7A9}" srcOrd="3" destOrd="0" parTransId="{7CD5FA6F-F0ED-4A18-94E6-948AC8A84A45}" sibTransId="{45831229-11CD-495E-A882-67F064CD4089}"/>
    <dgm:cxn modelId="{2B5E6B97-C4EB-4F0D-AFE5-01E31919EBF2}" srcId="{49A1A2BA-4E6D-481A-BCAC-42E7B9468803}" destId="{768D7DD9-1065-494D-A563-2A8BA5A3FF71}" srcOrd="4" destOrd="0" parTransId="{C79C2FAC-09FC-4AE4-9B34-7C30B0CD7290}" sibTransId="{0FC531A0-1D9D-4E69-BA24-865CD275AEB1}"/>
    <dgm:cxn modelId="{3A18EEBA-7F63-4ED6-BCF1-D0A05A76DC65}" srcId="{49A1A2BA-4E6D-481A-BCAC-42E7B9468803}" destId="{6EE2C4C1-3FA2-47AB-A503-6A5EF1C3FF31}" srcOrd="5" destOrd="0" parTransId="{BBCC65DE-5289-4C40-8BB0-63C6C9E2F1C5}" sibTransId="{84259BE1-EA49-47A7-A977-F4CDADE7458E}"/>
    <dgm:cxn modelId="{3B06F20C-B6BF-4FD1-91AA-18F843581BCA}" srcId="{49A1A2BA-4E6D-481A-BCAC-42E7B9468803}" destId="{72C68782-11A9-40E3-99EA-8FFA7CCD4AC9}" srcOrd="6" destOrd="0" parTransId="{516C9ED5-988C-4904-976E-0A363B419253}" sibTransId="{1BA5489A-9EC1-4304-9107-7498F6573963}"/>
    <dgm:cxn modelId="{603DDC45-745D-4454-8A3E-2ACB63E4AB1B}" srcId="{49A1A2BA-4E6D-481A-BCAC-42E7B9468803}" destId="{5523632C-699C-4169-9BA0-15FD9C0335E0}" srcOrd="7" destOrd="0" parTransId="{96B3EEEB-FDEE-4A25-ADBB-9B300ADD44A1}" sibTransId="{96EB1C8B-484D-4255-BB43-7ACFF0923841}"/>
    <dgm:cxn modelId="{93A08CD9-3F86-4486-B89A-FD42826A77F7}" srcId="{49A1A2BA-4E6D-481A-BCAC-42E7B9468803}" destId="{A76C842E-D8C2-4C59-AD8B-C78E0F5F56F8}" srcOrd="8" destOrd="0" parTransId="{D50A0920-1C03-4FCA-AB53-2985C850DD27}" sibTransId="{DFEB73F2-1255-464E-B540-9A4CA17B0E33}"/>
    <dgm:cxn modelId="{90B7B6E9-1398-4DED-8C98-1FEE712EDBA9}" srcId="{49A1A2BA-4E6D-481A-BCAC-42E7B9468803}" destId="{D47E18CD-D48D-4012-9725-B622E1E29DF1}" srcOrd="9" destOrd="0" parTransId="{BEDACA71-F5E8-42FF-A21E-1EC41E60C963}" sibTransId="{50AAB5C1-370E-4CD9-A4EF-1BC9DF7BEB86}"/>
    <dgm:cxn modelId="{22D07D5D-0005-4D50-A082-83F859BDBF6F}" srcId="{49A1A2BA-4E6D-481A-BCAC-42E7B9468803}" destId="{1754F419-53DE-492B-A3AA-F13A722A9BC9}" srcOrd="10" destOrd="0" parTransId="{4C3C3785-AABC-46EE-93DF-E6A80AFCF0B6}" sibTransId="{C6E07AD8-5FE2-4A40-AE48-38253F27CF0D}"/>
    <dgm:cxn modelId="{3E585A8B-16FD-42D6-B593-A15A82DB90D2}" srcId="{49A1A2BA-4E6D-481A-BCAC-42E7B9468803}" destId="{23021556-565E-4C3C-B187-446EAC4E6804}" srcOrd="11" destOrd="0" parTransId="{5E5C3168-F791-4149-B607-27E8949A16A1}" sibTransId="{C8B3B2C8-A2DC-4621-8045-5B58C5A12CB4}"/>
    <dgm:cxn modelId="{073BDA9E-5922-45ED-A2D2-455294795A19}" srcId="{49A1A2BA-4E6D-481A-BCAC-42E7B9468803}" destId="{A5C1BB6F-383B-4849-9EC0-358EFB00BB01}" srcOrd="12" destOrd="0" parTransId="{52FE0A07-6569-4B3C-BC46-5B3AF229BD68}" sibTransId="{AE43EA00-A787-42DB-9BBE-8ABC509A4F7E}"/>
    <dgm:cxn modelId="{DE7D0D50-2EF1-4D20-84A0-6428027C538B}" type="presOf" srcId="{4935A80B-7172-48BD-B454-D3CA38B5F4BA}" destId="{3983B2A8-5E8E-4ED6-91FE-9D1C7B32A16F}" srcOrd="0" destOrd="0" presId="urn:microsoft.com/office/officeart/2005/8/layout/list1"/>
    <dgm:cxn modelId="{6DC454A6-70CF-4F2B-A650-0A8B3E874E59}" type="presParOf" srcId="{3983B2A8-5E8E-4ED6-91FE-9D1C7B32A16F}" destId="{9B2FF57A-0E61-4022-8AF0-1E62D62C2B48}" srcOrd="0" destOrd="0" presId="urn:microsoft.com/office/officeart/2005/8/layout/list1"/>
    <dgm:cxn modelId="{5DC60A27-617D-465A-8CE5-DF57734AAD61}" type="presParOf" srcId="{9B2FF57A-0E61-4022-8AF0-1E62D62C2B48}" destId="{0A417E00-4EF8-41DA-BC4D-D0D523CB68DB}" srcOrd="0" destOrd="0" presId="urn:microsoft.com/office/officeart/2005/8/layout/list1"/>
    <dgm:cxn modelId="{7CF542B2-5F81-4C73-910C-5637BD8E9331}" type="presOf" srcId="{49A1A2BA-4E6D-481A-BCAC-42E7B9468803}" destId="{0A417E00-4EF8-41DA-BC4D-D0D523CB68DB}" srcOrd="0" destOrd="0" presId="urn:microsoft.com/office/officeart/2005/8/layout/list1"/>
    <dgm:cxn modelId="{EC17D55F-363A-4907-907A-9AC9A1BEED10}" type="presParOf" srcId="{9B2FF57A-0E61-4022-8AF0-1E62D62C2B48}" destId="{A9C8152E-6715-45B0-81BD-FEB48175D7C4}" srcOrd="1" destOrd="0" presId="urn:microsoft.com/office/officeart/2005/8/layout/list1"/>
    <dgm:cxn modelId="{85ED02C9-C909-44D4-9E09-DA7989C7DF4F}" type="presOf" srcId="{49A1A2BA-4E6D-481A-BCAC-42E7B9468803}" destId="{A9C8152E-6715-45B0-81BD-FEB48175D7C4}" srcOrd="0" destOrd="0" presId="urn:microsoft.com/office/officeart/2005/8/layout/list1"/>
    <dgm:cxn modelId="{DAEB2398-77AA-4AFB-A45A-00F6DF746009}" type="presParOf" srcId="{3983B2A8-5E8E-4ED6-91FE-9D1C7B32A16F}" destId="{EC574BB0-F0DF-467D-9D0D-DE9518B8B816}" srcOrd="1" destOrd="0" presId="urn:microsoft.com/office/officeart/2005/8/layout/list1"/>
    <dgm:cxn modelId="{641F438F-994A-4B76-A733-0B53AD978812}" type="presParOf" srcId="{3983B2A8-5E8E-4ED6-91FE-9D1C7B32A16F}" destId="{2B5AEDF8-2018-4A6B-A2CF-72F317EF9867}" srcOrd="2" destOrd="0" presId="urn:microsoft.com/office/officeart/2005/8/layout/list1"/>
    <dgm:cxn modelId="{0D9EECCC-6B68-4DC2-928E-D138BD6AEA26}" type="presOf" srcId="{F83FF7F2-FE5B-4E23-AA8E-D05EF86B9DB8}" destId="{2B5AEDF8-2018-4A6B-A2CF-72F317EF9867}" srcOrd="0" destOrd="0" presId="urn:microsoft.com/office/officeart/2005/8/layout/list1"/>
    <dgm:cxn modelId="{25939C38-25A0-41DA-A01E-BCE62295ABD2}" type="presOf" srcId="{00F5414F-F543-4476-A5AB-DC298620FC9B}" destId="{2B5AEDF8-2018-4A6B-A2CF-72F317EF9867}" srcOrd="0" destOrd="1" presId="urn:microsoft.com/office/officeart/2005/8/layout/list1"/>
    <dgm:cxn modelId="{005D2B7F-2D1A-4626-9771-306CACE640F6}" type="presOf" srcId="{FA87A44E-855E-41E3-917B-4920C39FF117}" destId="{2B5AEDF8-2018-4A6B-A2CF-72F317EF9867}" srcOrd="0" destOrd="2" presId="urn:microsoft.com/office/officeart/2005/8/layout/list1"/>
    <dgm:cxn modelId="{A5AE7A1D-C97F-4778-A2BE-61683C00A461}" type="presOf" srcId="{DC629D4E-B9AA-4CC6-8425-593C82F5C7A9}" destId="{2B5AEDF8-2018-4A6B-A2CF-72F317EF9867}" srcOrd="0" destOrd="3" presId="urn:microsoft.com/office/officeart/2005/8/layout/list1"/>
    <dgm:cxn modelId="{6C64E773-9BA5-40BC-B669-031126D2D224}" type="presOf" srcId="{768D7DD9-1065-494D-A563-2A8BA5A3FF71}" destId="{2B5AEDF8-2018-4A6B-A2CF-72F317EF9867}" srcOrd="0" destOrd="4" presId="urn:microsoft.com/office/officeart/2005/8/layout/list1"/>
    <dgm:cxn modelId="{DAE0E285-2CA4-4F63-89EA-9905B8659DC8}" type="presOf" srcId="{6EE2C4C1-3FA2-47AB-A503-6A5EF1C3FF31}" destId="{2B5AEDF8-2018-4A6B-A2CF-72F317EF9867}" srcOrd="0" destOrd="5" presId="urn:microsoft.com/office/officeart/2005/8/layout/list1"/>
    <dgm:cxn modelId="{16392E54-CF92-4081-B29B-1DB78C0BED70}" type="presOf" srcId="{72C68782-11A9-40E3-99EA-8FFA7CCD4AC9}" destId="{2B5AEDF8-2018-4A6B-A2CF-72F317EF9867}" srcOrd="0" destOrd="6" presId="urn:microsoft.com/office/officeart/2005/8/layout/list1"/>
    <dgm:cxn modelId="{2E99B99C-5080-4C01-9FA9-9077342DF81F}" type="presOf" srcId="{5523632C-699C-4169-9BA0-15FD9C0335E0}" destId="{2B5AEDF8-2018-4A6B-A2CF-72F317EF9867}" srcOrd="0" destOrd="7" presId="urn:microsoft.com/office/officeart/2005/8/layout/list1"/>
    <dgm:cxn modelId="{D1F730E8-02E5-4576-8D75-A0E617524BAB}" type="presOf" srcId="{A76C842E-D8C2-4C59-AD8B-C78E0F5F56F8}" destId="{2B5AEDF8-2018-4A6B-A2CF-72F317EF9867}" srcOrd="0" destOrd="8" presId="urn:microsoft.com/office/officeart/2005/8/layout/list1"/>
    <dgm:cxn modelId="{23941D8B-2189-4CA5-AA9C-68E74862134A}" type="presOf" srcId="{D47E18CD-D48D-4012-9725-B622E1E29DF1}" destId="{2B5AEDF8-2018-4A6B-A2CF-72F317EF9867}" srcOrd="0" destOrd="9" presId="urn:microsoft.com/office/officeart/2005/8/layout/list1"/>
    <dgm:cxn modelId="{246423C5-E9E2-48B5-A787-25C1780BF006}" type="presOf" srcId="{1754F419-53DE-492B-A3AA-F13A722A9BC9}" destId="{2B5AEDF8-2018-4A6B-A2CF-72F317EF9867}" srcOrd="0" destOrd="10" presId="urn:microsoft.com/office/officeart/2005/8/layout/list1"/>
    <dgm:cxn modelId="{88106B79-4A14-4B00-9ED6-9DAD20D8FEA3}" type="presOf" srcId="{23021556-565E-4C3C-B187-446EAC4E6804}" destId="{2B5AEDF8-2018-4A6B-A2CF-72F317EF9867}" srcOrd="0" destOrd="11" presId="urn:microsoft.com/office/officeart/2005/8/layout/list1"/>
    <dgm:cxn modelId="{43A4BB89-4ACB-442C-A407-CFBD22313192}" type="presOf" srcId="{A5C1BB6F-383B-4849-9EC0-358EFB00BB01}" destId="{2B5AEDF8-2018-4A6B-A2CF-72F317EF9867}" srcOrd="0" destOrd="12"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935A80B-7172-48BD-B454-D3CA38B5F4BA}" type="doc">
      <dgm:prSet loTypeId="list" loCatId="list" qsTypeId="urn:microsoft.com/office/officeart/2005/8/quickstyle/simple1" qsCatId="simple" csTypeId="urn:microsoft.com/office/officeart/2005/8/colors/accent1_2" csCatId="accent1" phldr="1"/>
      <dgm:spPr/>
      <dgm:t>
        <a:bodyPr/>
        <a:lstStyle/>
        <a:p>
          <a:endParaRPr lang="zh-CN" altLang="en-US"/>
        </a:p>
      </dgm:t>
    </dgm:pt>
    <dgm:pt modelId="{49A1A2BA-4E6D-481A-BCAC-42E7B9468803}">
      <dgm:prSet phldr="0" custT="1"/>
      <dgm:spPr>
        <a:solidFill>
          <a:schemeClr val="accent1"/>
        </a:solidFill>
      </dgm:spPr>
      <dgm:t>
        <a:bodyPr vert="horz" wrap="square"/>
        <a:p>
          <a:pPr>
            <a:lnSpc>
              <a:spcPct val="100000"/>
            </a:lnSpc>
            <a:spcBef>
              <a:spcPct val="0"/>
            </a:spcBef>
            <a:spcAft>
              <a:spcPct val="35000"/>
            </a:spcAft>
          </a:pPr>
          <a:r>
            <a:rPr lang="zh-CN" altLang="en-US" sz="2400" b="1" dirty="0">
              <a:latin typeface="+mj-ea"/>
              <a:ea typeface="+mj-ea"/>
              <a:cs typeface="阿里巴巴普惠体 R" panose="00020600040101010101" pitchFamily="18" charset="-122"/>
            </a:rPr>
            <a:t>磷肥厂电气车间电机保养主修安全职责</a:t>
          </a:r>
          <a:r>
            <a:rPr lang="zh-CN" altLang="en-US" sz="2400" b="1" dirty="0">
              <a:latin typeface="+mj-ea"/>
              <a:ea typeface="+mj-ea"/>
              <a:cs typeface="阿里巴巴普惠体 R" panose="00020600040101010101" pitchFamily="18" charset="-122"/>
            </a:rPr>
            <a:t/>
          </a:r>
          <a:endParaRPr lang="zh-CN" altLang="en-US" sz="2400" b="1" dirty="0">
            <a:latin typeface="+mj-ea"/>
            <a:ea typeface="+mj-ea"/>
            <a:cs typeface="阿里巴巴普惠体 R" panose="00020600040101010101" pitchFamily="18" charset="-122"/>
          </a:endParaRPr>
        </a:p>
      </dgm:t>
    </dgm:pt>
    <dgm:pt modelId="{1090D119-BACC-4AEE-8E2F-CAD1606431A1}" cxnId="{E0D9F520-EE82-4620-B641-C40041952FDD}"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3CBBBDE3-3122-428A-9F4D-3340563BCD7D}" cxnId="{E0D9F520-EE82-4620-B641-C40041952FDD}"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83FF7F2-FE5B-4E23-AA8E-D05EF86B9DB8}">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1、执行关于电气的法律、法规、规章、标准及公司相关管理制度、检维修规程。</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EDDDE9A4-66A5-4754-B944-AF69BAA7DD29}" cxnId="{50139BEA-FBF4-40C1-B8B6-1C8BE2E267A1}" type="par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F9E84AEF-C996-4BE9-83FF-77CE1CA3F875}" cxnId="{50139BEA-FBF4-40C1-B8B6-1C8BE2E267A1}" type="sibTrans">
      <dgm:prSet/>
      <dgm:spPr/>
      <dgm:t>
        <a:bodyPr/>
        <a:lstStyle/>
        <a:p>
          <a:endParaRPr lang="zh-CN" altLang="en-US">
            <a:latin typeface="阿里巴巴普惠体 R" panose="00020600040101010101" pitchFamily="18" charset="-122"/>
            <a:ea typeface="阿里巴巴普惠体 R" panose="00020600040101010101" pitchFamily="18" charset="-122"/>
            <a:cs typeface="阿里巴巴普惠体 R" panose="00020600040101010101" pitchFamily="18" charset="-122"/>
          </a:endParaRPr>
        </a:p>
      </dgm:t>
    </dgm:pt>
    <dgm:pt modelId="{83EACEDB-5A93-42F8-A556-9DD1C5699D24}">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2、参与电气类安全检查并落实整改措施。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91D880F-16B4-4E51-B54D-992279B7F759}" cxnId="{4C2CB7C5-20B7-4917-82F2-3DE60261650F}" type="parTrans">
      <dgm:prSet/>
      <dgm:spPr/>
    </dgm:pt>
    <dgm:pt modelId="{D3682B3C-6BC0-4D0A-B5ED-082004B80A8A}" cxnId="{4C2CB7C5-20B7-4917-82F2-3DE60261650F}" type="sibTrans">
      <dgm:prSet/>
      <dgm:spPr/>
    </dgm:pt>
    <dgm:pt modelId="{C020F260-B38B-4644-9E32-3A23A0C889F1}">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3、参与各类电气设备设施的安装、调试、维护、预试、检查、维修、更换。</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B8E50D61-35DD-4A58-AB06-607890ED8415}" cxnId="{902B4C9D-4597-4FAB-890D-4F98AC14928E}" type="parTrans">
      <dgm:prSet/>
      <dgm:spPr/>
    </dgm:pt>
    <dgm:pt modelId="{2DEB3413-A941-4A3F-86F2-A61DDEA753CF}" cxnId="{902B4C9D-4597-4FAB-890D-4F98AC14928E}" type="sibTrans">
      <dgm:prSet/>
      <dgm:spPr/>
    </dgm:pt>
    <dgm:pt modelId="{3F6D93DB-97D3-4903-A3DA-17F9D704D5FF}">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4、参与电气类设备设施的检维修作业安全管理。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DD4B9FF4-0C9B-4C0F-8A00-D57E2BB9C5EB}" cxnId="{42589EB2-2F96-4115-9C00-44105B2F197E}" type="parTrans">
      <dgm:prSet/>
      <dgm:spPr/>
    </dgm:pt>
    <dgm:pt modelId="{5B699EF8-150F-4635-9719-7EACC5B4FB0E}" cxnId="{42589EB2-2F96-4115-9C00-44105B2F197E}" type="sibTrans">
      <dgm:prSet/>
      <dgm:spPr/>
    </dgm:pt>
    <dgm:pt modelId="{50EC395A-2148-4A17-BF25-768DF0F847CE}">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5、参与业务范围的风险管控和隐患排查治理。</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9BE3411F-6DBB-4DC3-A1BE-28DBC4D220EF}" cxnId="{2A3C3DEE-7F21-4640-ABDA-F22394DE4254}" type="parTrans">
      <dgm:prSet/>
      <dgm:spPr/>
    </dgm:pt>
    <dgm:pt modelId="{EFDB7130-9069-4842-B340-75EB5A75CF40}" cxnId="{2A3C3DEE-7F21-4640-ABDA-F22394DE4254}" type="sibTrans">
      <dgm:prSet/>
      <dgm:spPr/>
    </dgm:pt>
    <dgm:pt modelId="{21B3D17B-0269-43AA-B165-520FC2853E4C}">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6、明确岗位职业健康危害因素，并且正确使用劳动保护用品。</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F271DE00-AD26-4576-BC76-AB1A1C29DC68}" cxnId="{10396AEA-A432-4CB1-ACB6-C3207C0C973B}" type="parTrans">
      <dgm:prSet/>
      <dgm:spPr/>
    </dgm:pt>
    <dgm:pt modelId="{F94871A3-770A-4202-B2AE-08C0EC5AEA89}" cxnId="{10396AEA-A432-4CB1-ACB6-C3207C0C973B}" type="sibTrans">
      <dgm:prSet/>
      <dgm:spPr/>
    </dgm:pt>
    <dgm:pt modelId="{546A3DA4-54D2-4AF9-9056-C271AAA23E76}">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7、及时制止和纠正“三违”行为。</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6A59CFCE-D0E6-4B28-963F-4BDEDA3B9668}" cxnId="{FC09952E-BFA4-4C68-8C54-761F62B3A508}" type="parTrans">
      <dgm:prSet/>
      <dgm:spPr/>
    </dgm:pt>
    <dgm:pt modelId="{D7D2FA02-46C2-44EB-97B8-7A719F2AD222}" cxnId="{FC09952E-BFA4-4C68-8C54-761F62B3A508}" type="sibTrans">
      <dgm:prSet/>
      <dgm:spPr/>
    </dgm:pt>
    <dgm:pt modelId="{3E02D988-3A28-4F7F-87EA-8D4D22A357A9}">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8、参加业务技能培训。</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4B7D600-AEAF-4923-AF4B-F074188E0042}" cxnId="{D5E0EC08-0EA7-408D-A7E2-DAEB66B816D4}" type="parTrans">
      <dgm:prSet/>
      <dgm:spPr/>
    </dgm:pt>
    <dgm:pt modelId="{0F5CF590-04A8-4EA1-B2C1-DCF7C12109C6}" cxnId="{D5E0EC08-0EA7-408D-A7E2-DAEB66B816D4}" type="sibTrans">
      <dgm:prSet/>
      <dgm:spPr/>
    </dgm:pt>
    <dgm:pt modelId="{9E51B4B8-C7EB-4F27-982D-7AC365E916E6}">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9、参与本车间现场应急处置预案并定期演练。</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83A7B8BA-CACD-4067-B839-955A43175CDC}" cxnId="{4745D877-3F30-48FE-8688-ABA4F1C7E74F}" type="parTrans">
      <dgm:prSet/>
      <dgm:spPr/>
    </dgm:pt>
    <dgm:pt modelId="{69C3EB5F-1E1F-410A-A7C8-CBA8867C2711}" cxnId="{4745D877-3F30-48FE-8688-ABA4F1C7E74F}" type="sibTrans">
      <dgm:prSet/>
      <dgm:spPr/>
    </dgm:pt>
    <dgm:pt modelId="{871D6D7B-A4BD-4F41-8E74-86F0092075D3}">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10、发生事故事件后立即上报和自救，配合事故调查，落实事故整改措施。</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35675593-C699-4195-AEDF-B741250FB3A7}" cxnId="{8D981484-9B0D-442B-8B60-14E32598C9B3}" type="parTrans">
      <dgm:prSet/>
      <dgm:spPr/>
    </dgm:pt>
    <dgm:pt modelId="{B21D6936-7075-4D83-ABF6-E7FD95A587D7}" cxnId="{8D981484-9B0D-442B-8B60-14E32598C9B3}" type="sibTrans">
      <dgm:prSet/>
      <dgm:spPr/>
    </dgm:pt>
    <dgm:pt modelId="{A16AA034-C319-48C4-821C-1E7A7B774FBB}">
      <dgm:prSet phldr="0" custT="1"/>
      <dgm:spPr/>
      <dgm:t>
        <a:bodyPr vert="horz" wrap="square"/>
        <a:p>
          <a:pPr eaLnBrk="1" fontAlgn="auto" latinLnBrk="0" hangingPunct="1">
            <a:lnSpc>
              <a:spcPct val="150000"/>
            </a:lnSpc>
            <a:spcBef>
              <a:spcPct val="0"/>
            </a:spcBef>
            <a:spcAft>
              <a:spcPts val="0"/>
            </a:spcAft>
          </a:pPr>
          <a:r>
            <a:rPr sz="1400" dirty="0">
              <a:latin typeface="微软雅黑" panose="020B0503020204020204" pitchFamily="34" charset="-122"/>
              <a:ea typeface="微软雅黑" panose="020B0503020204020204" pitchFamily="34" charset="-122"/>
              <a:cs typeface="微软雅黑" panose="020B0503020204020204" pitchFamily="34" charset="-122"/>
            </a:rPr>
            <a:t>11、遵守国家法律法规和公司制度规定的其它安全职责。</a:t>
          </a:r>
          <a:r>
            <a:rPr sz="1400" dirty="0">
              <a:latin typeface="微软雅黑" panose="020B0503020204020204" pitchFamily="34" charset="-122"/>
              <a:ea typeface="微软雅黑" panose="020B0503020204020204" pitchFamily="34" charset="-122"/>
              <a:cs typeface="微软雅黑" panose="020B0503020204020204" pitchFamily="34" charset="-122"/>
            </a:rPr>
            <a:t/>
          </a:r>
          <a:endParaRPr sz="1400" dirty="0">
            <a:latin typeface="微软雅黑" panose="020B0503020204020204" pitchFamily="34" charset="-122"/>
            <a:ea typeface="微软雅黑" panose="020B0503020204020204" pitchFamily="34" charset="-122"/>
            <a:cs typeface="微软雅黑" panose="020B0503020204020204" pitchFamily="34" charset="-122"/>
          </a:endParaRPr>
        </a:p>
      </dgm:t>
    </dgm:pt>
    <dgm:pt modelId="{1F2BEED9-8FF5-47BD-8F0A-BC0D520EE6BE}" cxnId="{A86F7F59-DCC0-4DBB-899E-201929685838}" type="parTrans">
      <dgm:prSet/>
      <dgm:spPr/>
    </dgm:pt>
    <dgm:pt modelId="{98B0C62F-00DA-44AF-9059-37F57A81D63B}" cxnId="{A86F7F59-DCC0-4DBB-899E-201929685838}" type="sibTrans">
      <dgm:prSet/>
      <dgm:spPr/>
    </dgm:pt>
    <dgm:pt modelId="{3983B2A8-5E8E-4ED6-91FE-9D1C7B32A16F}" type="pres">
      <dgm:prSet presAssocID="{4935A80B-7172-48BD-B454-D3CA38B5F4BA}" presName="linear" presStyleCnt="0">
        <dgm:presLayoutVars>
          <dgm:dir/>
          <dgm:animLvl val="lvl"/>
          <dgm:resizeHandles val="exact"/>
        </dgm:presLayoutVars>
      </dgm:prSet>
      <dgm:spPr/>
      <dgm:t>
        <a:bodyPr/>
        <a:lstStyle/>
        <a:p>
          <a:endParaRPr lang="zh-CN" altLang="en-US"/>
        </a:p>
      </dgm:t>
    </dgm:pt>
    <dgm:pt modelId="{9B2FF57A-0E61-4022-8AF0-1E62D62C2B48}" type="pres">
      <dgm:prSet presAssocID="{49A1A2BA-4E6D-481A-BCAC-42E7B9468803}" presName="parentLin" presStyleCnt="0"/>
      <dgm:spPr/>
    </dgm:pt>
    <dgm:pt modelId="{0A417E00-4EF8-41DA-BC4D-D0D523CB68DB}" type="pres">
      <dgm:prSet presAssocID="{49A1A2BA-4E6D-481A-BCAC-42E7B9468803}" presName="parentLeftMargin" presStyleCnt="0"/>
      <dgm:spPr/>
      <dgm:t>
        <a:bodyPr/>
        <a:lstStyle/>
        <a:p>
          <a:endParaRPr lang="zh-CN" altLang="en-US"/>
        </a:p>
      </dgm:t>
    </dgm:pt>
    <dgm:pt modelId="{A9C8152E-6715-45B0-81BD-FEB48175D7C4}" type="pres">
      <dgm:prSet presAssocID="{49A1A2BA-4E6D-481A-BCAC-42E7B9468803}" presName="parentText" presStyleLbl="node1" presStyleIdx="0" presStyleCnt="1" custScaleY="110343">
        <dgm:presLayoutVars>
          <dgm:chMax val="0"/>
          <dgm:bulletEnabled val="1"/>
        </dgm:presLayoutVars>
      </dgm:prSet>
      <dgm:spPr/>
      <dgm:t>
        <a:bodyPr/>
        <a:lstStyle/>
        <a:p>
          <a:endParaRPr lang="zh-CN" altLang="en-US"/>
        </a:p>
      </dgm:t>
    </dgm:pt>
    <dgm:pt modelId="{EC574BB0-F0DF-467D-9D0D-DE9518B8B816}" type="pres">
      <dgm:prSet presAssocID="{49A1A2BA-4E6D-481A-BCAC-42E7B9468803}" presName="negativeSpace" presStyleCnt="0"/>
      <dgm:spPr/>
    </dgm:pt>
    <dgm:pt modelId="{2B5AEDF8-2018-4A6B-A2CF-72F317EF9867}" type="pres">
      <dgm:prSet presAssocID="{49A1A2BA-4E6D-481A-BCAC-42E7B9468803}" presName="childText" presStyleLbl="conFgAcc1" presStyleIdx="0" presStyleCnt="1">
        <dgm:presLayoutVars>
          <dgm:bulletEnabled val="1"/>
        </dgm:presLayoutVars>
      </dgm:prSet>
      <dgm:spPr/>
      <dgm:t>
        <a:bodyPr/>
        <a:lstStyle/>
        <a:p>
          <a:endParaRPr lang="zh-CN" altLang="en-US"/>
        </a:p>
      </dgm:t>
    </dgm:pt>
  </dgm:ptLst>
  <dgm:cxnLst>
    <dgm:cxn modelId="{E0D9F520-EE82-4620-B641-C40041952FDD}" srcId="{4935A80B-7172-48BD-B454-D3CA38B5F4BA}" destId="{49A1A2BA-4E6D-481A-BCAC-42E7B9468803}" srcOrd="0" destOrd="0" parTransId="{1090D119-BACC-4AEE-8E2F-CAD1606431A1}" sibTransId="{3CBBBDE3-3122-428A-9F4D-3340563BCD7D}"/>
    <dgm:cxn modelId="{50139BEA-FBF4-40C1-B8B6-1C8BE2E267A1}" srcId="{49A1A2BA-4E6D-481A-BCAC-42E7B9468803}" destId="{F83FF7F2-FE5B-4E23-AA8E-D05EF86B9DB8}" srcOrd="0" destOrd="0" parTransId="{EDDDE9A4-66A5-4754-B944-AF69BAA7DD29}" sibTransId="{F9E84AEF-C996-4BE9-83FF-77CE1CA3F875}"/>
    <dgm:cxn modelId="{4C2CB7C5-20B7-4917-82F2-3DE60261650F}" srcId="{49A1A2BA-4E6D-481A-BCAC-42E7B9468803}" destId="{83EACEDB-5A93-42F8-A556-9DD1C5699D24}" srcOrd="1" destOrd="0" parTransId="{891D880F-16B4-4E51-B54D-992279B7F759}" sibTransId="{D3682B3C-6BC0-4D0A-B5ED-082004B80A8A}"/>
    <dgm:cxn modelId="{902B4C9D-4597-4FAB-890D-4F98AC14928E}" srcId="{49A1A2BA-4E6D-481A-BCAC-42E7B9468803}" destId="{C020F260-B38B-4644-9E32-3A23A0C889F1}" srcOrd="2" destOrd="0" parTransId="{B8E50D61-35DD-4A58-AB06-607890ED8415}" sibTransId="{2DEB3413-A941-4A3F-86F2-A61DDEA753CF}"/>
    <dgm:cxn modelId="{42589EB2-2F96-4115-9C00-44105B2F197E}" srcId="{49A1A2BA-4E6D-481A-BCAC-42E7B9468803}" destId="{3F6D93DB-97D3-4903-A3DA-17F9D704D5FF}" srcOrd="3" destOrd="0" parTransId="{DD4B9FF4-0C9B-4C0F-8A00-D57E2BB9C5EB}" sibTransId="{5B699EF8-150F-4635-9719-7EACC5B4FB0E}"/>
    <dgm:cxn modelId="{2A3C3DEE-7F21-4640-ABDA-F22394DE4254}" srcId="{49A1A2BA-4E6D-481A-BCAC-42E7B9468803}" destId="{50EC395A-2148-4A17-BF25-768DF0F847CE}" srcOrd="4" destOrd="0" parTransId="{9BE3411F-6DBB-4DC3-A1BE-28DBC4D220EF}" sibTransId="{EFDB7130-9069-4842-B340-75EB5A75CF40}"/>
    <dgm:cxn modelId="{10396AEA-A432-4CB1-ACB6-C3207C0C973B}" srcId="{49A1A2BA-4E6D-481A-BCAC-42E7B9468803}" destId="{21B3D17B-0269-43AA-B165-520FC2853E4C}" srcOrd="5" destOrd="0" parTransId="{F271DE00-AD26-4576-BC76-AB1A1C29DC68}" sibTransId="{F94871A3-770A-4202-B2AE-08C0EC5AEA89}"/>
    <dgm:cxn modelId="{FC09952E-BFA4-4C68-8C54-761F62B3A508}" srcId="{49A1A2BA-4E6D-481A-BCAC-42E7B9468803}" destId="{546A3DA4-54D2-4AF9-9056-C271AAA23E76}" srcOrd="6" destOrd="0" parTransId="{6A59CFCE-D0E6-4B28-963F-4BDEDA3B9668}" sibTransId="{D7D2FA02-46C2-44EB-97B8-7A719F2AD222}"/>
    <dgm:cxn modelId="{D5E0EC08-0EA7-408D-A7E2-DAEB66B816D4}" srcId="{49A1A2BA-4E6D-481A-BCAC-42E7B9468803}" destId="{3E02D988-3A28-4F7F-87EA-8D4D22A357A9}" srcOrd="7" destOrd="0" parTransId="{14B7D600-AEAF-4923-AF4B-F074188E0042}" sibTransId="{0F5CF590-04A8-4EA1-B2C1-DCF7C12109C6}"/>
    <dgm:cxn modelId="{4745D877-3F30-48FE-8688-ABA4F1C7E74F}" srcId="{49A1A2BA-4E6D-481A-BCAC-42E7B9468803}" destId="{9E51B4B8-C7EB-4F27-982D-7AC365E916E6}" srcOrd="8" destOrd="0" parTransId="{83A7B8BA-CACD-4067-B839-955A43175CDC}" sibTransId="{69C3EB5F-1E1F-410A-A7C8-CBA8867C2711}"/>
    <dgm:cxn modelId="{8D981484-9B0D-442B-8B60-14E32598C9B3}" srcId="{49A1A2BA-4E6D-481A-BCAC-42E7B9468803}" destId="{871D6D7B-A4BD-4F41-8E74-86F0092075D3}" srcOrd="9" destOrd="0" parTransId="{35675593-C699-4195-AEDF-B741250FB3A7}" sibTransId="{B21D6936-7075-4D83-ABF6-E7FD95A587D7}"/>
    <dgm:cxn modelId="{A86F7F59-DCC0-4DBB-899E-201929685838}" srcId="{49A1A2BA-4E6D-481A-BCAC-42E7B9468803}" destId="{A16AA034-C319-48C4-821C-1E7A7B774FBB}" srcOrd="10" destOrd="0" parTransId="{1F2BEED9-8FF5-47BD-8F0A-BC0D520EE6BE}" sibTransId="{98B0C62F-00DA-44AF-9059-37F57A81D63B}"/>
    <dgm:cxn modelId="{0A505925-86C7-4045-B45B-EBD6DC570B61}" type="presOf" srcId="{4935A80B-7172-48BD-B454-D3CA38B5F4BA}" destId="{3983B2A8-5E8E-4ED6-91FE-9D1C7B32A16F}" srcOrd="0" destOrd="0" presId="urn:microsoft.com/office/officeart/2005/8/layout/list1"/>
    <dgm:cxn modelId="{4AC494E1-C2EC-43CF-A868-A167BD72E9FD}" type="presParOf" srcId="{3983B2A8-5E8E-4ED6-91FE-9D1C7B32A16F}" destId="{9B2FF57A-0E61-4022-8AF0-1E62D62C2B48}" srcOrd="0" destOrd="0" presId="urn:microsoft.com/office/officeart/2005/8/layout/list1"/>
    <dgm:cxn modelId="{F2521898-3DF7-415F-8E68-F193FF5482ED}" type="presParOf" srcId="{9B2FF57A-0E61-4022-8AF0-1E62D62C2B48}" destId="{0A417E00-4EF8-41DA-BC4D-D0D523CB68DB}" srcOrd="0" destOrd="0" presId="urn:microsoft.com/office/officeart/2005/8/layout/list1"/>
    <dgm:cxn modelId="{096F3540-D97A-45C6-A830-79749BEE574A}" type="presOf" srcId="{49A1A2BA-4E6D-481A-BCAC-42E7B9468803}" destId="{0A417E00-4EF8-41DA-BC4D-D0D523CB68DB}" srcOrd="0" destOrd="0" presId="urn:microsoft.com/office/officeart/2005/8/layout/list1"/>
    <dgm:cxn modelId="{438BEBFB-8E45-4E3F-9E97-B878888EA182}" type="presParOf" srcId="{9B2FF57A-0E61-4022-8AF0-1E62D62C2B48}" destId="{A9C8152E-6715-45B0-81BD-FEB48175D7C4}" srcOrd="1" destOrd="0" presId="urn:microsoft.com/office/officeart/2005/8/layout/list1"/>
    <dgm:cxn modelId="{D76F9214-3ED5-45B1-BBCE-EFD23395BF17}" type="presOf" srcId="{49A1A2BA-4E6D-481A-BCAC-42E7B9468803}" destId="{A9C8152E-6715-45B0-81BD-FEB48175D7C4}" srcOrd="0" destOrd="0" presId="urn:microsoft.com/office/officeart/2005/8/layout/list1"/>
    <dgm:cxn modelId="{FD599089-C372-4658-88E5-804938810DEF}" type="presParOf" srcId="{3983B2A8-5E8E-4ED6-91FE-9D1C7B32A16F}" destId="{EC574BB0-F0DF-467D-9D0D-DE9518B8B816}" srcOrd="1" destOrd="0" presId="urn:microsoft.com/office/officeart/2005/8/layout/list1"/>
    <dgm:cxn modelId="{E8D68152-B90B-4875-B6F8-78F2ED2CF4F6}" type="presParOf" srcId="{3983B2A8-5E8E-4ED6-91FE-9D1C7B32A16F}" destId="{2B5AEDF8-2018-4A6B-A2CF-72F317EF9867}" srcOrd="2" destOrd="0" presId="urn:microsoft.com/office/officeart/2005/8/layout/list1"/>
    <dgm:cxn modelId="{60F78C72-8D44-42F1-BA03-D2E00F48A3D0}" type="presOf" srcId="{F83FF7F2-FE5B-4E23-AA8E-D05EF86B9DB8}" destId="{2B5AEDF8-2018-4A6B-A2CF-72F317EF9867}" srcOrd="0" destOrd="0" presId="urn:microsoft.com/office/officeart/2005/8/layout/list1"/>
    <dgm:cxn modelId="{CF8D9E2D-1444-4D66-9F97-301CE776F4F1}" type="presOf" srcId="{83EACEDB-5A93-42F8-A556-9DD1C5699D24}" destId="{2B5AEDF8-2018-4A6B-A2CF-72F317EF9867}" srcOrd="0" destOrd="1" presId="urn:microsoft.com/office/officeart/2005/8/layout/list1"/>
    <dgm:cxn modelId="{E9F3F8DB-D4E3-40A3-B49B-40EB2177D45C}" type="presOf" srcId="{C020F260-B38B-4644-9E32-3A23A0C889F1}" destId="{2B5AEDF8-2018-4A6B-A2CF-72F317EF9867}" srcOrd="0" destOrd="2" presId="urn:microsoft.com/office/officeart/2005/8/layout/list1"/>
    <dgm:cxn modelId="{4C3E74B5-2378-47FE-94EE-A791C8B4E37E}" type="presOf" srcId="{3F6D93DB-97D3-4903-A3DA-17F9D704D5FF}" destId="{2B5AEDF8-2018-4A6B-A2CF-72F317EF9867}" srcOrd="0" destOrd="3" presId="urn:microsoft.com/office/officeart/2005/8/layout/list1"/>
    <dgm:cxn modelId="{943F4218-4B7A-497A-AF58-A553DAB3425B}" type="presOf" srcId="{50EC395A-2148-4A17-BF25-768DF0F847CE}" destId="{2B5AEDF8-2018-4A6B-A2CF-72F317EF9867}" srcOrd="0" destOrd="4" presId="urn:microsoft.com/office/officeart/2005/8/layout/list1"/>
    <dgm:cxn modelId="{995BC3E1-021D-4A0E-890F-ECA85EFB651C}" type="presOf" srcId="{21B3D17B-0269-43AA-B165-520FC2853E4C}" destId="{2B5AEDF8-2018-4A6B-A2CF-72F317EF9867}" srcOrd="0" destOrd="5" presId="urn:microsoft.com/office/officeart/2005/8/layout/list1"/>
    <dgm:cxn modelId="{8C3BDE22-B448-4B44-91A9-E3F3053AF382}" type="presOf" srcId="{546A3DA4-54D2-4AF9-9056-C271AAA23E76}" destId="{2B5AEDF8-2018-4A6B-A2CF-72F317EF9867}" srcOrd="0" destOrd="6" presId="urn:microsoft.com/office/officeart/2005/8/layout/list1"/>
    <dgm:cxn modelId="{63A3F130-F354-4BC0-AC92-56D401F2F43D}" type="presOf" srcId="{3E02D988-3A28-4F7F-87EA-8D4D22A357A9}" destId="{2B5AEDF8-2018-4A6B-A2CF-72F317EF9867}" srcOrd="0" destOrd="7" presId="urn:microsoft.com/office/officeart/2005/8/layout/list1"/>
    <dgm:cxn modelId="{01090F40-8DE2-485C-8D34-879013A4E67A}" type="presOf" srcId="{9E51B4B8-C7EB-4F27-982D-7AC365E916E6}" destId="{2B5AEDF8-2018-4A6B-A2CF-72F317EF9867}" srcOrd="0" destOrd="8" presId="urn:microsoft.com/office/officeart/2005/8/layout/list1"/>
    <dgm:cxn modelId="{62391FFD-D975-40E9-9159-1103587F0516}" type="presOf" srcId="{871D6D7B-A4BD-4F41-8E74-86F0092075D3}" destId="{2B5AEDF8-2018-4A6B-A2CF-72F317EF9867}" srcOrd="0" destOrd="9" presId="urn:microsoft.com/office/officeart/2005/8/layout/list1"/>
    <dgm:cxn modelId="{EBFEDABC-A885-4013-90D9-FCD07E01D429}" type="presOf" srcId="{A16AA034-C319-48C4-821C-1E7A7B774FBB}" destId="{2B5AEDF8-2018-4A6B-A2CF-72F317EF9867}" srcOrd="0" destOrd="10" presId="urn:microsoft.com/office/officeart/2005/8/layout/list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5AEDF8-2018-4A6B-A2CF-72F317EF9867}">
      <dsp:nvSpPr>
        <dsp:cNvPr id="0" name=""/>
        <dsp:cNvSpPr/>
      </dsp:nvSpPr>
      <dsp:spPr>
        <a:xfrm>
          <a:off x="0" y="321781"/>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21781"/>
        <a:ext cx="10620375" cy="1231650"/>
      </dsp:txXfrm>
    </dsp:sp>
    <dsp:sp modelId="{A9C8152E-6715-45B0-81BD-FEB48175D7C4}">
      <dsp:nvSpPr>
        <dsp:cNvPr id="0" name=""/>
        <dsp:cNvSpPr/>
      </dsp:nvSpPr>
      <dsp:spPr>
        <a:xfrm>
          <a:off x="531018" y="18956"/>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45988"/>
        <a:ext cx="7380198" cy="499681"/>
      </dsp:txXfrm>
    </dsp:sp>
    <dsp:sp modelId="{DB0D40AD-9D50-4A4E-AD2B-3CB1BCB98E1A}">
      <dsp:nvSpPr>
        <dsp:cNvPr id="0" name=""/>
        <dsp:cNvSpPr/>
      </dsp:nvSpPr>
      <dsp:spPr>
        <a:xfrm>
          <a:off x="0" y="1948057"/>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1948057"/>
        <a:ext cx="10620375" cy="1231650"/>
      </dsp:txXfrm>
    </dsp:sp>
    <dsp:sp modelId="{8AB4F354-0A20-4F61-B935-C998F7679E8D}">
      <dsp:nvSpPr>
        <dsp:cNvPr id="0" name=""/>
        <dsp:cNvSpPr/>
      </dsp:nvSpPr>
      <dsp:spPr>
        <a:xfrm>
          <a:off x="531018" y="1645231"/>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dirty="0">
              <a:latin typeface="+mj-ea"/>
              <a:ea typeface="+mj-ea"/>
              <a:cs typeface="阿里巴巴普惠体 R" panose="00020600040101010101" pitchFamily="18" charset="-122"/>
            </a:rPr>
            <a:t>请输入你的小标题</a:t>
          </a:r>
        </a:p>
      </dsp:txBody>
      <dsp:txXfrm>
        <a:off x="558050" y="1672263"/>
        <a:ext cx="7380198" cy="499681"/>
      </dsp:txXfrm>
    </dsp:sp>
    <dsp:sp modelId="{6FD70C6A-D38E-4422-8F13-C321992150DD}">
      <dsp:nvSpPr>
        <dsp:cNvPr id="0" name=""/>
        <dsp:cNvSpPr/>
      </dsp:nvSpPr>
      <dsp:spPr>
        <a:xfrm>
          <a:off x="0" y="3574332"/>
          <a:ext cx="10620375" cy="123165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24259" tIns="354076" rIns="824259" bIns="120904" numCol="1" spcCol="1270" anchor="t" anchorCtr="0">
          <a:noAutofit/>
        </a:bodyPr>
        <a:lstStyle/>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a:p>
          <a:pPr marL="171450" lvl="1" indent="-171450" algn="l" defTabSz="755650">
            <a:lnSpc>
              <a:spcPct val="90000"/>
            </a:lnSpc>
            <a:spcBef>
              <a:spcPct val="0"/>
            </a:spcBef>
            <a:spcAft>
              <a:spcPct val="15000"/>
            </a:spcAft>
            <a:buChar char="••"/>
          </a:pP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 请在这里输入你的正文内容</a:t>
          </a:r>
          <a:r>
            <a:rPr lang="en-US" alt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 </a:t>
          </a:r>
          <a:r>
            <a:rPr lang="zh-CN" sz="1700" kern="1200" dirty="0">
              <a:latin typeface="阿里巴巴普惠体 R" panose="00020600040101010101" pitchFamily="18" charset="-122"/>
              <a:ea typeface="阿里巴巴普惠体 R" panose="00020600040101010101" pitchFamily="18" charset="-122"/>
              <a:cs typeface="阿里巴巴普惠体 R" panose="00020600040101010101" pitchFamily="18" charset="-122"/>
            </a:rPr>
            <a:t>请在这里输入你的正文内容</a:t>
          </a:r>
        </a:p>
      </dsp:txBody>
      <dsp:txXfrm>
        <a:off x="0" y="3574332"/>
        <a:ext cx="10620375" cy="1231650"/>
      </dsp:txXfrm>
    </dsp:sp>
    <dsp:sp modelId="{60056575-375A-4C65-9A6A-F06ADBF6B8A5}">
      <dsp:nvSpPr>
        <dsp:cNvPr id="0" name=""/>
        <dsp:cNvSpPr/>
      </dsp:nvSpPr>
      <dsp:spPr>
        <a:xfrm>
          <a:off x="531018" y="3271507"/>
          <a:ext cx="7434262" cy="553745"/>
        </a:xfrm>
        <a:prstGeom prst="roundRect">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80997" tIns="0" rIns="280997" bIns="0" numCol="1" spcCol="1270" anchor="ctr" anchorCtr="0">
          <a:noAutofit/>
        </a:bodyPr>
        <a:lstStyle/>
        <a:p>
          <a:pPr lvl="0" algn="l" defTabSz="1066800">
            <a:lnSpc>
              <a:spcPct val="90000"/>
            </a:lnSpc>
            <a:spcBef>
              <a:spcPct val="0"/>
            </a:spcBef>
            <a:spcAft>
              <a:spcPct val="35000"/>
            </a:spcAft>
          </a:pPr>
          <a:r>
            <a:rPr lang="zh-CN" altLang="en-US" sz="2400" b="0" kern="1200">
              <a:latin typeface="+mj-ea"/>
              <a:ea typeface="+mj-ea"/>
              <a:cs typeface="阿里巴巴普惠体 R" panose="00020600040101010101" pitchFamily="18" charset="-122"/>
            </a:rPr>
            <a:t>请输入你的小标题</a:t>
          </a:r>
        </a:p>
      </dsp:txBody>
      <dsp:txXfrm>
        <a:off x="558050" y="3298539"/>
        <a:ext cx="7380198" cy="499681"/>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rSet qsTypeId="urn:microsoft.com/office/officeart/2005/8/quickstyle/simple5"/>
        </dgm:pt>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F20BCC-5444-4DFC-B12A-F516F7D4CB8F}"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C73EEB-EDE0-442E-91C2-09A22A04BF12}"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E3DDFF-F790-4E3E-8D93-FE81E1051BC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E5C9B5-BEA3-4501-9F3B-A400D35A717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页样式">
    <p:spTree>
      <p:nvGrpSpPr>
        <p:cNvPr id="1" name=""/>
        <p:cNvGrpSpPr/>
        <p:nvPr/>
      </p:nvGrpSpPr>
      <p:grpSpPr>
        <a:xfrm>
          <a:off x="0" y="0"/>
          <a:ext cx="0" cy="0"/>
          <a:chOff x="0" y="0"/>
          <a:chExt cx="0" cy="0"/>
        </a:xfrm>
      </p:grpSpPr>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23"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一张图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482600" y="1173163"/>
            <a:ext cx="11226800" cy="2230437"/>
          </a:xfrm>
        </p:spPr>
        <p:txBody>
          <a:bodyPr/>
          <a:lstStyle/>
          <a:p>
            <a:endParaRPr lang="zh-CN" altLang="en-US"/>
          </a:p>
        </p:txBody>
      </p:sp>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21"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两张图版式">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803276" y="1350963"/>
            <a:ext cx="4321174" cy="2430462"/>
          </a:xfrm>
        </p:spPr>
        <p:txBody>
          <a:bodyPr/>
          <a:lstStyle/>
          <a:p>
            <a:endParaRPr lang="zh-CN" altLang="en-US"/>
          </a:p>
        </p:txBody>
      </p:sp>
      <p:sp>
        <p:nvSpPr>
          <p:cNvPr id="22" name="图片占位符 2"/>
          <p:cNvSpPr>
            <a:spLocks noGrp="1"/>
          </p:cNvSpPr>
          <p:nvPr>
            <p:ph type="pic" sz="quarter" idx="11"/>
          </p:nvPr>
        </p:nvSpPr>
        <p:spPr>
          <a:xfrm>
            <a:off x="6311796" y="1350963"/>
            <a:ext cx="4321175" cy="2430462"/>
          </a:xfrm>
        </p:spPr>
        <p:txBody>
          <a:bodyPr/>
          <a:lstStyle/>
          <a:p>
            <a:endParaRPr lang="zh-CN" altLang="en-US"/>
          </a:p>
        </p:txBody>
      </p:sp>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23"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三张图版式">
    <p:spTree>
      <p:nvGrpSpPr>
        <p:cNvPr id="1" name=""/>
        <p:cNvGrpSpPr/>
        <p:nvPr/>
      </p:nvGrpSpPr>
      <p:grpSpPr>
        <a:xfrm>
          <a:off x="0" y="0"/>
          <a:ext cx="0" cy="0"/>
          <a:chOff x="0" y="0"/>
          <a:chExt cx="0" cy="0"/>
        </a:xfrm>
      </p:grpSpPr>
      <p:sp>
        <p:nvSpPr>
          <p:cNvPr id="4" name="图片占位符 3"/>
          <p:cNvSpPr>
            <a:spLocks noGrp="1"/>
          </p:cNvSpPr>
          <p:nvPr>
            <p:ph type="pic" sz="quarter" idx="10"/>
          </p:nvPr>
        </p:nvSpPr>
        <p:spPr>
          <a:xfrm>
            <a:off x="690563" y="1927225"/>
            <a:ext cx="3414712" cy="1957388"/>
          </a:xfrm>
        </p:spPr>
        <p:txBody>
          <a:bodyPr/>
          <a:lstStyle/>
          <a:p>
            <a:endParaRPr lang="zh-CN" altLang="en-US"/>
          </a:p>
        </p:txBody>
      </p:sp>
      <p:sp>
        <p:nvSpPr>
          <p:cNvPr id="24" name="图片占位符 3"/>
          <p:cNvSpPr>
            <a:spLocks noGrp="1"/>
          </p:cNvSpPr>
          <p:nvPr>
            <p:ph type="pic" sz="quarter" idx="11"/>
          </p:nvPr>
        </p:nvSpPr>
        <p:spPr>
          <a:xfrm>
            <a:off x="4375316" y="3422310"/>
            <a:ext cx="3414712" cy="1957388"/>
          </a:xfrm>
        </p:spPr>
        <p:txBody>
          <a:bodyPr/>
          <a:lstStyle/>
          <a:p>
            <a:endParaRPr lang="zh-CN" altLang="en-US"/>
          </a:p>
        </p:txBody>
      </p:sp>
      <p:sp>
        <p:nvSpPr>
          <p:cNvPr id="25" name="图片占位符 3"/>
          <p:cNvSpPr>
            <a:spLocks noGrp="1"/>
          </p:cNvSpPr>
          <p:nvPr>
            <p:ph type="pic" sz="quarter" idx="12"/>
          </p:nvPr>
        </p:nvSpPr>
        <p:spPr>
          <a:xfrm>
            <a:off x="8067609" y="1927225"/>
            <a:ext cx="3414712" cy="1957388"/>
          </a:xfrm>
        </p:spPr>
        <p:txBody>
          <a:bodyPr/>
          <a:lstStyle/>
          <a:p>
            <a:endParaRPr lang="zh-CN" altLang="en-US"/>
          </a:p>
        </p:txBody>
      </p:sp>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26"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六张图版式">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690563" y="1471613"/>
            <a:ext cx="3419475" cy="1957387"/>
          </a:xfrm>
        </p:spPr>
        <p:txBody>
          <a:bodyPr/>
          <a:lstStyle/>
          <a:p>
            <a:endParaRPr lang="zh-CN" altLang="en-US"/>
          </a:p>
        </p:txBody>
      </p:sp>
      <p:sp>
        <p:nvSpPr>
          <p:cNvPr id="28" name="图片占位符 2"/>
          <p:cNvSpPr>
            <a:spLocks noGrp="1"/>
          </p:cNvSpPr>
          <p:nvPr>
            <p:ph type="pic" sz="quarter" idx="11"/>
          </p:nvPr>
        </p:nvSpPr>
        <p:spPr>
          <a:xfrm>
            <a:off x="4385481" y="1471613"/>
            <a:ext cx="3419475" cy="1957387"/>
          </a:xfrm>
        </p:spPr>
        <p:txBody>
          <a:bodyPr/>
          <a:lstStyle/>
          <a:p>
            <a:endParaRPr lang="zh-CN" altLang="en-US"/>
          </a:p>
        </p:txBody>
      </p:sp>
      <p:sp>
        <p:nvSpPr>
          <p:cNvPr id="29" name="图片占位符 2"/>
          <p:cNvSpPr>
            <a:spLocks noGrp="1"/>
          </p:cNvSpPr>
          <p:nvPr>
            <p:ph type="pic" sz="quarter" idx="12"/>
          </p:nvPr>
        </p:nvSpPr>
        <p:spPr>
          <a:xfrm>
            <a:off x="8077983" y="1471613"/>
            <a:ext cx="3419475" cy="1957387"/>
          </a:xfrm>
        </p:spPr>
        <p:txBody>
          <a:bodyPr/>
          <a:lstStyle/>
          <a:p>
            <a:endParaRPr lang="zh-CN" altLang="en-US"/>
          </a:p>
        </p:txBody>
      </p:sp>
      <p:sp>
        <p:nvSpPr>
          <p:cNvPr id="30" name="图片占位符 2"/>
          <p:cNvSpPr>
            <a:spLocks noGrp="1"/>
          </p:cNvSpPr>
          <p:nvPr>
            <p:ph type="pic" sz="quarter" idx="13"/>
          </p:nvPr>
        </p:nvSpPr>
        <p:spPr>
          <a:xfrm>
            <a:off x="690563" y="3689931"/>
            <a:ext cx="3419475" cy="1957387"/>
          </a:xfrm>
        </p:spPr>
        <p:txBody>
          <a:bodyPr/>
          <a:lstStyle/>
          <a:p>
            <a:endParaRPr lang="zh-CN" altLang="en-US"/>
          </a:p>
        </p:txBody>
      </p:sp>
      <p:sp>
        <p:nvSpPr>
          <p:cNvPr id="31" name="图片占位符 2"/>
          <p:cNvSpPr>
            <a:spLocks noGrp="1"/>
          </p:cNvSpPr>
          <p:nvPr>
            <p:ph type="pic" sz="quarter" idx="14"/>
          </p:nvPr>
        </p:nvSpPr>
        <p:spPr>
          <a:xfrm>
            <a:off x="4385481" y="3689931"/>
            <a:ext cx="3419475" cy="1957387"/>
          </a:xfrm>
        </p:spPr>
        <p:txBody>
          <a:bodyPr/>
          <a:lstStyle/>
          <a:p>
            <a:endParaRPr lang="zh-CN" altLang="en-US"/>
          </a:p>
        </p:txBody>
      </p:sp>
      <p:sp>
        <p:nvSpPr>
          <p:cNvPr id="32" name="图片占位符 2"/>
          <p:cNvSpPr>
            <a:spLocks noGrp="1"/>
          </p:cNvSpPr>
          <p:nvPr>
            <p:ph type="pic" sz="quarter" idx="15"/>
          </p:nvPr>
        </p:nvSpPr>
        <p:spPr>
          <a:xfrm>
            <a:off x="8077983" y="3689931"/>
            <a:ext cx="3419475" cy="1957387"/>
          </a:xfrm>
        </p:spPr>
        <p:txBody>
          <a:bodyPr/>
          <a:lstStyle/>
          <a:p>
            <a:endParaRPr lang="zh-CN" altLang="en-US"/>
          </a:p>
        </p:txBody>
      </p:sp>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33"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电脑样机展示">
    <p:spTree>
      <p:nvGrpSpPr>
        <p:cNvPr id="1" name=""/>
        <p:cNvGrpSpPr/>
        <p:nvPr/>
      </p:nvGrpSpPr>
      <p:grpSpPr>
        <a:xfrm>
          <a:off x="0" y="0"/>
          <a:ext cx="0" cy="0"/>
          <a:chOff x="0" y="0"/>
          <a:chExt cx="0" cy="0"/>
        </a:xfrm>
      </p:grpSpPr>
      <p:pic>
        <p:nvPicPr>
          <p:cNvPr id="20" name="图片 19" descr="图片包含 监视器, 电子产品, 就坐, 陈列&#10;&#10;已生成极高可信度的说明"/>
          <p:cNvPicPr>
            <a:picLocks noChangeAspect="1"/>
          </p:cNvPicPr>
          <p:nvPr userDrawn="1"/>
        </p:nvPicPr>
        <p:blipFill rotWithShape="1">
          <a:blip r:embed="rId2" cstate="print">
            <a:extLst>
              <a:ext uri="{28A0092B-C50C-407E-A947-70E740481C1C}">
                <a14:useLocalDpi xmlns:a14="http://schemas.microsoft.com/office/drawing/2010/main" val="0"/>
              </a:ext>
            </a:extLst>
          </a:blip>
          <a:srcRect b="17458"/>
          <a:stretch>
            <a:fillRect/>
          </a:stretch>
        </p:blipFill>
        <p:spPr>
          <a:xfrm>
            <a:off x="550863" y="1111507"/>
            <a:ext cx="5432527" cy="4586032"/>
          </a:xfrm>
          <a:prstGeom prst="rect">
            <a:avLst/>
          </a:prstGeom>
          <a:effectLst>
            <a:outerShdw blurRad="127000" dist="38100" dir="18900000" algn="bl" rotWithShape="0">
              <a:prstClr val="black">
                <a:alpha val="25000"/>
              </a:prstClr>
            </a:outerShdw>
            <a:reflection blurRad="6350" stA="26000" endPos="15000" dir="5400000" sy="-100000" algn="bl" rotWithShape="0"/>
          </a:effectLst>
        </p:spPr>
      </p:pic>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4" name="图片占位符 3"/>
          <p:cNvSpPr>
            <a:spLocks noGrp="1"/>
          </p:cNvSpPr>
          <p:nvPr>
            <p:ph type="pic" sz="quarter" idx="10"/>
          </p:nvPr>
        </p:nvSpPr>
        <p:spPr>
          <a:xfrm>
            <a:off x="1062038" y="1858963"/>
            <a:ext cx="4548187" cy="2547937"/>
          </a:xfrm>
        </p:spPr>
        <p:txBody>
          <a:bodyPr/>
          <a:lstStyle/>
          <a:p>
            <a:endParaRPr lang="zh-CN" altLang="en-US"/>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24"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手机样机展示">
    <p:spTree>
      <p:nvGrpSpPr>
        <p:cNvPr id="1" name=""/>
        <p:cNvGrpSpPr/>
        <p:nvPr/>
      </p:nvGrpSpPr>
      <p:grpSpPr>
        <a:xfrm>
          <a:off x="0" y="0"/>
          <a:ext cx="0" cy="0"/>
          <a:chOff x="0" y="0"/>
          <a:chExt cx="0" cy="0"/>
        </a:xfrm>
      </p:grpSpPr>
      <p:sp>
        <p:nvSpPr>
          <p:cNvPr id="23" name="椭圆 22"/>
          <p:cNvSpPr/>
          <p:nvPr userDrawn="1"/>
        </p:nvSpPr>
        <p:spPr>
          <a:xfrm>
            <a:off x="285750" y="-2381250"/>
            <a:ext cx="11620500" cy="11620500"/>
          </a:xfrm>
          <a:prstGeom prst="ellipse">
            <a:avLst/>
          </a:prstGeom>
          <a:gradFill>
            <a:gsLst>
              <a:gs pos="0">
                <a:schemeClr val="accent1">
                  <a:alpha val="2000"/>
                </a:schemeClr>
              </a:gs>
              <a:gs pos="77000">
                <a:srgbClr val="FC3240">
                  <a:alpha val="0"/>
                </a:srgbClr>
              </a:gs>
              <a:gs pos="18000">
                <a:srgbClr val="FC3240">
                  <a:alpha val="0"/>
                </a:srgbClr>
              </a:gs>
              <a:gs pos="100000">
                <a:schemeClr val="accent1">
                  <a:alpha val="2000"/>
                </a:schemeClr>
              </a:gs>
            </a:gsLst>
            <a:lin ang="10800000" scaled="1"/>
          </a:gradFill>
          <a:ln>
            <a:gradFill flip="none" rotWithShape="1">
              <a:gsLst>
                <a:gs pos="0">
                  <a:schemeClr val="accent1">
                    <a:alpha val="20000"/>
                  </a:schemeClr>
                </a:gs>
                <a:gs pos="86000">
                  <a:srgbClr val="FC3240">
                    <a:alpha val="0"/>
                  </a:srgbClr>
                </a:gs>
                <a:gs pos="14000">
                  <a:srgbClr val="FC3240">
                    <a:alpha val="0"/>
                  </a:srgbClr>
                </a:gs>
                <a:gs pos="100000">
                  <a:schemeClr val="accent1">
                    <a:alpha val="2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4" name="椭圆 23"/>
          <p:cNvSpPr/>
          <p:nvPr userDrawn="1"/>
        </p:nvSpPr>
        <p:spPr>
          <a:xfrm>
            <a:off x="3071813" y="404813"/>
            <a:ext cx="6048376" cy="6048376"/>
          </a:xfrm>
          <a:prstGeom prst="ellipse">
            <a:avLst/>
          </a:prstGeom>
          <a:gradFill>
            <a:gsLst>
              <a:gs pos="0">
                <a:schemeClr val="accent1">
                  <a:alpha val="5000"/>
                </a:schemeClr>
              </a:gs>
              <a:gs pos="77000">
                <a:srgbClr val="FC3240">
                  <a:alpha val="0"/>
                </a:srgbClr>
              </a:gs>
              <a:gs pos="18000">
                <a:srgbClr val="FC3240">
                  <a:alpha val="0"/>
                </a:srgbClr>
              </a:gs>
              <a:gs pos="100000">
                <a:schemeClr val="accent1">
                  <a:alpha val="5000"/>
                </a:schemeClr>
              </a:gs>
            </a:gsLst>
            <a:lin ang="10800000" scaled="1"/>
          </a:gradFill>
          <a:ln>
            <a:gradFill flip="none" rotWithShape="1">
              <a:gsLst>
                <a:gs pos="0">
                  <a:schemeClr val="accent1">
                    <a:alpha val="30000"/>
                  </a:schemeClr>
                </a:gs>
                <a:gs pos="86000">
                  <a:srgbClr val="FC3240">
                    <a:alpha val="0"/>
                  </a:srgbClr>
                </a:gs>
                <a:gs pos="14000">
                  <a:srgbClr val="FC3240">
                    <a:alpha val="0"/>
                  </a:srgbClr>
                </a:gs>
                <a:gs pos="100000">
                  <a:schemeClr val="accent1">
                    <a:alpha val="3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5" name="椭圆 24"/>
          <p:cNvSpPr/>
          <p:nvPr userDrawn="1"/>
        </p:nvSpPr>
        <p:spPr>
          <a:xfrm>
            <a:off x="4210050" y="1543050"/>
            <a:ext cx="3771900" cy="3771900"/>
          </a:xfrm>
          <a:prstGeom prst="ellipse">
            <a:avLst/>
          </a:prstGeom>
          <a:gradFill>
            <a:gsLst>
              <a:gs pos="0">
                <a:schemeClr val="accent1">
                  <a:alpha val="10000"/>
                </a:schemeClr>
              </a:gs>
              <a:gs pos="77000">
                <a:srgbClr val="FC3240">
                  <a:alpha val="0"/>
                </a:srgbClr>
              </a:gs>
              <a:gs pos="18000">
                <a:srgbClr val="FC3240">
                  <a:alpha val="0"/>
                </a:srgbClr>
              </a:gs>
              <a:gs pos="100000">
                <a:schemeClr val="accent1">
                  <a:alpha val="10000"/>
                </a:schemeClr>
              </a:gs>
            </a:gsLst>
            <a:lin ang="10800000" scaled="1"/>
          </a:gradFill>
          <a:ln>
            <a:gradFill flip="none" rotWithShape="1">
              <a:gsLst>
                <a:gs pos="0">
                  <a:schemeClr val="accent1">
                    <a:alpha val="40000"/>
                  </a:schemeClr>
                </a:gs>
                <a:gs pos="86000">
                  <a:srgbClr val="FC3240">
                    <a:alpha val="0"/>
                  </a:srgbClr>
                </a:gs>
                <a:gs pos="14000">
                  <a:srgbClr val="FC3240">
                    <a:alpha val="0"/>
                  </a:srgbClr>
                </a:gs>
                <a:gs pos="100000">
                  <a:schemeClr val="accent1">
                    <a:alpha val="40000"/>
                  </a:schemeClr>
                </a:gs>
              </a:gsLst>
              <a:lin ang="108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1" name="矩形: 圆角 20"/>
          <p:cNvSpPr/>
          <p:nvPr userDrawn="1"/>
        </p:nvSpPr>
        <p:spPr>
          <a:xfrm>
            <a:off x="4711079" y="1143000"/>
            <a:ext cx="2769843" cy="5097724"/>
          </a:xfrm>
          <a:prstGeom prst="roundRect">
            <a:avLst>
              <a:gd name="adj" fmla="val 6254"/>
            </a:avLst>
          </a:prstGeom>
          <a:solidFill>
            <a:srgbClr val="FCFCFF"/>
          </a:solidFill>
          <a:ln w="12700" cap="flat" cmpd="sng" algn="ctr">
            <a:noFill/>
            <a:prstDash val="solid"/>
            <a:miter lim="800000"/>
          </a:ln>
          <a:effectLst>
            <a:outerShdw blurRad="850900" sx="102000" sy="102000" algn="ctr" rotWithShape="0">
              <a:srgbClr val="00001C">
                <a:alpha val="20000"/>
              </a:srgbClr>
            </a:outerShdw>
          </a:effectLst>
          <a:scene3d>
            <a:camera prst="orthographicFront"/>
            <a:lightRig rig="soft" dir="t"/>
          </a:scene3d>
          <a:sp3d extrusionH="12700" prstMaterial="powder">
            <a:bevelT w="2540000" h="127000"/>
            <a:bevelB w="1270000" h="1270000"/>
            <a:contourClr>
              <a:schemeClr val="bg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3" name="图片占位符 2"/>
          <p:cNvSpPr>
            <a:spLocks noGrp="1"/>
          </p:cNvSpPr>
          <p:nvPr>
            <p:ph type="pic" sz="quarter" idx="10"/>
          </p:nvPr>
        </p:nvSpPr>
        <p:spPr>
          <a:xfrm>
            <a:off x="4792663" y="1333500"/>
            <a:ext cx="2606675" cy="4635500"/>
          </a:xfrm>
        </p:spPr>
        <p:txBody>
          <a:bodyPr/>
          <a:lstStyle/>
          <a:p>
            <a:endParaRPr lang="zh-CN" altLang="en-US"/>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26"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a:xfrm>
            <a:off x="9267825" y="6492875"/>
            <a:ext cx="2743200" cy="365125"/>
          </a:xfrm>
          <a:prstGeom prst="rect">
            <a:avLst/>
          </a:prstGeom>
        </p:spPr>
        <p:txBody>
          <a:bodyPr/>
          <a:lstStyle/>
          <a:p>
            <a:fld id="{6B5BFEB1-8843-4D97-A3A4-D6DB87A2889D}"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showMasterSp="0" userDrawn="1">
  <p:cSld name="内容与标题">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内容页样式">
    <p:spTree>
      <p:nvGrpSpPr>
        <p:cNvPr id="1" name=""/>
        <p:cNvGrpSpPr/>
        <p:nvPr/>
      </p:nvGrpSpPr>
      <p:grpSpPr>
        <a:xfrm>
          <a:off x="0" y="0"/>
          <a:ext cx="0" cy="0"/>
          <a:chOff x="0" y="0"/>
          <a:chExt cx="0" cy="0"/>
        </a:xfrm>
      </p:grpSpPr>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23"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封面页">
    <p:spTree>
      <p:nvGrpSpPr>
        <p:cNvPr id="1" name=""/>
        <p:cNvGrpSpPr/>
        <p:nvPr/>
      </p:nvGrpSpPr>
      <p:grpSpPr>
        <a:xfrm>
          <a:off x="0" y="0"/>
          <a:ext cx="0" cy="0"/>
          <a:chOff x="0" y="0"/>
          <a:chExt cx="0" cy="0"/>
        </a:xfrm>
      </p:grpSpPr>
      <p:sp>
        <p:nvSpPr>
          <p:cNvPr id="20" name="图片占位符 19"/>
          <p:cNvSpPr>
            <a:spLocks noGrp="1"/>
          </p:cNvSpPr>
          <p:nvPr>
            <p:ph type="pic" sz="quarter" idx="10"/>
          </p:nvPr>
        </p:nvSpPr>
        <p:spPr>
          <a:xfrm>
            <a:off x="1" y="0"/>
            <a:ext cx="12182475" cy="3096042"/>
          </a:xfrm>
          <a:custGeom>
            <a:avLst/>
            <a:gdLst>
              <a:gd name="connsiteX0" fmla="*/ 0 w 12182475"/>
              <a:gd name="connsiteY0" fmla="*/ 0 h 3096042"/>
              <a:gd name="connsiteX1" fmla="*/ 12182475 w 12182475"/>
              <a:gd name="connsiteY1" fmla="*/ 0 h 3096042"/>
              <a:gd name="connsiteX2" fmla="*/ 12182475 w 12182475"/>
              <a:gd name="connsiteY2" fmla="*/ 947224 h 3096042"/>
              <a:gd name="connsiteX3" fmla="*/ 12010295 w 12182475"/>
              <a:gd name="connsiteY3" fmla="*/ 1108162 h 3096042"/>
              <a:gd name="connsiteX4" fmla="*/ 11325862 w 12182475"/>
              <a:gd name="connsiteY4" fmla="*/ 1691821 h 3096042"/>
              <a:gd name="connsiteX5" fmla="*/ 10287273 w 12182475"/>
              <a:gd name="connsiteY5" fmla="*/ 2245482 h 3096042"/>
              <a:gd name="connsiteX6" fmla="*/ 10124677 w 12182475"/>
              <a:gd name="connsiteY6" fmla="*/ 2313429 h 3096042"/>
              <a:gd name="connsiteX7" fmla="*/ 10045873 w 12182475"/>
              <a:gd name="connsiteY7" fmla="*/ 2344647 h 3096042"/>
              <a:gd name="connsiteX8" fmla="*/ 6585689 w 12182475"/>
              <a:gd name="connsiteY8" fmla="*/ 3092924 h 3096042"/>
              <a:gd name="connsiteX9" fmla="*/ 6566386 w 12182475"/>
              <a:gd name="connsiteY9" fmla="*/ 3094270 h 3096042"/>
              <a:gd name="connsiteX10" fmla="*/ 6490840 w 12182475"/>
              <a:gd name="connsiteY10" fmla="*/ 3095812 h 3096042"/>
              <a:gd name="connsiteX11" fmla="*/ 2416083 w 12182475"/>
              <a:gd name="connsiteY11" fmla="*/ 2718918 h 3096042"/>
              <a:gd name="connsiteX12" fmla="*/ 358333 w 12182475"/>
              <a:gd name="connsiteY12" fmla="*/ 2059310 h 3096042"/>
              <a:gd name="connsiteX13" fmla="*/ 0 w 12182475"/>
              <a:gd name="connsiteY13" fmla="*/ 1915525 h 3096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2475" h="3096042">
                <a:moveTo>
                  <a:pt x="0" y="0"/>
                </a:moveTo>
                <a:lnTo>
                  <a:pt x="12182475" y="0"/>
                </a:lnTo>
                <a:lnTo>
                  <a:pt x="12182475" y="947224"/>
                </a:lnTo>
                <a:lnTo>
                  <a:pt x="12010295" y="1108162"/>
                </a:lnTo>
                <a:cubicBezTo>
                  <a:pt x="11794942" y="1300772"/>
                  <a:pt x="11566745" y="1496040"/>
                  <a:pt x="11325862" y="1691821"/>
                </a:cubicBezTo>
                <a:cubicBezTo>
                  <a:pt x="10999493" y="1904555"/>
                  <a:pt x="10647746" y="2087780"/>
                  <a:pt x="10287273" y="2245482"/>
                </a:cubicBezTo>
                <a:lnTo>
                  <a:pt x="10124677" y="2313429"/>
                </a:lnTo>
                <a:lnTo>
                  <a:pt x="10045873" y="2344647"/>
                </a:lnTo>
                <a:cubicBezTo>
                  <a:pt x="8453295" y="2935148"/>
                  <a:pt x="6838685" y="3074163"/>
                  <a:pt x="6585689" y="3092924"/>
                </a:cubicBezTo>
                <a:lnTo>
                  <a:pt x="6566386" y="3094270"/>
                </a:lnTo>
                <a:lnTo>
                  <a:pt x="6490840" y="3095812"/>
                </a:lnTo>
                <a:cubicBezTo>
                  <a:pt x="5494302" y="3103064"/>
                  <a:pt x="3488523" y="2938019"/>
                  <a:pt x="2416083" y="2718918"/>
                </a:cubicBezTo>
                <a:cubicBezTo>
                  <a:pt x="1881017" y="2626665"/>
                  <a:pt x="1052792" y="2331456"/>
                  <a:pt x="358333" y="2059310"/>
                </a:cubicBezTo>
                <a:lnTo>
                  <a:pt x="0" y="1915525"/>
                </a:lnTo>
                <a:close/>
              </a:path>
            </a:pathLst>
          </a:custGeom>
        </p:spPr>
        <p:txBody>
          <a:bodyPr wrap="square">
            <a:noAutofit/>
          </a:bodyPr>
          <a:lstStyle/>
          <a:p>
            <a:endParaRPr lang="zh-CN" altLang="en-US"/>
          </a:p>
        </p:txBody>
      </p:sp>
      <p:sp>
        <p:nvSpPr>
          <p:cNvPr id="17" name="任意多边形: 形状 16"/>
          <p:cNvSpPr/>
          <p:nvPr userDrawn="1"/>
        </p:nvSpPr>
        <p:spPr>
          <a:xfrm>
            <a:off x="-9052" y="-1910124"/>
            <a:ext cx="14852616" cy="5215282"/>
          </a:xfrm>
          <a:custGeom>
            <a:avLst/>
            <a:gdLst>
              <a:gd name="connsiteX0" fmla="*/ 7833200 w 14852616"/>
              <a:gd name="connsiteY0" fmla="*/ 4952952 h 5215282"/>
              <a:gd name="connsiteX1" fmla="*/ 7810162 w 14852616"/>
              <a:gd name="connsiteY1" fmla="*/ 4958606 h 5215282"/>
              <a:gd name="connsiteX2" fmla="*/ 7840662 w 14852616"/>
              <a:gd name="connsiteY2" fmla="*/ 4956770 h 5215282"/>
              <a:gd name="connsiteX3" fmla="*/ 12208126 w 14852616"/>
              <a:gd name="connsiteY3" fmla="*/ 2973467 h 5215282"/>
              <a:gd name="connsiteX4" fmla="*/ 12208126 w 14852616"/>
              <a:gd name="connsiteY4" fmla="*/ 4137998 h 5215282"/>
              <a:gd name="connsiteX5" fmla="*/ 12160569 w 14852616"/>
              <a:gd name="connsiteY5" fmla="*/ 4155681 h 5215282"/>
              <a:gd name="connsiteX6" fmla="*/ 10219473 w 14852616"/>
              <a:gd name="connsiteY6" fmla="*/ 4723345 h 5215282"/>
              <a:gd name="connsiteX7" fmla="*/ 9705332 w 14852616"/>
              <a:gd name="connsiteY7" fmla="*/ 4815208 h 5215282"/>
              <a:gd name="connsiteX8" fmla="*/ 9701948 w 14852616"/>
              <a:gd name="connsiteY8" fmla="*/ 4815530 h 5215282"/>
              <a:gd name="connsiteX9" fmla="*/ 9482433 w 14852616"/>
              <a:gd name="connsiteY9" fmla="*/ 4852074 h 5215282"/>
              <a:gd name="connsiteX10" fmla="*/ 5389527 w 14852616"/>
              <a:gd name="connsiteY10" fmla="*/ 5207159 h 5215282"/>
              <a:gd name="connsiteX11" fmla="*/ 606218 w 14852616"/>
              <a:gd name="connsiteY11" fmla="*/ 4748202 h 5215282"/>
              <a:gd name="connsiteX12" fmla="*/ 0 w 14852616"/>
              <a:gd name="connsiteY12" fmla="*/ 4610757 h 5215282"/>
              <a:gd name="connsiteX13" fmla="*/ 0 w 14852616"/>
              <a:gd name="connsiteY13" fmla="*/ 3822016 h 5215282"/>
              <a:gd name="connsiteX14" fmla="*/ 367386 w 14852616"/>
              <a:gd name="connsiteY14" fmla="*/ 3969434 h 5215282"/>
              <a:gd name="connsiteX15" fmla="*/ 2425136 w 14852616"/>
              <a:gd name="connsiteY15" fmla="*/ 4629042 h 5215282"/>
              <a:gd name="connsiteX16" fmla="*/ 6499892 w 14852616"/>
              <a:gd name="connsiteY16" fmla="*/ 5005936 h 5215282"/>
              <a:gd name="connsiteX17" fmla="*/ 6575438 w 14852616"/>
              <a:gd name="connsiteY17" fmla="*/ 5004394 h 5215282"/>
              <a:gd name="connsiteX18" fmla="*/ 6594742 w 14852616"/>
              <a:gd name="connsiteY18" fmla="*/ 5003048 h 5215282"/>
              <a:gd name="connsiteX19" fmla="*/ 11588915 w 14852616"/>
              <a:gd name="connsiteY19" fmla="*/ 3501507 h 5215282"/>
              <a:gd name="connsiteX20" fmla="*/ 14852616 w 14852616"/>
              <a:gd name="connsiteY20" fmla="*/ 0 h 5215282"/>
              <a:gd name="connsiteX21" fmla="*/ 14852616 w 14852616"/>
              <a:gd name="connsiteY21" fmla="*/ 125804 h 5215282"/>
              <a:gd name="connsiteX22" fmla="*/ 14776560 w 14852616"/>
              <a:gd name="connsiteY22" fmla="*/ 125804 h 5215282"/>
              <a:gd name="connsiteX23" fmla="*/ 14800648 w 14852616"/>
              <a:gd name="connsiteY23" fmla="*/ 88333 h 5215282"/>
              <a:gd name="connsiteX24" fmla="*/ 14852616 w 14852616"/>
              <a:gd name="connsiteY24" fmla="*/ 0 h 521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852616" h="5215282">
                <a:moveTo>
                  <a:pt x="7833200" y="4952952"/>
                </a:moveTo>
                <a:lnTo>
                  <a:pt x="7810162" y="4958606"/>
                </a:lnTo>
                <a:lnTo>
                  <a:pt x="7840662" y="4956770"/>
                </a:lnTo>
                <a:close/>
                <a:moveTo>
                  <a:pt x="12208126" y="2973467"/>
                </a:moveTo>
                <a:lnTo>
                  <a:pt x="12208126" y="4137998"/>
                </a:lnTo>
                <a:lnTo>
                  <a:pt x="12160569" y="4155681"/>
                </a:lnTo>
                <a:cubicBezTo>
                  <a:pt x="11126172" y="4534970"/>
                  <a:pt x="10727071" y="4600134"/>
                  <a:pt x="10219473" y="4723345"/>
                </a:cubicBezTo>
                <a:cubicBezTo>
                  <a:pt x="10016435" y="4772630"/>
                  <a:pt x="9849077" y="4799183"/>
                  <a:pt x="9705332" y="4815208"/>
                </a:cubicBezTo>
                <a:lnTo>
                  <a:pt x="9701948" y="4815530"/>
                </a:lnTo>
                <a:lnTo>
                  <a:pt x="9482433" y="4852074"/>
                </a:lnTo>
                <a:cubicBezTo>
                  <a:pt x="8489895" y="5013717"/>
                  <a:pt x="6697467" y="5263536"/>
                  <a:pt x="5389527" y="5207159"/>
                </a:cubicBezTo>
                <a:cubicBezTo>
                  <a:pt x="2867950" y="5139508"/>
                  <a:pt x="1827030" y="5011891"/>
                  <a:pt x="606218" y="4748202"/>
                </a:cubicBezTo>
                <a:lnTo>
                  <a:pt x="0" y="4610757"/>
                </a:lnTo>
                <a:lnTo>
                  <a:pt x="0" y="3822016"/>
                </a:lnTo>
                <a:lnTo>
                  <a:pt x="367386" y="3969434"/>
                </a:lnTo>
                <a:cubicBezTo>
                  <a:pt x="1061845" y="4241580"/>
                  <a:pt x="1890070" y="4536789"/>
                  <a:pt x="2425136" y="4629042"/>
                </a:cubicBezTo>
                <a:cubicBezTo>
                  <a:pt x="3497576" y="4848143"/>
                  <a:pt x="5503354" y="5013188"/>
                  <a:pt x="6499892" y="5005936"/>
                </a:cubicBezTo>
                <a:lnTo>
                  <a:pt x="6575438" y="5004394"/>
                </a:lnTo>
                <a:lnTo>
                  <a:pt x="6594742" y="5003048"/>
                </a:lnTo>
                <a:cubicBezTo>
                  <a:pt x="6932070" y="4978033"/>
                  <a:pt x="9690044" y="4739233"/>
                  <a:pt x="11588915" y="3501507"/>
                </a:cubicBezTo>
                <a:close/>
                <a:moveTo>
                  <a:pt x="14852616" y="0"/>
                </a:moveTo>
                <a:lnTo>
                  <a:pt x="14852616" y="125804"/>
                </a:lnTo>
                <a:lnTo>
                  <a:pt x="14776560" y="125804"/>
                </a:lnTo>
                <a:lnTo>
                  <a:pt x="14800648" y="88333"/>
                </a:lnTo>
                <a:cubicBezTo>
                  <a:pt x="14821449" y="54647"/>
                  <a:pt x="14838778" y="25113"/>
                  <a:pt x="14852616" y="0"/>
                </a:cubicBezTo>
                <a:close/>
              </a:path>
            </a:pathLst>
          </a:custGeom>
          <a:gradFill>
            <a:gsLst>
              <a:gs pos="0">
                <a:schemeClr val="accent2">
                  <a:lumMod val="20000"/>
                  <a:lumOff val="80000"/>
                </a:schemeClr>
              </a:gs>
              <a:gs pos="15000">
                <a:schemeClr val="accent2">
                  <a:lumMod val="20000"/>
                  <a:lumOff val="80000"/>
                </a:schemeClr>
              </a:gs>
              <a:gs pos="100000">
                <a:schemeClr val="accent2"/>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8" name="任意多边形: 形状 17"/>
          <p:cNvSpPr/>
          <p:nvPr userDrawn="1"/>
        </p:nvSpPr>
        <p:spPr>
          <a:xfrm>
            <a:off x="0" y="938322"/>
            <a:ext cx="12192000" cy="2467274"/>
          </a:xfrm>
          <a:custGeom>
            <a:avLst/>
            <a:gdLst>
              <a:gd name="connsiteX0" fmla="*/ 7570149 w 12192000"/>
              <a:gd name="connsiteY0" fmla="*/ 2204944 h 2467274"/>
              <a:gd name="connsiteX1" fmla="*/ 7547110 w 12192000"/>
              <a:gd name="connsiteY1" fmla="*/ 2210598 h 2467274"/>
              <a:gd name="connsiteX2" fmla="*/ 7577611 w 12192000"/>
              <a:gd name="connsiteY2" fmla="*/ 2208762 h 2467274"/>
              <a:gd name="connsiteX3" fmla="*/ 12192000 w 12192000"/>
              <a:gd name="connsiteY3" fmla="*/ 0 h 2467274"/>
              <a:gd name="connsiteX4" fmla="*/ 12192000 w 12192000"/>
              <a:gd name="connsiteY4" fmla="*/ 1299863 h 2467274"/>
              <a:gd name="connsiteX5" fmla="*/ 12113087 w 12192000"/>
              <a:gd name="connsiteY5" fmla="*/ 1327517 h 2467274"/>
              <a:gd name="connsiteX6" fmla="*/ 9956421 w 12192000"/>
              <a:gd name="connsiteY6" fmla="*/ 1975337 h 2467274"/>
              <a:gd name="connsiteX7" fmla="*/ 9442280 w 12192000"/>
              <a:gd name="connsiteY7" fmla="*/ 2067200 h 2467274"/>
              <a:gd name="connsiteX8" fmla="*/ 9438896 w 12192000"/>
              <a:gd name="connsiteY8" fmla="*/ 2067522 h 2467274"/>
              <a:gd name="connsiteX9" fmla="*/ 9219381 w 12192000"/>
              <a:gd name="connsiteY9" fmla="*/ 2104066 h 2467274"/>
              <a:gd name="connsiteX10" fmla="*/ 5126475 w 12192000"/>
              <a:gd name="connsiteY10" fmla="*/ 2459151 h 2467274"/>
              <a:gd name="connsiteX11" fmla="*/ 343166 w 12192000"/>
              <a:gd name="connsiteY11" fmla="*/ 2000194 h 2467274"/>
              <a:gd name="connsiteX12" fmla="*/ 0 w 12192000"/>
              <a:gd name="connsiteY12" fmla="*/ 1922389 h 2467274"/>
              <a:gd name="connsiteX13" fmla="*/ 0 w 12192000"/>
              <a:gd name="connsiteY13" fmla="*/ 1180020 h 2467274"/>
              <a:gd name="connsiteX14" fmla="*/ 104334 w 12192000"/>
              <a:gd name="connsiteY14" fmla="*/ 1221426 h 2467274"/>
              <a:gd name="connsiteX15" fmla="*/ 2162084 w 12192000"/>
              <a:gd name="connsiteY15" fmla="*/ 1881034 h 2467274"/>
              <a:gd name="connsiteX16" fmla="*/ 6236840 w 12192000"/>
              <a:gd name="connsiteY16" fmla="*/ 2257928 h 2467274"/>
              <a:gd name="connsiteX17" fmla="*/ 6312387 w 12192000"/>
              <a:gd name="connsiteY17" fmla="*/ 2256386 h 2467274"/>
              <a:gd name="connsiteX18" fmla="*/ 6331689 w 12192000"/>
              <a:gd name="connsiteY18" fmla="*/ 2255040 h 2467274"/>
              <a:gd name="connsiteX19" fmla="*/ 11325863 w 12192000"/>
              <a:gd name="connsiteY19" fmla="*/ 753499 h 2467274"/>
              <a:gd name="connsiteX20" fmla="*/ 12010296 w 12192000"/>
              <a:gd name="connsiteY20" fmla="*/ 169840 h 2467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2467274">
                <a:moveTo>
                  <a:pt x="7570149" y="2204944"/>
                </a:moveTo>
                <a:lnTo>
                  <a:pt x="7547110" y="2210598"/>
                </a:lnTo>
                <a:lnTo>
                  <a:pt x="7577611" y="2208762"/>
                </a:lnTo>
                <a:close/>
                <a:moveTo>
                  <a:pt x="12192000" y="0"/>
                </a:moveTo>
                <a:lnTo>
                  <a:pt x="12192000" y="1299863"/>
                </a:lnTo>
                <a:lnTo>
                  <a:pt x="12113087" y="1327517"/>
                </a:lnTo>
                <a:cubicBezTo>
                  <a:pt x="10915851" y="1778531"/>
                  <a:pt x="10497859" y="1843912"/>
                  <a:pt x="9956421" y="1975337"/>
                </a:cubicBezTo>
                <a:cubicBezTo>
                  <a:pt x="9753383" y="2024622"/>
                  <a:pt x="9586025" y="2051175"/>
                  <a:pt x="9442280" y="2067200"/>
                </a:cubicBezTo>
                <a:lnTo>
                  <a:pt x="9438896" y="2067522"/>
                </a:lnTo>
                <a:lnTo>
                  <a:pt x="9219381" y="2104066"/>
                </a:lnTo>
                <a:cubicBezTo>
                  <a:pt x="8226843" y="2265709"/>
                  <a:pt x="6434416" y="2515528"/>
                  <a:pt x="5126475" y="2459151"/>
                </a:cubicBezTo>
                <a:cubicBezTo>
                  <a:pt x="2604898" y="2391500"/>
                  <a:pt x="1563978" y="2263883"/>
                  <a:pt x="343166" y="2000194"/>
                </a:cubicBezTo>
                <a:lnTo>
                  <a:pt x="0" y="1922389"/>
                </a:lnTo>
                <a:lnTo>
                  <a:pt x="0" y="1180020"/>
                </a:lnTo>
                <a:lnTo>
                  <a:pt x="104334" y="1221426"/>
                </a:lnTo>
                <a:cubicBezTo>
                  <a:pt x="798793" y="1493572"/>
                  <a:pt x="1627018" y="1788781"/>
                  <a:pt x="2162084" y="1881034"/>
                </a:cubicBezTo>
                <a:cubicBezTo>
                  <a:pt x="3234524" y="2100135"/>
                  <a:pt x="5240303" y="2265180"/>
                  <a:pt x="6236840" y="2257928"/>
                </a:cubicBezTo>
                <a:lnTo>
                  <a:pt x="6312387" y="2256386"/>
                </a:lnTo>
                <a:lnTo>
                  <a:pt x="6331689" y="2255040"/>
                </a:lnTo>
                <a:cubicBezTo>
                  <a:pt x="6669018" y="2230025"/>
                  <a:pt x="9426992" y="1991225"/>
                  <a:pt x="11325863" y="753499"/>
                </a:cubicBezTo>
                <a:cubicBezTo>
                  <a:pt x="11566746" y="557718"/>
                  <a:pt x="11794943" y="362450"/>
                  <a:pt x="12010296" y="169840"/>
                </a:cubicBezTo>
                <a:close/>
              </a:path>
            </a:pathLst>
          </a:custGeom>
          <a:gradFill>
            <a:gsLst>
              <a:gs pos="0">
                <a:schemeClr val="accent1">
                  <a:lumMod val="20000"/>
                  <a:lumOff val="80000"/>
                </a:schemeClr>
              </a:gs>
              <a:gs pos="15000">
                <a:schemeClr val="accent1">
                  <a:lumMod val="20000"/>
                  <a:lumOff val="80000"/>
                </a:schemeClr>
              </a:gs>
              <a:gs pos="100000">
                <a:schemeClr val="accent1"/>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1" name="内容占位符 30"/>
          <p:cNvSpPr>
            <a:spLocks noGrp="1"/>
          </p:cNvSpPr>
          <p:nvPr>
            <p:ph sz="quarter" idx="13" hasCustomPrompt="1"/>
          </p:nvPr>
        </p:nvSpPr>
        <p:spPr>
          <a:xfrm>
            <a:off x="1565910" y="3974367"/>
            <a:ext cx="9060180" cy="838835"/>
          </a:xfrm>
          <a:noFill/>
        </p:spPr>
        <p:txBody>
          <a:bodyPr wrap="none" rtlCol="0">
            <a:spAutoFit/>
          </a:bodyPr>
          <a:lstStyle>
            <a:lvl1pPr marL="0" indent="0" algn="ctr">
              <a:buNone/>
              <a:defRPr lang="zh-CN" altLang="en-US" sz="5400" b="1" spc="400" dirty="0" smtClean="0">
                <a:solidFill>
                  <a:schemeClr val="accent1"/>
                </a:solidFill>
                <a:latin typeface="阿里巴巴普惠体 B" panose="00020600040101010101" pitchFamily="18" charset="-122"/>
                <a:ea typeface="阿里巴巴普惠体 B" panose="00020600040101010101" pitchFamily="18" charset="-122"/>
              </a:defRPr>
            </a:lvl1pPr>
            <a:lvl2pPr marL="228600" indent="0" algn="ctr">
              <a:buNone/>
              <a:defRPr lang="zh-CN" altLang="en-US" sz="1800" dirty="0"/>
            </a:lvl2pPr>
          </a:lstStyle>
          <a:p>
            <a:pPr marL="0" lvl="0" algn="ctr"/>
            <a:r>
              <a:rPr lang="zh-CN" altLang="en-US" dirty="0"/>
              <a:t>磷肥厂电气车间四知卡培训</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
        <p:nvSpPr>
          <p:cNvPr id="26" name="图片占位符 25"/>
          <p:cNvSpPr>
            <a:spLocks noGrp="1"/>
          </p:cNvSpPr>
          <p:nvPr>
            <p:ph type="pic" sz="quarter" idx="10"/>
          </p:nvPr>
        </p:nvSpPr>
        <p:spPr>
          <a:xfrm>
            <a:off x="685800" y="0"/>
            <a:ext cx="5032668" cy="6858000"/>
          </a:xfrm>
          <a:custGeom>
            <a:avLst/>
            <a:gdLst>
              <a:gd name="connsiteX0" fmla="*/ 0 w 5032668"/>
              <a:gd name="connsiteY0" fmla="*/ 0 h 6858000"/>
              <a:gd name="connsiteX1" fmla="*/ 3846276 w 5032668"/>
              <a:gd name="connsiteY1" fmla="*/ 0 h 6858000"/>
              <a:gd name="connsiteX2" fmla="*/ 3961000 w 5032668"/>
              <a:gd name="connsiteY2" fmla="*/ 138567 h 6858000"/>
              <a:gd name="connsiteX3" fmla="*/ 4421044 w 5032668"/>
              <a:gd name="connsiteY3" fmla="*/ 748918 h 6858000"/>
              <a:gd name="connsiteX4" fmla="*/ 4717432 w 5032668"/>
              <a:gd name="connsiteY4" fmla="*/ 1428185 h 6858000"/>
              <a:gd name="connsiteX5" fmla="*/ 4744849 w 5032668"/>
              <a:gd name="connsiteY5" fmla="*/ 1515025 h 6858000"/>
              <a:gd name="connsiteX6" fmla="*/ 4807568 w 5032668"/>
              <a:gd name="connsiteY6" fmla="*/ 1747543 h 6858000"/>
              <a:gd name="connsiteX7" fmla="*/ 5032668 w 5032668"/>
              <a:gd name="connsiteY7" fmla="*/ 3535933 h 6858000"/>
              <a:gd name="connsiteX8" fmla="*/ 5032648 w 5032668"/>
              <a:gd name="connsiteY8" fmla="*/ 3547103 h 6858000"/>
              <a:gd name="connsiteX9" fmla="*/ 5030426 w 5032668"/>
              <a:gd name="connsiteY9" fmla="*/ 3590665 h 6858000"/>
              <a:gd name="connsiteX10" fmla="*/ 4645689 w 5032668"/>
              <a:gd name="connsiteY10" fmla="*/ 5921351 h 6858000"/>
              <a:gd name="connsiteX11" fmla="*/ 4321369 w 5032668"/>
              <a:gd name="connsiteY11" fmla="*/ 6776967 h 6858000"/>
              <a:gd name="connsiteX12" fmla="*/ 4283765 w 5032668"/>
              <a:gd name="connsiteY12" fmla="*/ 6858000 h 6858000"/>
              <a:gd name="connsiteX13" fmla="*/ 0 w 5032668"/>
              <a:gd name="connsiteY13"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032668" h="6858000">
                <a:moveTo>
                  <a:pt x="0" y="0"/>
                </a:moveTo>
                <a:lnTo>
                  <a:pt x="3846276" y="0"/>
                </a:lnTo>
                <a:lnTo>
                  <a:pt x="3961000" y="138567"/>
                </a:lnTo>
                <a:cubicBezTo>
                  <a:pt x="4112093" y="325130"/>
                  <a:pt x="4266824" y="528783"/>
                  <a:pt x="4421044" y="748918"/>
                </a:cubicBezTo>
                <a:cubicBezTo>
                  <a:pt x="4540014" y="963474"/>
                  <a:pt x="4637520" y="1193975"/>
                  <a:pt x="4717432" y="1428185"/>
                </a:cubicBezTo>
                <a:lnTo>
                  <a:pt x="4744849" y="1515025"/>
                </a:lnTo>
                <a:lnTo>
                  <a:pt x="4807568" y="1747543"/>
                </a:lnTo>
                <a:cubicBezTo>
                  <a:pt x="5020869" y="2604511"/>
                  <a:pt x="5032312" y="3401691"/>
                  <a:pt x="5032668" y="3535933"/>
                </a:cubicBezTo>
                <a:lnTo>
                  <a:pt x="5032648" y="3547103"/>
                </a:lnTo>
                <a:lnTo>
                  <a:pt x="5030426" y="3590665"/>
                </a:lnTo>
                <a:cubicBezTo>
                  <a:pt x="4993582" y="4164760"/>
                  <a:pt x="4815989" y="5312871"/>
                  <a:pt x="4645689" y="5921351"/>
                </a:cubicBezTo>
                <a:cubicBezTo>
                  <a:pt x="4589332" y="6149568"/>
                  <a:pt x="4460452" y="6468032"/>
                  <a:pt x="4321369" y="6776967"/>
                </a:cubicBezTo>
                <a:lnTo>
                  <a:pt x="4283765" y="6858000"/>
                </a:lnTo>
                <a:lnTo>
                  <a:pt x="0" y="6858000"/>
                </a:lnTo>
                <a:close/>
              </a:path>
            </a:pathLst>
          </a:custGeom>
        </p:spPr>
        <p:txBody>
          <a:bodyPr wrap="square">
            <a:noAutofit/>
          </a:bodyPr>
          <a:lstStyle/>
          <a:p>
            <a:endParaRPr lang="zh-CN" altLang="en-US"/>
          </a:p>
        </p:txBody>
      </p:sp>
      <p:sp>
        <p:nvSpPr>
          <p:cNvPr id="14" name="任意多边形: 形状 13"/>
          <p:cNvSpPr/>
          <p:nvPr userDrawn="1"/>
        </p:nvSpPr>
        <p:spPr>
          <a:xfrm rot="16445342">
            <a:off x="1662486" y="2673439"/>
            <a:ext cx="6879924" cy="1490641"/>
          </a:xfrm>
          <a:custGeom>
            <a:avLst/>
            <a:gdLst>
              <a:gd name="connsiteX0" fmla="*/ 4086232 w 6879924"/>
              <a:gd name="connsiteY0" fmla="*/ 1341413 h 1490641"/>
              <a:gd name="connsiteX1" fmla="*/ 4081925 w 6879924"/>
              <a:gd name="connsiteY1" fmla="*/ 1339209 h 1490641"/>
              <a:gd name="connsiteX2" fmla="*/ 4068626 w 6879924"/>
              <a:gd name="connsiteY2" fmla="*/ 1342473 h 1490641"/>
              <a:gd name="connsiteX3" fmla="*/ 6824793 w 6879924"/>
              <a:gd name="connsiteY3" fmla="*/ 0 h 1490641"/>
              <a:gd name="connsiteX4" fmla="*/ 6879924 w 6879924"/>
              <a:gd name="connsiteY4" fmla="*/ 771187 h 1490641"/>
              <a:gd name="connsiteX5" fmla="*/ 6704375 w 6879924"/>
              <a:gd name="connsiteY5" fmla="*/ 832706 h 1490641"/>
              <a:gd name="connsiteX6" fmla="*/ 5459421 w 6879924"/>
              <a:gd name="connsiteY6" fmla="*/ 1206666 h 1490641"/>
              <a:gd name="connsiteX7" fmla="*/ 5162629 w 6879924"/>
              <a:gd name="connsiteY7" fmla="*/ 1259695 h 1490641"/>
              <a:gd name="connsiteX8" fmla="*/ 5160675 w 6879924"/>
              <a:gd name="connsiteY8" fmla="*/ 1259881 h 1490641"/>
              <a:gd name="connsiteX9" fmla="*/ 5033958 w 6879924"/>
              <a:gd name="connsiteY9" fmla="*/ 1280976 h 1490641"/>
              <a:gd name="connsiteX10" fmla="*/ 2671293 w 6879924"/>
              <a:gd name="connsiteY10" fmla="*/ 1485952 h 1490641"/>
              <a:gd name="connsiteX11" fmla="*/ 258233 w 6879924"/>
              <a:gd name="connsiteY11" fmla="*/ 1290781 h 1490641"/>
              <a:gd name="connsiteX12" fmla="*/ 27634 w 6879924"/>
              <a:gd name="connsiteY12" fmla="*/ 1244571 h 1490641"/>
              <a:gd name="connsiteX13" fmla="*/ 0 w 6879924"/>
              <a:gd name="connsiteY13" fmla="*/ 858015 h 1490641"/>
              <a:gd name="connsiteX14" fmla="*/ 83509 w 6879924"/>
              <a:gd name="connsiteY14" fmla="*/ 889746 h 1490641"/>
              <a:gd name="connsiteX15" fmla="*/ 960073 w 6879924"/>
              <a:gd name="connsiteY15" fmla="*/ 1152229 h 1490641"/>
              <a:gd name="connsiteX16" fmla="*/ 3312261 w 6879924"/>
              <a:gd name="connsiteY16" fmla="*/ 1369794 h 1490641"/>
              <a:gd name="connsiteX17" fmla="*/ 3355870 w 6879924"/>
              <a:gd name="connsiteY17" fmla="*/ 1368904 h 1490641"/>
              <a:gd name="connsiteX18" fmla="*/ 3367013 w 6879924"/>
              <a:gd name="connsiteY18" fmla="*/ 1368127 h 1490641"/>
              <a:gd name="connsiteX19" fmla="*/ 6249943 w 6879924"/>
              <a:gd name="connsiteY19" fmla="*/ 501350 h 1490641"/>
              <a:gd name="connsiteX20" fmla="*/ 6645038 w 6879924"/>
              <a:gd name="connsiteY20" fmla="*/ 164427 h 1490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79924" h="1490641">
                <a:moveTo>
                  <a:pt x="4086232" y="1341413"/>
                </a:moveTo>
                <a:lnTo>
                  <a:pt x="4081925" y="1339209"/>
                </a:lnTo>
                <a:lnTo>
                  <a:pt x="4068626" y="1342473"/>
                </a:lnTo>
                <a:close/>
                <a:moveTo>
                  <a:pt x="6824793" y="0"/>
                </a:moveTo>
                <a:lnTo>
                  <a:pt x="6879924" y="771187"/>
                </a:lnTo>
                <a:lnTo>
                  <a:pt x="6704375" y="832706"/>
                </a:lnTo>
                <a:cubicBezTo>
                  <a:pt x="6013260" y="1093058"/>
                  <a:pt x="5771971" y="1130800"/>
                  <a:pt x="5459421" y="1206666"/>
                </a:cubicBezTo>
                <a:cubicBezTo>
                  <a:pt x="5342216" y="1235116"/>
                  <a:pt x="5245607" y="1250444"/>
                  <a:pt x="5162629" y="1259695"/>
                </a:cubicBezTo>
                <a:lnTo>
                  <a:pt x="5160675" y="1259881"/>
                </a:lnTo>
                <a:lnTo>
                  <a:pt x="5033958" y="1280976"/>
                </a:lnTo>
                <a:cubicBezTo>
                  <a:pt x="4461008" y="1374286"/>
                  <a:pt x="3426313" y="1518496"/>
                  <a:pt x="2671293" y="1485952"/>
                </a:cubicBezTo>
                <a:cubicBezTo>
                  <a:pt x="1458291" y="1453408"/>
                  <a:pt x="838847" y="1396826"/>
                  <a:pt x="258233" y="1290781"/>
                </a:cubicBezTo>
                <a:lnTo>
                  <a:pt x="27634" y="1244571"/>
                </a:lnTo>
                <a:lnTo>
                  <a:pt x="0" y="858015"/>
                </a:lnTo>
                <a:lnTo>
                  <a:pt x="83509" y="889746"/>
                </a:lnTo>
                <a:cubicBezTo>
                  <a:pt x="401575" y="1006446"/>
                  <a:pt x="728419" y="1112289"/>
                  <a:pt x="960073" y="1152229"/>
                </a:cubicBezTo>
                <a:cubicBezTo>
                  <a:pt x="1579148" y="1278707"/>
                  <a:pt x="2737000" y="1373980"/>
                  <a:pt x="3312261" y="1369794"/>
                </a:cubicBezTo>
                <a:lnTo>
                  <a:pt x="3355870" y="1368904"/>
                </a:lnTo>
                <a:lnTo>
                  <a:pt x="3367013" y="1368127"/>
                </a:lnTo>
                <a:cubicBezTo>
                  <a:pt x="3561740" y="1353687"/>
                  <a:pt x="5153804" y="1215837"/>
                  <a:pt x="6249943" y="501350"/>
                </a:cubicBezTo>
                <a:cubicBezTo>
                  <a:pt x="6388995" y="388333"/>
                  <a:pt x="6520724" y="275613"/>
                  <a:pt x="6645038" y="164427"/>
                </a:cubicBezTo>
                <a:close/>
              </a:path>
            </a:pathLst>
          </a:custGeom>
          <a:gradFill>
            <a:gsLst>
              <a:gs pos="0">
                <a:schemeClr val="accent2">
                  <a:lumMod val="20000"/>
                  <a:lumOff val="80000"/>
                </a:schemeClr>
              </a:gs>
              <a:gs pos="15000">
                <a:schemeClr val="accent2">
                  <a:lumMod val="20000"/>
                  <a:lumOff val="80000"/>
                </a:schemeClr>
              </a:gs>
              <a:gs pos="100000">
                <a:schemeClr val="accent2"/>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5" name="任意多边形: 形状 14"/>
          <p:cNvSpPr/>
          <p:nvPr userDrawn="1"/>
        </p:nvSpPr>
        <p:spPr>
          <a:xfrm rot="16445342">
            <a:off x="1666847" y="2611338"/>
            <a:ext cx="6861694" cy="1615999"/>
          </a:xfrm>
          <a:custGeom>
            <a:avLst/>
            <a:gdLst>
              <a:gd name="connsiteX0" fmla="*/ 3931410 w 6861694"/>
              <a:gd name="connsiteY0" fmla="*/ 1466771 h 1615999"/>
              <a:gd name="connsiteX1" fmla="*/ 3927103 w 6861694"/>
              <a:gd name="connsiteY1" fmla="*/ 1464567 h 1615999"/>
              <a:gd name="connsiteX2" fmla="*/ 3913804 w 6861694"/>
              <a:gd name="connsiteY2" fmla="*/ 1467831 h 1615999"/>
              <a:gd name="connsiteX3" fmla="*/ 6861694 w 6861694"/>
              <a:gd name="connsiteY3" fmla="*/ 846923 h 1615999"/>
              <a:gd name="connsiteX4" fmla="*/ 6818919 w 6861694"/>
              <a:gd name="connsiteY4" fmla="*/ 863668 h 1615999"/>
              <a:gd name="connsiteX5" fmla="*/ 6549553 w 6861694"/>
              <a:gd name="connsiteY5" fmla="*/ 958064 h 1615999"/>
              <a:gd name="connsiteX6" fmla="*/ 5304599 w 6861694"/>
              <a:gd name="connsiteY6" fmla="*/ 1332024 h 1615999"/>
              <a:gd name="connsiteX7" fmla="*/ 5007807 w 6861694"/>
              <a:gd name="connsiteY7" fmla="*/ 1385053 h 1615999"/>
              <a:gd name="connsiteX8" fmla="*/ 5005853 w 6861694"/>
              <a:gd name="connsiteY8" fmla="*/ 1385239 h 1615999"/>
              <a:gd name="connsiteX9" fmla="*/ 4879136 w 6861694"/>
              <a:gd name="connsiteY9" fmla="*/ 1406334 h 1615999"/>
              <a:gd name="connsiteX10" fmla="*/ 2516471 w 6861694"/>
              <a:gd name="connsiteY10" fmla="*/ 1611310 h 1615999"/>
              <a:gd name="connsiteX11" fmla="*/ 103411 w 6861694"/>
              <a:gd name="connsiteY11" fmla="*/ 1416139 h 1615999"/>
              <a:gd name="connsiteX12" fmla="*/ 25772 w 6861694"/>
              <a:gd name="connsiteY12" fmla="*/ 1400581 h 1615999"/>
              <a:gd name="connsiteX13" fmla="*/ 0 w 6861694"/>
              <a:gd name="connsiteY13" fmla="*/ 1040073 h 1615999"/>
              <a:gd name="connsiteX14" fmla="*/ 245828 w 6861694"/>
              <a:gd name="connsiteY14" fmla="*/ 1126146 h 1615999"/>
              <a:gd name="connsiteX15" fmla="*/ 805251 w 6861694"/>
              <a:gd name="connsiteY15" fmla="*/ 1277587 h 1615999"/>
              <a:gd name="connsiteX16" fmla="*/ 3157439 w 6861694"/>
              <a:gd name="connsiteY16" fmla="*/ 1495152 h 1615999"/>
              <a:gd name="connsiteX17" fmla="*/ 3201048 w 6861694"/>
              <a:gd name="connsiteY17" fmla="*/ 1494262 h 1615999"/>
              <a:gd name="connsiteX18" fmla="*/ 3212191 w 6861694"/>
              <a:gd name="connsiteY18" fmla="*/ 1493485 h 1615999"/>
              <a:gd name="connsiteX19" fmla="*/ 6095121 w 6861694"/>
              <a:gd name="connsiteY19" fmla="*/ 626708 h 1615999"/>
              <a:gd name="connsiteX20" fmla="*/ 6671115 w 6861694"/>
              <a:gd name="connsiteY20" fmla="*/ 124313 h 1615999"/>
              <a:gd name="connsiteX21" fmla="*/ 6801148 w 6861694"/>
              <a:gd name="connsiteY21" fmla="*/ 0 h 1615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861694" h="1615999">
                <a:moveTo>
                  <a:pt x="3931410" y="1466771"/>
                </a:moveTo>
                <a:lnTo>
                  <a:pt x="3927103" y="1464567"/>
                </a:lnTo>
                <a:lnTo>
                  <a:pt x="3913804" y="1467831"/>
                </a:lnTo>
                <a:close/>
                <a:moveTo>
                  <a:pt x="6861694" y="846923"/>
                </a:moveTo>
                <a:lnTo>
                  <a:pt x="6818919" y="863668"/>
                </a:lnTo>
                <a:cubicBezTo>
                  <a:pt x="6730320" y="896675"/>
                  <a:pt x="6640085" y="928479"/>
                  <a:pt x="6549553" y="958064"/>
                </a:cubicBezTo>
                <a:cubicBezTo>
                  <a:pt x="5858438" y="1218416"/>
                  <a:pt x="5617149" y="1256158"/>
                  <a:pt x="5304599" y="1332024"/>
                </a:cubicBezTo>
                <a:cubicBezTo>
                  <a:pt x="5187394" y="1360474"/>
                  <a:pt x="5090785" y="1375802"/>
                  <a:pt x="5007807" y="1385053"/>
                </a:cubicBezTo>
                <a:lnTo>
                  <a:pt x="5005853" y="1385239"/>
                </a:lnTo>
                <a:lnTo>
                  <a:pt x="4879136" y="1406334"/>
                </a:lnTo>
                <a:cubicBezTo>
                  <a:pt x="4306185" y="1499644"/>
                  <a:pt x="3271491" y="1643854"/>
                  <a:pt x="2516471" y="1611310"/>
                </a:cubicBezTo>
                <a:cubicBezTo>
                  <a:pt x="1303470" y="1578766"/>
                  <a:pt x="684025" y="1522184"/>
                  <a:pt x="103411" y="1416139"/>
                </a:cubicBezTo>
                <a:lnTo>
                  <a:pt x="25772" y="1400581"/>
                </a:lnTo>
                <a:lnTo>
                  <a:pt x="0" y="1040073"/>
                </a:lnTo>
                <a:lnTo>
                  <a:pt x="245828" y="1126146"/>
                </a:lnTo>
                <a:cubicBezTo>
                  <a:pt x="454072" y="1195043"/>
                  <a:pt x="650815" y="1250960"/>
                  <a:pt x="805251" y="1277587"/>
                </a:cubicBezTo>
                <a:cubicBezTo>
                  <a:pt x="1424326" y="1404065"/>
                  <a:pt x="2582178" y="1499338"/>
                  <a:pt x="3157439" y="1495152"/>
                </a:cubicBezTo>
                <a:lnTo>
                  <a:pt x="3201048" y="1494262"/>
                </a:lnTo>
                <a:lnTo>
                  <a:pt x="3212191" y="1493485"/>
                </a:lnTo>
                <a:cubicBezTo>
                  <a:pt x="3406918" y="1479045"/>
                  <a:pt x="4998982" y="1341195"/>
                  <a:pt x="6095121" y="626708"/>
                </a:cubicBezTo>
                <a:cubicBezTo>
                  <a:pt x="6303699" y="457183"/>
                  <a:pt x="6495800" y="288324"/>
                  <a:pt x="6671115" y="124313"/>
                </a:cubicBezTo>
                <a:lnTo>
                  <a:pt x="6801148" y="0"/>
                </a:lnTo>
                <a:close/>
              </a:path>
            </a:pathLst>
          </a:custGeom>
          <a:gradFill>
            <a:gsLst>
              <a:gs pos="0">
                <a:schemeClr val="accent1">
                  <a:lumMod val="20000"/>
                  <a:lumOff val="80000"/>
                </a:schemeClr>
              </a:gs>
              <a:gs pos="15000">
                <a:schemeClr val="accent1">
                  <a:lumMod val="20000"/>
                  <a:lumOff val="80000"/>
                </a:schemeClr>
              </a:gs>
              <a:gs pos="100000">
                <a:schemeClr val="accent1"/>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16" name="矩形 15"/>
          <p:cNvSpPr/>
          <p:nvPr userDrawn="1"/>
        </p:nvSpPr>
        <p:spPr>
          <a:xfrm rot="5400000">
            <a:off x="-3090301" y="3081901"/>
            <a:ext cx="6858001" cy="694200"/>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转场页">
    <p:spTree>
      <p:nvGrpSpPr>
        <p:cNvPr id="1" name=""/>
        <p:cNvGrpSpPr/>
        <p:nvPr/>
      </p:nvGrpSpPr>
      <p:grpSpPr>
        <a:xfrm>
          <a:off x="0" y="0"/>
          <a:ext cx="0" cy="0"/>
          <a:chOff x="0" y="0"/>
          <a:chExt cx="0" cy="0"/>
        </a:xfrm>
      </p:grpSpPr>
      <p:sp>
        <p:nvSpPr>
          <p:cNvPr id="38" name="图片占位符 37"/>
          <p:cNvSpPr>
            <a:spLocks noGrp="1"/>
          </p:cNvSpPr>
          <p:nvPr>
            <p:ph type="pic" sz="quarter" idx="10"/>
          </p:nvPr>
        </p:nvSpPr>
        <p:spPr>
          <a:xfrm>
            <a:off x="4667224" y="678131"/>
            <a:ext cx="7524776" cy="6179870"/>
          </a:xfrm>
          <a:custGeom>
            <a:avLst/>
            <a:gdLst>
              <a:gd name="connsiteX0" fmla="*/ 7524776 w 7524776"/>
              <a:gd name="connsiteY0" fmla="*/ 0 h 6179870"/>
              <a:gd name="connsiteX1" fmla="*/ 7524776 w 7524776"/>
              <a:gd name="connsiteY1" fmla="*/ 6179870 h 6179870"/>
              <a:gd name="connsiteX2" fmla="*/ 0 w 7524776"/>
              <a:gd name="connsiteY2" fmla="*/ 6179870 h 6179870"/>
              <a:gd name="connsiteX3" fmla="*/ 1 w 7524776"/>
              <a:gd name="connsiteY3" fmla="*/ 6179870 h 6179870"/>
              <a:gd name="connsiteX4" fmla="*/ 584297 w 7524776"/>
              <a:gd name="connsiteY4" fmla="*/ 6179870 h 6179870"/>
              <a:gd name="connsiteX5" fmla="*/ 881682 w 7524776"/>
              <a:gd name="connsiteY5" fmla="*/ 5969282 h 6179870"/>
              <a:gd name="connsiteX6" fmla="*/ 3174763 w 7524776"/>
              <a:gd name="connsiteY6" fmla="*/ 4250005 h 6179870"/>
              <a:gd name="connsiteX7" fmla="*/ 7430348 w 7524776"/>
              <a:gd name="connsiteY7" fmla="*/ 107567 h 617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4776" h="6179870">
                <a:moveTo>
                  <a:pt x="7524776" y="0"/>
                </a:moveTo>
                <a:lnTo>
                  <a:pt x="7524776" y="6179870"/>
                </a:lnTo>
                <a:lnTo>
                  <a:pt x="0" y="6179870"/>
                </a:lnTo>
                <a:lnTo>
                  <a:pt x="1" y="6179870"/>
                </a:lnTo>
                <a:lnTo>
                  <a:pt x="584297" y="6179870"/>
                </a:lnTo>
                <a:lnTo>
                  <a:pt x="881682" y="5969282"/>
                </a:lnTo>
                <a:cubicBezTo>
                  <a:pt x="1528805" y="5505870"/>
                  <a:pt x="2273554" y="4947367"/>
                  <a:pt x="3174763" y="4250005"/>
                </a:cubicBezTo>
                <a:cubicBezTo>
                  <a:pt x="4690104" y="3116318"/>
                  <a:pt x="6467475" y="1196649"/>
                  <a:pt x="7430348" y="107567"/>
                </a:cubicBezTo>
                <a:close/>
              </a:path>
            </a:pathLst>
          </a:custGeom>
        </p:spPr>
        <p:txBody>
          <a:bodyPr wrap="square">
            <a:noAutofit/>
          </a:bodyPr>
          <a:lstStyle/>
          <a:p>
            <a:endParaRPr lang="zh-CN" altLang="en-US"/>
          </a:p>
        </p:txBody>
      </p:sp>
      <p:pic>
        <p:nvPicPr>
          <p:cNvPr id="26" name="图片 25"/>
          <p:cNvPicPr>
            <a:picLocks noChangeAspect="1"/>
          </p:cNvPicPr>
          <p:nvPr userDrawn="1"/>
        </p:nvPicPr>
        <p:blipFill rotWithShape="1">
          <a:blip r:embed="rId2"/>
          <a:srcRect l="50000"/>
          <a:stretch>
            <a:fillRect/>
          </a:stretch>
        </p:blipFill>
        <p:spPr>
          <a:xfrm>
            <a:off x="0" y="-122451"/>
            <a:ext cx="3429000" cy="6858000"/>
          </a:xfrm>
          <a:prstGeom prst="rect">
            <a:avLst/>
          </a:prstGeom>
        </p:spPr>
      </p:pic>
      <p:sp>
        <p:nvSpPr>
          <p:cNvPr id="39" name="任意多边形: 形状 38"/>
          <p:cNvSpPr/>
          <p:nvPr userDrawn="1"/>
        </p:nvSpPr>
        <p:spPr>
          <a:xfrm rot="19243815">
            <a:off x="-89225" y="-4926271"/>
            <a:ext cx="18414653" cy="7539096"/>
          </a:xfrm>
          <a:custGeom>
            <a:avLst/>
            <a:gdLst>
              <a:gd name="connsiteX0" fmla="*/ 8278327 w 18414653"/>
              <a:gd name="connsiteY0" fmla="*/ 7165397 h 7539096"/>
              <a:gd name="connsiteX1" fmla="*/ 8267541 w 18414653"/>
              <a:gd name="connsiteY1" fmla="*/ 7159878 h 7539096"/>
              <a:gd name="connsiteX2" fmla="*/ 8234237 w 18414653"/>
              <a:gd name="connsiteY2" fmla="*/ 7168051 h 7539096"/>
              <a:gd name="connsiteX3" fmla="*/ 10636985 w 18414653"/>
              <a:gd name="connsiteY3" fmla="*/ 6432585 h 7539096"/>
              <a:gd name="connsiteX4" fmla="*/ 10818019 w 18414653"/>
              <a:gd name="connsiteY4" fmla="*/ 6580600 h 7539096"/>
              <a:gd name="connsiteX5" fmla="*/ 10435308 w 18414653"/>
              <a:gd name="connsiteY5" fmla="*/ 7048685 h 7539096"/>
              <a:gd name="connsiteX6" fmla="*/ 10369515 w 18414653"/>
              <a:gd name="connsiteY6" fmla="*/ 7059218 h 7539096"/>
              <a:gd name="connsiteX7" fmla="*/ 4735021 w 18414653"/>
              <a:gd name="connsiteY7" fmla="*/ 7527353 h 7539096"/>
              <a:gd name="connsiteX8" fmla="*/ 978827 w 18414653"/>
              <a:gd name="connsiteY8" fmla="*/ 7340009 h 7539096"/>
              <a:gd name="connsiteX9" fmla="*/ 903603 w 18414653"/>
              <a:gd name="connsiteY9" fmla="*/ 7332952 h 7539096"/>
              <a:gd name="connsiteX10" fmla="*/ 0 w 18414653"/>
              <a:gd name="connsiteY10" fmla="*/ 6594157 h 7539096"/>
              <a:gd name="connsiteX11" fmla="*/ 141050 w 18414653"/>
              <a:gd name="connsiteY11" fmla="*/ 6628517 h 7539096"/>
              <a:gd name="connsiteX12" fmla="*/ 449764 w 18414653"/>
              <a:gd name="connsiteY12" fmla="*/ 6691641 h 7539096"/>
              <a:gd name="connsiteX13" fmla="*/ 6340140 w 18414653"/>
              <a:gd name="connsiteY13" fmla="*/ 7236470 h 7539096"/>
              <a:gd name="connsiteX14" fmla="*/ 6449348 w 18414653"/>
              <a:gd name="connsiteY14" fmla="*/ 7234241 h 7539096"/>
              <a:gd name="connsiteX15" fmla="*/ 6477253 w 18414653"/>
              <a:gd name="connsiteY15" fmla="*/ 7232295 h 7539096"/>
              <a:gd name="connsiteX16" fmla="*/ 10334726 w 18414653"/>
              <a:gd name="connsiteY16" fmla="*/ 6525239 h 7539096"/>
              <a:gd name="connsiteX17" fmla="*/ 18414653 w 18414653"/>
              <a:gd name="connsiteY17" fmla="*/ 0 h 7539096"/>
              <a:gd name="connsiteX18" fmla="*/ 18414653 w 18414653"/>
              <a:gd name="connsiteY18" fmla="*/ 181860 h 7539096"/>
              <a:gd name="connsiteX19" fmla="*/ 18304708 w 18414653"/>
              <a:gd name="connsiteY19" fmla="*/ 181861 h 7539096"/>
              <a:gd name="connsiteX20" fmla="*/ 18339529 w 18414653"/>
              <a:gd name="connsiteY20" fmla="*/ 127693 h 7539096"/>
              <a:gd name="connsiteX21" fmla="*/ 18414653 w 18414653"/>
              <a:gd name="connsiteY21" fmla="*/ 0 h 753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8414653" h="7539096">
                <a:moveTo>
                  <a:pt x="8278327" y="7165397"/>
                </a:moveTo>
                <a:lnTo>
                  <a:pt x="8267541" y="7159878"/>
                </a:lnTo>
                <a:lnTo>
                  <a:pt x="8234237" y="7168051"/>
                </a:lnTo>
                <a:close/>
                <a:moveTo>
                  <a:pt x="10636985" y="6432585"/>
                </a:moveTo>
                <a:lnTo>
                  <a:pt x="10818019" y="6580600"/>
                </a:lnTo>
                <a:lnTo>
                  <a:pt x="10435308" y="7048685"/>
                </a:lnTo>
                <a:lnTo>
                  <a:pt x="10369515" y="7059218"/>
                </a:lnTo>
                <a:cubicBezTo>
                  <a:pt x="8895693" y="7291131"/>
                  <a:pt x="6507579" y="7603757"/>
                  <a:pt x="4735021" y="7527353"/>
                </a:cubicBezTo>
                <a:cubicBezTo>
                  <a:pt x="3140274" y="7484568"/>
                  <a:pt x="1955214" y="7425191"/>
                  <a:pt x="978827" y="7340009"/>
                </a:cubicBezTo>
                <a:lnTo>
                  <a:pt x="903603" y="7332952"/>
                </a:lnTo>
                <a:lnTo>
                  <a:pt x="0" y="6594157"/>
                </a:lnTo>
                <a:lnTo>
                  <a:pt x="141050" y="6628517"/>
                </a:lnTo>
                <a:cubicBezTo>
                  <a:pt x="249773" y="6653717"/>
                  <a:pt x="353079" y="6674971"/>
                  <a:pt x="449764" y="6691641"/>
                </a:cubicBezTo>
                <a:cubicBezTo>
                  <a:pt x="2000059" y="7008368"/>
                  <a:pt x="4899567" y="7246954"/>
                  <a:pt x="6340140" y="7236470"/>
                </a:cubicBezTo>
                <a:lnTo>
                  <a:pt x="6449348" y="7234241"/>
                </a:lnTo>
                <a:lnTo>
                  <a:pt x="6477253" y="7232295"/>
                </a:lnTo>
                <a:cubicBezTo>
                  <a:pt x="6782025" y="7209695"/>
                  <a:pt x="8453683" y="7066374"/>
                  <a:pt x="10334726" y="6525239"/>
                </a:cubicBezTo>
                <a:close/>
                <a:moveTo>
                  <a:pt x="18414653" y="0"/>
                </a:moveTo>
                <a:lnTo>
                  <a:pt x="18414653" y="181860"/>
                </a:lnTo>
                <a:lnTo>
                  <a:pt x="18304708" y="181861"/>
                </a:lnTo>
                <a:lnTo>
                  <a:pt x="18339529" y="127693"/>
                </a:lnTo>
                <a:cubicBezTo>
                  <a:pt x="18369597" y="78997"/>
                  <a:pt x="18394649" y="36304"/>
                  <a:pt x="18414653" y="0"/>
                </a:cubicBezTo>
                <a:close/>
              </a:path>
            </a:pathLst>
          </a:custGeom>
          <a:gradFill>
            <a:gsLst>
              <a:gs pos="0">
                <a:schemeClr val="accent2">
                  <a:lumMod val="20000"/>
                  <a:lumOff val="80000"/>
                </a:schemeClr>
              </a:gs>
              <a:gs pos="15000">
                <a:schemeClr val="accent2">
                  <a:lumMod val="20000"/>
                  <a:lumOff val="80000"/>
                </a:schemeClr>
              </a:gs>
              <a:gs pos="100000">
                <a:schemeClr val="accent2"/>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40" name="任意多边形: 形状 39"/>
          <p:cNvSpPr/>
          <p:nvPr userDrawn="1"/>
        </p:nvSpPr>
        <p:spPr>
          <a:xfrm rot="19243815">
            <a:off x="3173718" y="3059284"/>
            <a:ext cx="10492751" cy="1231711"/>
          </a:xfrm>
          <a:custGeom>
            <a:avLst/>
            <a:gdLst>
              <a:gd name="connsiteX0" fmla="*/ 7549016 w 10492751"/>
              <a:gd name="connsiteY0" fmla="*/ 858011 h 1231711"/>
              <a:gd name="connsiteX1" fmla="*/ 7538229 w 10492751"/>
              <a:gd name="connsiteY1" fmla="*/ 852492 h 1231711"/>
              <a:gd name="connsiteX2" fmla="*/ 7504924 w 10492751"/>
              <a:gd name="connsiteY2" fmla="*/ 860665 h 1231711"/>
              <a:gd name="connsiteX3" fmla="*/ 10492751 w 10492751"/>
              <a:gd name="connsiteY3" fmla="*/ 158168 h 1231711"/>
              <a:gd name="connsiteX4" fmla="*/ 10063513 w 10492751"/>
              <a:gd name="connsiteY4" fmla="*/ 683160 h 1231711"/>
              <a:gd name="connsiteX5" fmla="*/ 9922322 w 10492751"/>
              <a:gd name="connsiteY5" fmla="*/ 706665 h 1231711"/>
              <a:gd name="connsiteX6" fmla="*/ 4005708 w 10492751"/>
              <a:gd name="connsiteY6" fmla="*/ 1219968 h 1231711"/>
              <a:gd name="connsiteX7" fmla="*/ 1142209 w 10492751"/>
              <a:gd name="connsiteY7" fmla="*/ 1099532 h 1231711"/>
              <a:gd name="connsiteX8" fmla="*/ 778685 w 10492751"/>
              <a:gd name="connsiteY8" fmla="*/ 1074327 h 1231711"/>
              <a:gd name="connsiteX9" fmla="*/ 0 w 10492751"/>
              <a:gd name="connsiteY9" fmla="*/ 437667 h 1231711"/>
              <a:gd name="connsiteX10" fmla="*/ 26257 w 10492751"/>
              <a:gd name="connsiteY10" fmla="*/ 442684 h 1231711"/>
              <a:gd name="connsiteX11" fmla="*/ 5610827 w 10492751"/>
              <a:gd name="connsiteY11" fmla="*/ 929084 h 1231711"/>
              <a:gd name="connsiteX12" fmla="*/ 5720036 w 10492751"/>
              <a:gd name="connsiteY12" fmla="*/ 926855 h 1231711"/>
              <a:gd name="connsiteX13" fmla="*/ 5747939 w 10492751"/>
              <a:gd name="connsiteY13" fmla="*/ 924909 h 1231711"/>
              <a:gd name="connsiteX14" fmla="*/ 10174850 w 10492751"/>
              <a:gd name="connsiteY14" fmla="*/ 43300 h 1231711"/>
              <a:gd name="connsiteX15" fmla="*/ 10299299 w 10492751"/>
              <a:gd name="connsiteY15" fmla="*/ 0 h 1231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92751" h="1231711">
                <a:moveTo>
                  <a:pt x="7549016" y="858011"/>
                </a:moveTo>
                <a:lnTo>
                  <a:pt x="7538229" y="852492"/>
                </a:lnTo>
                <a:lnTo>
                  <a:pt x="7504924" y="860665"/>
                </a:lnTo>
                <a:close/>
                <a:moveTo>
                  <a:pt x="10492751" y="158168"/>
                </a:moveTo>
                <a:lnTo>
                  <a:pt x="10063513" y="683160"/>
                </a:lnTo>
                <a:lnTo>
                  <a:pt x="9922322" y="706665"/>
                </a:lnTo>
                <a:cubicBezTo>
                  <a:pt x="8487531" y="940333"/>
                  <a:pt x="5896439" y="1301465"/>
                  <a:pt x="4005708" y="1219968"/>
                </a:cubicBezTo>
                <a:cubicBezTo>
                  <a:pt x="2866604" y="1189407"/>
                  <a:pt x="1936522" y="1150381"/>
                  <a:pt x="1142209" y="1099532"/>
                </a:cubicBezTo>
                <a:lnTo>
                  <a:pt x="778685" y="1074327"/>
                </a:lnTo>
                <a:lnTo>
                  <a:pt x="0" y="437667"/>
                </a:lnTo>
                <a:lnTo>
                  <a:pt x="26257" y="442684"/>
                </a:lnTo>
                <a:cubicBezTo>
                  <a:pt x="1627486" y="729833"/>
                  <a:pt x="4260292" y="938913"/>
                  <a:pt x="5610827" y="929084"/>
                </a:cubicBezTo>
                <a:lnTo>
                  <a:pt x="5720036" y="926855"/>
                </a:lnTo>
                <a:lnTo>
                  <a:pt x="5747939" y="924909"/>
                </a:lnTo>
                <a:cubicBezTo>
                  <a:pt x="6083187" y="900048"/>
                  <a:pt x="8072371" y="729117"/>
                  <a:pt x="10174850" y="43300"/>
                </a:cubicBezTo>
                <a:lnTo>
                  <a:pt x="10299299" y="0"/>
                </a:lnTo>
                <a:close/>
              </a:path>
            </a:pathLst>
          </a:custGeom>
          <a:gradFill>
            <a:gsLst>
              <a:gs pos="0">
                <a:schemeClr val="accent1">
                  <a:lumMod val="20000"/>
                  <a:lumOff val="80000"/>
                </a:schemeClr>
              </a:gs>
              <a:gs pos="15000">
                <a:schemeClr val="accent1">
                  <a:lumMod val="20000"/>
                  <a:lumOff val="80000"/>
                </a:schemeClr>
              </a:gs>
              <a:gs pos="100000">
                <a:schemeClr val="accent1"/>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l="19897" t="39749" r="19839" b="8501"/>
          <a:stretch>
            <a:fillRect/>
          </a:stretch>
        </p:blipFill>
        <p:spPr>
          <a:xfrm>
            <a:off x="0" y="0"/>
            <a:ext cx="12192000" cy="6288070"/>
          </a:xfrm>
          <a:custGeom>
            <a:avLst/>
            <a:gdLst>
              <a:gd name="connsiteX0" fmla="*/ 0 w 12192000"/>
              <a:gd name="connsiteY0" fmla="*/ 0 h 6288070"/>
              <a:gd name="connsiteX1" fmla="*/ 12192000 w 12192000"/>
              <a:gd name="connsiteY1" fmla="*/ 0 h 6288070"/>
              <a:gd name="connsiteX2" fmla="*/ 12192000 w 12192000"/>
              <a:gd name="connsiteY2" fmla="*/ 4452257 h 6288070"/>
              <a:gd name="connsiteX3" fmla="*/ 8814418 w 12192000"/>
              <a:gd name="connsiteY3" fmla="*/ 5899792 h 6288070"/>
              <a:gd name="connsiteX4" fmla="*/ 8741036 w 12192000"/>
              <a:gd name="connsiteY4" fmla="*/ 5912070 h 6288070"/>
              <a:gd name="connsiteX5" fmla="*/ 3026358 w 12192000"/>
              <a:gd name="connsiteY5" fmla="*/ 6208097 h 6288070"/>
              <a:gd name="connsiteX6" fmla="*/ 521088 w 12192000"/>
              <a:gd name="connsiteY6" fmla="*/ 5684075 h 6288070"/>
              <a:gd name="connsiteX7" fmla="*/ 0 w 12192000"/>
              <a:gd name="connsiteY7" fmla="*/ 5527576 h 628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88070">
                <a:moveTo>
                  <a:pt x="0" y="0"/>
                </a:moveTo>
                <a:lnTo>
                  <a:pt x="12192000" y="0"/>
                </a:lnTo>
                <a:lnTo>
                  <a:pt x="12192000" y="4452257"/>
                </a:lnTo>
                <a:lnTo>
                  <a:pt x="8814418" y="5899792"/>
                </a:lnTo>
                <a:lnTo>
                  <a:pt x="8741036" y="5912070"/>
                </a:lnTo>
                <a:cubicBezTo>
                  <a:pt x="6672268" y="6241851"/>
                  <a:pt x="4584106" y="6393063"/>
                  <a:pt x="3026358" y="6208097"/>
                </a:cubicBezTo>
                <a:cubicBezTo>
                  <a:pt x="2239620" y="6114681"/>
                  <a:pt x="1389294" y="5932687"/>
                  <a:pt x="521088" y="5684075"/>
                </a:cubicBezTo>
                <a:lnTo>
                  <a:pt x="0" y="5527576"/>
                </a:lnTo>
                <a:close/>
              </a:path>
            </a:pathLst>
          </a:custGeom>
        </p:spPr>
      </p:pic>
      <p:sp>
        <p:nvSpPr>
          <p:cNvPr id="7" name="任意多边形: 形状 6"/>
          <p:cNvSpPr/>
          <p:nvPr userDrawn="1"/>
        </p:nvSpPr>
        <p:spPr>
          <a:xfrm>
            <a:off x="-5885" y="1"/>
            <a:ext cx="12192000" cy="6052496"/>
          </a:xfrm>
          <a:custGeom>
            <a:avLst/>
            <a:gdLst>
              <a:gd name="connsiteX0" fmla="*/ 0 w 12192000"/>
              <a:gd name="connsiteY0" fmla="*/ 0 h 6524627"/>
              <a:gd name="connsiteX1" fmla="*/ 12192000 w 12192000"/>
              <a:gd name="connsiteY1" fmla="*/ 0 h 6524627"/>
              <a:gd name="connsiteX2" fmla="*/ 12192000 w 12192000"/>
              <a:gd name="connsiteY2" fmla="*/ 4938599 h 6524627"/>
              <a:gd name="connsiteX3" fmla="*/ 12174574 w 12192000"/>
              <a:gd name="connsiteY3" fmla="*/ 4946764 h 6524627"/>
              <a:gd name="connsiteX4" fmla="*/ 3727181 w 12192000"/>
              <a:gd name="connsiteY4" fmla="*/ 6458364 h 6524627"/>
              <a:gd name="connsiteX5" fmla="*/ 45804 w 12192000"/>
              <a:gd name="connsiteY5" fmla="*/ 5258807 h 6524627"/>
              <a:gd name="connsiteX6" fmla="*/ 0 w 12192000"/>
              <a:gd name="connsiteY6" fmla="*/ 5235988 h 6524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524627">
                <a:moveTo>
                  <a:pt x="0" y="0"/>
                </a:moveTo>
                <a:lnTo>
                  <a:pt x="12192000" y="0"/>
                </a:lnTo>
                <a:lnTo>
                  <a:pt x="12192000" y="4938599"/>
                </a:lnTo>
                <a:lnTo>
                  <a:pt x="12174574" y="4946764"/>
                </a:lnTo>
                <a:cubicBezTo>
                  <a:pt x="10119860" y="5872783"/>
                  <a:pt x="6081411" y="6780357"/>
                  <a:pt x="3727181" y="6458364"/>
                </a:cubicBezTo>
                <a:cubicBezTo>
                  <a:pt x="2595340" y="6303560"/>
                  <a:pt x="1280551" y="5855186"/>
                  <a:pt x="45804" y="5258807"/>
                </a:cubicBezTo>
                <a:lnTo>
                  <a:pt x="0" y="5235988"/>
                </a:lnTo>
                <a:close/>
              </a:path>
            </a:pathLst>
          </a:custGeom>
          <a:gradFill flip="none" rotWithShape="1">
            <a:gsLst>
              <a:gs pos="39000">
                <a:schemeClr val="bg1">
                  <a:alpha val="9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8" name="任意多边形: 形状 7"/>
          <p:cNvSpPr/>
          <p:nvPr userDrawn="1"/>
        </p:nvSpPr>
        <p:spPr>
          <a:xfrm>
            <a:off x="-11770" y="3829627"/>
            <a:ext cx="12203770" cy="2370707"/>
          </a:xfrm>
          <a:custGeom>
            <a:avLst/>
            <a:gdLst>
              <a:gd name="connsiteX0" fmla="*/ 7683518 w 12203770"/>
              <a:gd name="connsiteY0" fmla="*/ 2108377 h 2370707"/>
              <a:gd name="connsiteX1" fmla="*/ 7660480 w 12203770"/>
              <a:gd name="connsiteY1" fmla="*/ 2114031 h 2370707"/>
              <a:gd name="connsiteX2" fmla="*/ 7690980 w 12203770"/>
              <a:gd name="connsiteY2" fmla="*/ 2112195 h 2370707"/>
              <a:gd name="connsiteX3" fmla="*/ 12203770 w 12203770"/>
              <a:gd name="connsiteY3" fmla="*/ 0 h 2370707"/>
              <a:gd name="connsiteX4" fmla="*/ 12203770 w 12203770"/>
              <a:gd name="connsiteY4" fmla="*/ 1239386 h 2370707"/>
              <a:gd name="connsiteX5" fmla="*/ 12010887 w 12203770"/>
              <a:gd name="connsiteY5" fmla="*/ 1311106 h 2370707"/>
              <a:gd name="connsiteX6" fmla="*/ 10069791 w 12203770"/>
              <a:gd name="connsiteY6" fmla="*/ 1878770 h 2370707"/>
              <a:gd name="connsiteX7" fmla="*/ 9555650 w 12203770"/>
              <a:gd name="connsiteY7" fmla="*/ 1970633 h 2370707"/>
              <a:gd name="connsiteX8" fmla="*/ 9552266 w 12203770"/>
              <a:gd name="connsiteY8" fmla="*/ 1970955 h 2370707"/>
              <a:gd name="connsiteX9" fmla="*/ 9332751 w 12203770"/>
              <a:gd name="connsiteY9" fmla="*/ 2007499 h 2370707"/>
              <a:gd name="connsiteX10" fmla="*/ 5239845 w 12203770"/>
              <a:gd name="connsiteY10" fmla="*/ 2362584 h 2370707"/>
              <a:gd name="connsiteX11" fmla="*/ 146624 w 12203770"/>
              <a:gd name="connsiteY11" fmla="*/ 1834826 h 2370707"/>
              <a:gd name="connsiteX12" fmla="*/ 0 w 12203770"/>
              <a:gd name="connsiteY12" fmla="*/ 1800918 h 2370707"/>
              <a:gd name="connsiteX13" fmla="*/ 0 w 12203770"/>
              <a:gd name="connsiteY13" fmla="*/ 1038461 h 2370707"/>
              <a:gd name="connsiteX14" fmla="*/ 217704 w 12203770"/>
              <a:gd name="connsiteY14" fmla="*/ 1124859 h 2370707"/>
              <a:gd name="connsiteX15" fmla="*/ 2275454 w 12203770"/>
              <a:gd name="connsiteY15" fmla="*/ 1784467 h 2370707"/>
              <a:gd name="connsiteX16" fmla="*/ 6350210 w 12203770"/>
              <a:gd name="connsiteY16" fmla="*/ 2161361 h 2370707"/>
              <a:gd name="connsiteX17" fmla="*/ 6425755 w 12203770"/>
              <a:gd name="connsiteY17" fmla="*/ 2159819 h 2370707"/>
              <a:gd name="connsiteX18" fmla="*/ 6445059 w 12203770"/>
              <a:gd name="connsiteY18" fmla="*/ 2158473 h 2370707"/>
              <a:gd name="connsiteX19" fmla="*/ 11439233 w 12203770"/>
              <a:gd name="connsiteY19" fmla="*/ 656932 h 2370707"/>
              <a:gd name="connsiteX20" fmla="*/ 12123666 w 12203770"/>
              <a:gd name="connsiteY20" fmla="*/ 73273 h 237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03770" h="2370707">
                <a:moveTo>
                  <a:pt x="7683518" y="2108377"/>
                </a:moveTo>
                <a:lnTo>
                  <a:pt x="7660480" y="2114031"/>
                </a:lnTo>
                <a:lnTo>
                  <a:pt x="7690980" y="2112195"/>
                </a:lnTo>
                <a:close/>
                <a:moveTo>
                  <a:pt x="12203770" y="0"/>
                </a:moveTo>
                <a:lnTo>
                  <a:pt x="12203770" y="1239386"/>
                </a:lnTo>
                <a:lnTo>
                  <a:pt x="12010887" y="1311106"/>
                </a:lnTo>
                <a:cubicBezTo>
                  <a:pt x="10976490" y="1690395"/>
                  <a:pt x="10577389" y="1755559"/>
                  <a:pt x="10069791" y="1878770"/>
                </a:cubicBezTo>
                <a:cubicBezTo>
                  <a:pt x="9866753" y="1928055"/>
                  <a:pt x="9699395" y="1954608"/>
                  <a:pt x="9555650" y="1970633"/>
                </a:cubicBezTo>
                <a:lnTo>
                  <a:pt x="9552266" y="1970955"/>
                </a:lnTo>
                <a:lnTo>
                  <a:pt x="9332751" y="2007499"/>
                </a:lnTo>
                <a:cubicBezTo>
                  <a:pt x="8340213" y="2169142"/>
                  <a:pt x="6547785" y="2418961"/>
                  <a:pt x="5239845" y="2362584"/>
                </a:cubicBezTo>
                <a:cubicBezTo>
                  <a:pt x="2508137" y="2289295"/>
                  <a:pt x="1514144" y="2145630"/>
                  <a:pt x="146624" y="1834826"/>
                </a:cubicBezTo>
                <a:lnTo>
                  <a:pt x="0" y="1800918"/>
                </a:lnTo>
                <a:lnTo>
                  <a:pt x="0" y="1038461"/>
                </a:lnTo>
                <a:lnTo>
                  <a:pt x="217704" y="1124859"/>
                </a:lnTo>
                <a:cubicBezTo>
                  <a:pt x="912163" y="1397005"/>
                  <a:pt x="1740388" y="1692214"/>
                  <a:pt x="2275454" y="1784467"/>
                </a:cubicBezTo>
                <a:cubicBezTo>
                  <a:pt x="3347894" y="2003568"/>
                  <a:pt x="5353672" y="2168613"/>
                  <a:pt x="6350210" y="2161361"/>
                </a:cubicBezTo>
                <a:lnTo>
                  <a:pt x="6425755" y="2159819"/>
                </a:lnTo>
                <a:lnTo>
                  <a:pt x="6445059" y="2158473"/>
                </a:lnTo>
                <a:cubicBezTo>
                  <a:pt x="6782389" y="2133458"/>
                  <a:pt x="9540362" y="1894658"/>
                  <a:pt x="11439233" y="656932"/>
                </a:cubicBezTo>
                <a:cubicBezTo>
                  <a:pt x="11680116" y="461151"/>
                  <a:pt x="11908313" y="265883"/>
                  <a:pt x="12123666" y="73273"/>
                </a:cubicBezTo>
                <a:close/>
              </a:path>
            </a:pathLst>
          </a:custGeom>
          <a:gradFill>
            <a:gsLst>
              <a:gs pos="0">
                <a:schemeClr val="accent2">
                  <a:lumMod val="20000"/>
                  <a:lumOff val="80000"/>
                </a:schemeClr>
              </a:gs>
              <a:gs pos="15000">
                <a:schemeClr val="accent2">
                  <a:lumMod val="20000"/>
                  <a:lumOff val="80000"/>
                </a:schemeClr>
              </a:gs>
              <a:gs pos="100000">
                <a:schemeClr val="accent2"/>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9" name="任意多边形: 形状 8"/>
          <p:cNvSpPr/>
          <p:nvPr userDrawn="1"/>
        </p:nvSpPr>
        <p:spPr>
          <a:xfrm>
            <a:off x="0" y="3696868"/>
            <a:ext cx="12192000" cy="2603903"/>
          </a:xfrm>
          <a:custGeom>
            <a:avLst/>
            <a:gdLst>
              <a:gd name="connsiteX0" fmla="*/ 7417749 w 12192000"/>
              <a:gd name="connsiteY0" fmla="*/ 2341573 h 2603903"/>
              <a:gd name="connsiteX1" fmla="*/ 7394711 w 12192000"/>
              <a:gd name="connsiteY1" fmla="*/ 2347227 h 2603903"/>
              <a:gd name="connsiteX2" fmla="*/ 7425210 w 12192000"/>
              <a:gd name="connsiteY2" fmla="*/ 2345391 h 2603903"/>
              <a:gd name="connsiteX3" fmla="*/ 12192000 w 12192000"/>
              <a:gd name="connsiteY3" fmla="*/ 0 h 2603903"/>
              <a:gd name="connsiteX4" fmla="*/ 12192000 w 12192000"/>
              <a:gd name="connsiteY4" fmla="*/ 1383085 h 2603903"/>
              <a:gd name="connsiteX5" fmla="*/ 11960687 w 12192000"/>
              <a:gd name="connsiteY5" fmla="*/ 1464146 h 2603903"/>
              <a:gd name="connsiteX6" fmla="*/ 9804021 w 12192000"/>
              <a:gd name="connsiteY6" fmla="*/ 2111966 h 2603903"/>
              <a:gd name="connsiteX7" fmla="*/ 9289880 w 12192000"/>
              <a:gd name="connsiteY7" fmla="*/ 2203829 h 2603903"/>
              <a:gd name="connsiteX8" fmla="*/ 9286496 w 12192000"/>
              <a:gd name="connsiteY8" fmla="*/ 2204151 h 2603903"/>
              <a:gd name="connsiteX9" fmla="*/ 9066981 w 12192000"/>
              <a:gd name="connsiteY9" fmla="*/ 2240695 h 2603903"/>
              <a:gd name="connsiteX10" fmla="*/ 4974076 w 12192000"/>
              <a:gd name="connsiteY10" fmla="*/ 2595780 h 2603903"/>
              <a:gd name="connsiteX11" fmla="*/ 190766 w 12192000"/>
              <a:gd name="connsiteY11" fmla="*/ 2136823 h 2603903"/>
              <a:gd name="connsiteX12" fmla="*/ 0 w 12192000"/>
              <a:gd name="connsiteY12" fmla="*/ 2094472 h 2603903"/>
              <a:gd name="connsiteX13" fmla="*/ 0 w 12192000"/>
              <a:gd name="connsiteY13" fmla="*/ 1376319 h 2603903"/>
              <a:gd name="connsiteX14" fmla="*/ 491189 w 12192000"/>
              <a:gd name="connsiteY14" fmla="*/ 1562957 h 2603903"/>
              <a:gd name="connsiteX15" fmla="*/ 2009684 w 12192000"/>
              <a:gd name="connsiteY15" fmla="*/ 2017663 h 2603903"/>
              <a:gd name="connsiteX16" fmla="*/ 6084439 w 12192000"/>
              <a:gd name="connsiteY16" fmla="*/ 2394557 h 2603903"/>
              <a:gd name="connsiteX17" fmla="*/ 6159987 w 12192000"/>
              <a:gd name="connsiteY17" fmla="*/ 2393015 h 2603903"/>
              <a:gd name="connsiteX18" fmla="*/ 6179290 w 12192000"/>
              <a:gd name="connsiteY18" fmla="*/ 2391669 h 2603903"/>
              <a:gd name="connsiteX19" fmla="*/ 11173463 w 12192000"/>
              <a:gd name="connsiteY19" fmla="*/ 890128 h 2603903"/>
              <a:gd name="connsiteX20" fmla="*/ 12171271 w 12192000"/>
              <a:gd name="connsiteY20" fmla="*/ 19816 h 260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2603903">
                <a:moveTo>
                  <a:pt x="7417749" y="2341573"/>
                </a:moveTo>
                <a:lnTo>
                  <a:pt x="7394711" y="2347227"/>
                </a:lnTo>
                <a:lnTo>
                  <a:pt x="7425210" y="2345391"/>
                </a:lnTo>
                <a:close/>
                <a:moveTo>
                  <a:pt x="12192000" y="0"/>
                </a:moveTo>
                <a:lnTo>
                  <a:pt x="12192000" y="1383085"/>
                </a:lnTo>
                <a:lnTo>
                  <a:pt x="11960687" y="1464146"/>
                </a:lnTo>
                <a:cubicBezTo>
                  <a:pt x="10763451" y="1915160"/>
                  <a:pt x="10345459" y="1980541"/>
                  <a:pt x="9804021" y="2111966"/>
                </a:cubicBezTo>
                <a:cubicBezTo>
                  <a:pt x="9600983" y="2161251"/>
                  <a:pt x="9433625" y="2187804"/>
                  <a:pt x="9289880" y="2203829"/>
                </a:cubicBezTo>
                <a:lnTo>
                  <a:pt x="9286496" y="2204151"/>
                </a:lnTo>
                <a:lnTo>
                  <a:pt x="9066981" y="2240695"/>
                </a:lnTo>
                <a:cubicBezTo>
                  <a:pt x="8074443" y="2402338"/>
                  <a:pt x="6282015" y="2652157"/>
                  <a:pt x="4974076" y="2595780"/>
                </a:cubicBezTo>
                <a:cubicBezTo>
                  <a:pt x="2452498" y="2528129"/>
                  <a:pt x="1411578" y="2400512"/>
                  <a:pt x="190766" y="2136823"/>
                </a:cubicBezTo>
                <a:lnTo>
                  <a:pt x="0" y="2094472"/>
                </a:lnTo>
                <a:lnTo>
                  <a:pt x="0" y="1376319"/>
                </a:lnTo>
                <a:lnTo>
                  <a:pt x="491189" y="1562957"/>
                </a:lnTo>
                <a:cubicBezTo>
                  <a:pt x="1042183" y="1765121"/>
                  <a:pt x="1608385" y="1948473"/>
                  <a:pt x="2009684" y="2017663"/>
                </a:cubicBezTo>
                <a:cubicBezTo>
                  <a:pt x="3082124" y="2236764"/>
                  <a:pt x="5087901" y="2401809"/>
                  <a:pt x="6084439" y="2394557"/>
                </a:cubicBezTo>
                <a:lnTo>
                  <a:pt x="6159987" y="2393015"/>
                </a:lnTo>
                <a:lnTo>
                  <a:pt x="6179290" y="2391669"/>
                </a:lnTo>
                <a:cubicBezTo>
                  <a:pt x="6516618" y="2366654"/>
                  <a:pt x="9274592" y="2127854"/>
                  <a:pt x="11173463" y="890128"/>
                </a:cubicBezTo>
                <a:cubicBezTo>
                  <a:pt x="11534787" y="596457"/>
                  <a:pt x="11867570" y="303938"/>
                  <a:pt x="12171271" y="19816"/>
                </a:cubicBezTo>
                <a:close/>
              </a:path>
            </a:pathLst>
          </a:custGeom>
          <a:gradFill>
            <a:gsLst>
              <a:gs pos="0">
                <a:schemeClr val="accent1">
                  <a:lumMod val="20000"/>
                  <a:lumOff val="80000"/>
                </a:schemeClr>
              </a:gs>
              <a:gs pos="15000">
                <a:schemeClr val="accent1">
                  <a:lumMod val="20000"/>
                  <a:lumOff val="80000"/>
                </a:schemeClr>
              </a:gs>
              <a:gs pos="100000">
                <a:schemeClr val="accent1"/>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个人介绍页">
    <p:spTree>
      <p:nvGrpSpPr>
        <p:cNvPr id="1" name=""/>
        <p:cNvGrpSpPr/>
        <p:nvPr/>
      </p:nvGrpSpPr>
      <p:grpSpPr>
        <a:xfrm>
          <a:off x="0" y="0"/>
          <a:ext cx="0" cy="0"/>
          <a:chOff x="0" y="0"/>
          <a:chExt cx="0" cy="0"/>
        </a:xfrm>
      </p:grpSpPr>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20" name="椭圆 19"/>
          <p:cNvSpPr/>
          <p:nvPr userDrawn="1"/>
        </p:nvSpPr>
        <p:spPr>
          <a:xfrm>
            <a:off x="1091391" y="1629694"/>
            <a:ext cx="3707318" cy="370731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1" name="椭圆 20"/>
          <p:cNvSpPr/>
          <p:nvPr userDrawn="1"/>
        </p:nvSpPr>
        <p:spPr>
          <a:xfrm>
            <a:off x="1045757" y="1680760"/>
            <a:ext cx="3707318" cy="370731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4" name="图片占位符 23"/>
          <p:cNvSpPr>
            <a:spLocks noGrp="1"/>
          </p:cNvSpPr>
          <p:nvPr>
            <p:ph type="pic" sz="quarter" idx="10"/>
          </p:nvPr>
        </p:nvSpPr>
        <p:spPr>
          <a:xfrm>
            <a:off x="1024389" y="1637300"/>
            <a:ext cx="3679702" cy="3679702"/>
          </a:xfrm>
          <a:custGeom>
            <a:avLst/>
            <a:gdLst>
              <a:gd name="connsiteX0" fmla="*/ 1839851 w 3679702"/>
              <a:gd name="connsiteY0" fmla="*/ 0 h 3679702"/>
              <a:gd name="connsiteX1" fmla="*/ 3679702 w 3679702"/>
              <a:gd name="connsiteY1" fmla="*/ 1839851 h 3679702"/>
              <a:gd name="connsiteX2" fmla="*/ 1839851 w 3679702"/>
              <a:gd name="connsiteY2" fmla="*/ 3679702 h 3679702"/>
              <a:gd name="connsiteX3" fmla="*/ 0 w 3679702"/>
              <a:gd name="connsiteY3" fmla="*/ 1839851 h 3679702"/>
              <a:gd name="connsiteX4" fmla="*/ 1839851 w 3679702"/>
              <a:gd name="connsiteY4" fmla="*/ 0 h 36797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79702" h="3679702">
                <a:moveTo>
                  <a:pt x="1839851" y="0"/>
                </a:moveTo>
                <a:cubicBezTo>
                  <a:pt x="2855973" y="0"/>
                  <a:pt x="3679702" y="823729"/>
                  <a:pt x="3679702" y="1839851"/>
                </a:cubicBezTo>
                <a:cubicBezTo>
                  <a:pt x="3679702" y="2855973"/>
                  <a:pt x="2855973" y="3679702"/>
                  <a:pt x="1839851" y="3679702"/>
                </a:cubicBezTo>
                <a:cubicBezTo>
                  <a:pt x="823729" y="3679702"/>
                  <a:pt x="0" y="2855973"/>
                  <a:pt x="0" y="1839851"/>
                </a:cubicBezTo>
                <a:cubicBezTo>
                  <a:pt x="0" y="823729"/>
                  <a:pt x="823729" y="0"/>
                  <a:pt x="1839851" y="0"/>
                </a:cubicBezTo>
                <a:close/>
              </a:path>
            </a:pathLst>
          </a:custGeom>
        </p:spPr>
        <p:txBody>
          <a:bodyPr wrap="square">
            <a:noAutofit/>
          </a:bodyPr>
          <a:lstStyle/>
          <a:p>
            <a:endParaRPr lang="zh-CN" altLang="en-US"/>
          </a:p>
        </p:txBody>
      </p:sp>
      <p:sp>
        <p:nvSpPr>
          <p:cNvPr id="25"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团队介绍页">
    <p:spTree>
      <p:nvGrpSpPr>
        <p:cNvPr id="1" name=""/>
        <p:cNvGrpSpPr/>
        <p:nvPr/>
      </p:nvGrpSpPr>
      <p:grpSpPr>
        <a:xfrm>
          <a:off x="0" y="0"/>
          <a:ext cx="0" cy="0"/>
          <a:chOff x="0" y="0"/>
          <a:chExt cx="0" cy="0"/>
        </a:xfrm>
      </p:grpSpPr>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grpSp>
        <p:nvGrpSpPr>
          <p:cNvPr id="22" name="组合 21"/>
          <p:cNvGrpSpPr/>
          <p:nvPr userDrawn="1"/>
        </p:nvGrpSpPr>
        <p:grpSpPr>
          <a:xfrm>
            <a:off x="-717550" y="1824773"/>
            <a:ext cx="13627100" cy="1198651"/>
            <a:chOff x="-25400" y="1824773"/>
            <a:chExt cx="13627100" cy="1198651"/>
          </a:xfrm>
        </p:grpSpPr>
        <p:sp>
          <p:nvSpPr>
            <p:cNvPr id="23" name="任意多边形: 形状 22"/>
            <p:cNvSpPr/>
            <p:nvPr/>
          </p:nvSpPr>
          <p:spPr>
            <a:xfrm>
              <a:off x="-25400" y="1968379"/>
              <a:ext cx="13627100" cy="1055045"/>
            </a:xfrm>
            <a:custGeom>
              <a:avLst/>
              <a:gdLst>
                <a:gd name="connsiteX0" fmla="*/ 0 w 13627100"/>
                <a:gd name="connsiteY0" fmla="*/ 508121 h 1055045"/>
                <a:gd name="connsiteX1" fmla="*/ 1752600 w 13627100"/>
                <a:gd name="connsiteY1" fmla="*/ 38221 h 1055045"/>
                <a:gd name="connsiteX2" fmla="*/ 4800600 w 13627100"/>
                <a:gd name="connsiteY2" fmla="*/ 978021 h 1055045"/>
                <a:gd name="connsiteX3" fmla="*/ 8343900 w 13627100"/>
                <a:gd name="connsiteY3" fmla="*/ 121 h 1055045"/>
                <a:gd name="connsiteX4" fmla="*/ 11417300 w 13627100"/>
                <a:gd name="connsiteY4" fmla="*/ 1054221 h 1055045"/>
                <a:gd name="connsiteX5" fmla="*/ 13627100 w 13627100"/>
                <a:gd name="connsiteY5" fmla="*/ 190621 h 1055045"/>
                <a:gd name="connsiteX6" fmla="*/ 13627100 w 13627100"/>
                <a:gd name="connsiteY6" fmla="*/ 190621 h 105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7100" h="1055045">
                  <a:moveTo>
                    <a:pt x="0" y="508121"/>
                  </a:moveTo>
                  <a:cubicBezTo>
                    <a:pt x="476250" y="234012"/>
                    <a:pt x="952500" y="-40096"/>
                    <a:pt x="1752600" y="38221"/>
                  </a:cubicBezTo>
                  <a:cubicBezTo>
                    <a:pt x="2552700" y="116538"/>
                    <a:pt x="3702050" y="984371"/>
                    <a:pt x="4800600" y="978021"/>
                  </a:cubicBezTo>
                  <a:cubicBezTo>
                    <a:pt x="5899150" y="971671"/>
                    <a:pt x="7241117" y="-12579"/>
                    <a:pt x="8343900" y="121"/>
                  </a:cubicBezTo>
                  <a:cubicBezTo>
                    <a:pt x="9446683" y="12821"/>
                    <a:pt x="10536767" y="1022471"/>
                    <a:pt x="11417300" y="1054221"/>
                  </a:cubicBezTo>
                  <a:cubicBezTo>
                    <a:pt x="12297833" y="1085971"/>
                    <a:pt x="13627100" y="190621"/>
                    <a:pt x="13627100" y="190621"/>
                  </a:cubicBezTo>
                  <a:lnTo>
                    <a:pt x="13627100" y="190621"/>
                  </a:lnTo>
                </a:path>
              </a:pathLst>
            </a:custGeom>
            <a:noFill/>
            <a:ln>
              <a:solidFill>
                <a:schemeClr val="accent1">
                  <a:lumMod val="20000"/>
                  <a:lumOff val="80000"/>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5" name="任意多边形: 形状 24"/>
            <p:cNvSpPr/>
            <p:nvPr/>
          </p:nvSpPr>
          <p:spPr>
            <a:xfrm flipH="1">
              <a:off x="-25400" y="1824773"/>
              <a:ext cx="13627100" cy="1055045"/>
            </a:xfrm>
            <a:custGeom>
              <a:avLst/>
              <a:gdLst>
                <a:gd name="connsiteX0" fmla="*/ 0 w 13627100"/>
                <a:gd name="connsiteY0" fmla="*/ 508121 h 1055045"/>
                <a:gd name="connsiteX1" fmla="*/ 1752600 w 13627100"/>
                <a:gd name="connsiteY1" fmla="*/ 38221 h 1055045"/>
                <a:gd name="connsiteX2" fmla="*/ 4800600 w 13627100"/>
                <a:gd name="connsiteY2" fmla="*/ 978021 h 1055045"/>
                <a:gd name="connsiteX3" fmla="*/ 8343900 w 13627100"/>
                <a:gd name="connsiteY3" fmla="*/ 121 h 1055045"/>
                <a:gd name="connsiteX4" fmla="*/ 11417300 w 13627100"/>
                <a:gd name="connsiteY4" fmla="*/ 1054221 h 1055045"/>
                <a:gd name="connsiteX5" fmla="*/ 13627100 w 13627100"/>
                <a:gd name="connsiteY5" fmla="*/ 190621 h 1055045"/>
                <a:gd name="connsiteX6" fmla="*/ 13627100 w 13627100"/>
                <a:gd name="connsiteY6" fmla="*/ 190621 h 1055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27100" h="1055045">
                  <a:moveTo>
                    <a:pt x="0" y="508121"/>
                  </a:moveTo>
                  <a:cubicBezTo>
                    <a:pt x="476250" y="234012"/>
                    <a:pt x="952500" y="-40096"/>
                    <a:pt x="1752600" y="38221"/>
                  </a:cubicBezTo>
                  <a:cubicBezTo>
                    <a:pt x="2552700" y="116538"/>
                    <a:pt x="3702050" y="984371"/>
                    <a:pt x="4800600" y="978021"/>
                  </a:cubicBezTo>
                  <a:cubicBezTo>
                    <a:pt x="5899150" y="971671"/>
                    <a:pt x="7241117" y="-12579"/>
                    <a:pt x="8343900" y="121"/>
                  </a:cubicBezTo>
                  <a:cubicBezTo>
                    <a:pt x="9446683" y="12821"/>
                    <a:pt x="10536767" y="1022471"/>
                    <a:pt x="11417300" y="1054221"/>
                  </a:cubicBezTo>
                  <a:cubicBezTo>
                    <a:pt x="12297833" y="1085971"/>
                    <a:pt x="13627100" y="190621"/>
                    <a:pt x="13627100" y="190621"/>
                  </a:cubicBezTo>
                  <a:lnTo>
                    <a:pt x="13627100" y="190621"/>
                  </a:lnTo>
                </a:path>
              </a:pathLst>
            </a:custGeom>
            <a:noFill/>
            <a:ln>
              <a:solidFill>
                <a:schemeClr val="accent1">
                  <a:lumMod val="20000"/>
                  <a:lumOff val="80000"/>
                  <a:alpha val="9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26" name="椭圆 25"/>
          <p:cNvSpPr/>
          <p:nvPr userDrawn="1"/>
        </p:nvSpPr>
        <p:spPr>
          <a:xfrm>
            <a:off x="1439811" y="1350198"/>
            <a:ext cx="2159578" cy="2159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7" name="椭圆 26"/>
          <p:cNvSpPr/>
          <p:nvPr userDrawn="1"/>
        </p:nvSpPr>
        <p:spPr>
          <a:xfrm>
            <a:off x="1413228" y="1379945"/>
            <a:ext cx="2159578" cy="2159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9" name="椭圆 28"/>
          <p:cNvSpPr/>
          <p:nvPr userDrawn="1"/>
        </p:nvSpPr>
        <p:spPr>
          <a:xfrm>
            <a:off x="5063285" y="1350198"/>
            <a:ext cx="2159578" cy="2159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30" name="椭圆 29"/>
          <p:cNvSpPr/>
          <p:nvPr userDrawn="1"/>
        </p:nvSpPr>
        <p:spPr>
          <a:xfrm>
            <a:off x="5036702" y="1379945"/>
            <a:ext cx="2159578" cy="2159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32" name="椭圆 31"/>
          <p:cNvSpPr/>
          <p:nvPr userDrawn="1"/>
        </p:nvSpPr>
        <p:spPr>
          <a:xfrm>
            <a:off x="8625398" y="1350198"/>
            <a:ext cx="2159578" cy="215958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33" name="椭圆 32"/>
          <p:cNvSpPr/>
          <p:nvPr userDrawn="1"/>
        </p:nvSpPr>
        <p:spPr>
          <a:xfrm>
            <a:off x="8598815" y="1379945"/>
            <a:ext cx="2159578" cy="215958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35" name="图片占位符 34"/>
          <p:cNvSpPr>
            <a:spLocks noGrp="1"/>
          </p:cNvSpPr>
          <p:nvPr>
            <p:ph type="pic" sz="quarter" idx="10"/>
          </p:nvPr>
        </p:nvSpPr>
        <p:spPr>
          <a:xfrm>
            <a:off x="1400781" y="1354628"/>
            <a:ext cx="2143492" cy="2143494"/>
          </a:xfrm>
          <a:custGeom>
            <a:avLst/>
            <a:gdLst>
              <a:gd name="connsiteX0" fmla="*/ 1071746 w 2143492"/>
              <a:gd name="connsiteY0" fmla="*/ 0 h 2143494"/>
              <a:gd name="connsiteX1" fmla="*/ 2143492 w 2143492"/>
              <a:gd name="connsiteY1" fmla="*/ 1071747 h 2143494"/>
              <a:gd name="connsiteX2" fmla="*/ 1071746 w 2143492"/>
              <a:gd name="connsiteY2" fmla="*/ 2143494 h 2143494"/>
              <a:gd name="connsiteX3" fmla="*/ 0 w 2143492"/>
              <a:gd name="connsiteY3" fmla="*/ 1071747 h 2143494"/>
              <a:gd name="connsiteX4" fmla="*/ 1071746 w 2143492"/>
              <a:gd name="connsiteY4" fmla="*/ 0 h 21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492" h="2143494">
                <a:moveTo>
                  <a:pt x="1071746" y="0"/>
                </a:moveTo>
                <a:cubicBezTo>
                  <a:pt x="1663655" y="0"/>
                  <a:pt x="2143492" y="479837"/>
                  <a:pt x="2143492" y="1071747"/>
                </a:cubicBezTo>
                <a:cubicBezTo>
                  <a:pt x="2143492" y="1663657"/>
                  <a:pt x="1663655" y="2143494"/>
                  <a:pt x="1071746" y="2143494"/>
                </a:cubicBezTo>
                <a:cubicBezTo>
                  <a:pt x="479837" y="2143494"/>
                  <a:pt x="0" y="1663657"/>
                  <a:pt x="0" y="1071747"/>
                </a:cubicBezTo>
                <a:cubicBezTo>
                  <a:pt x="0" y="479837"/>
                  <a:pt x="479837" y="0"/>
                  <a:pt x="1071746" y="0"/>
                </a:cubicBezTo>
                <a:close/>
              </a:path>
            </a:pathLst>
          </a:custGeom>
        </p:spPr>
        <p:txBody>
          <a:bodyPr wrap="square">
            <a:noAutofit/>
          </a:bodyPr>
          <a:lstStyle/>
          <a:p>
            <a:endParaRPr lang="zh-CN" altLang="en-US"/>
          </a:p>
        </p:txBody>
      </p:sp>
      <p:sp>
        <p:nvSpPr>
          <p:cNvPr id="36" name="图片占位符 35"/>
          <p:cNvSpPr>
            <a:spLocks noGrp="1"/>
          </p:cNvSpPr>
          <p:nvPr>
            <p:ph type="pic" sz="quarter" idx="11"/>
          </p:nvPr>
        </p:nvSpPr>
        <p:spPr>
          <a:xfrm>
            <a:off x="5024255" y="1354628"/>
            <a:ext cx="2143492" cy="2143494"/>
          </a:xfrm>
          <a:custGeom>
            <a:avLst/>
            <a:gdLst>
              <a:gd name="connsiteX0" fmla="*/ 1071746 w 2143492"/>
              <a:gd name="connsiteY0" fmla="*/ 0 h 2143494"/>
              <a:gd name="connsiteX1" fmla="*/ 2143492 w 2143492"/>
              <a:gd name="connsiteY1" fmla="*/ 1071747 h 2143494"/>
              <a:gd name="connsiteX2" fmla="*/ 1071746 w 2143492"/>
              <a:gd name="connsiteY2" fmla="*/ 2143494 h 2143494"/>
              <a:gd name="connsiteX3" fmla="*/ 0 w 2143492"/>
              <a:gd name="connsiteY3" fmla="*/ 1071747 h 2143494"/>
              <a:gd name="connsiteX4" fmla="*/ 1071746 w 2143492"/>
              <a:gd name="connsiteY4" fmla="*/ 0 h 21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492" h="2143494">
                <a:moveTo>
                  <a:pt x="1071746" y="0"/>
                </a:moveTo>
                <a:cubicBezTo>
                  <a:pt x="1663655" y="0"/>
                  <a:pt x="2143492" y="479837"/>
                  <a:pt x="2143492" y="1071747"/>
                </a:cubicBezTo>
                <a:cubicBezTo>
                  <a:pt x="2143492" y="1663657"/>
                  <a:pt x="1663655" y="2143494"/>
                  <a:pt x="1071746" y="2143494"/>
                </a:cubicBezTo>
                <a:cubicBezTo>
                  <a:pt x="479837" y="2143494"/>
                  <a:pt x="0" y="1663657"/>
                  <a:pt x="0" y="1071747"/>
                </a:cubicBezTo>
                <a:cubicBezTo>
                  <a:pt x="0" y="479837"/>
                  <a:pt x="479837" y="0"/>
                  <a:pt x="1071746" y="0"/>
                </a:cubicBezTo>
                <a:close/>
              </a:path>
            </a:pathLst>
          </a:custGeom>
        </p:spPr>
        <p:txBody>
          <a:bodyPr wrap="square">
            <a:noAutofit/>
          </a:bodyPr>
          <a:lstStyle/>
          <a:p>
            <a:endParaRPr lang="zh-CN" altLang="en-US"/>
          </a:p>
        </p:txBody>
      </p:sp>
      <p:sp>
        <p:nvSpPr>
          <p:cNvPr id="37" name="图片占位符 36"/>
          <p:cNvSpPr>
            <a:spLocks noGrp="1"/>
          </p:cNvSpPr>
          <p:nvPr>
            <p:ph type="pic" sz="quarter" idx="12"/>
          </p:nvPr>
        </p:nvSpPr>
        <p:spPr>
          <a:xfrm>
            <a:off x="8586368" y="1354628"/>
            <a:ext cx="2143492" cy="2143494"/>
          </a:xfrm>
          <a:custGeom>
            <a:avLst/>
            <a:gdLst>
              <a:gd name="connsiteX0" fmla="*/ 1071746 w 2143492"/>
              <a:gd name="connsiteY0" fmla="*/ 0 h 2143494"/>
              <a:gd name="connsiteX1" fmla="*/ 2143492 w 2143492"/>
              <a:gd name="connsiteY1" fmla="*/ 1071747 h 2143494"/>
              <a:gd name="connsiteX2" fmla="*/ 1071746 w 2143492"/>
              <a:gd name="connsiteY2" fmla="*/ 2143494 h 2143494"/>
              <a:gd name="connsiteX3" fmla="*/ 0 w 2143492"/>
              <a:gd name="connsiteY3" fmla="*/ 1071747 h 2143494"/>
              <a:gd name="connsiteX4" fmla="*/ 1071746 w 2143492"/>
              <a:gd name="connsiteY4" fmla="*/ 0 h 21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43492" h="2143494">
                <a:moveTo>
                  <a:pt x="1071746" y="0"/>
                </a:moveTo>
                <a:cubicBezTo>
                  <a:pt x="1663655" y="0"/>
                  <a:pt x="2143492" y="479837"/>
                  <a:pt x="2143492" y="1071747"/>
                </a:cubicBezTo>
                <a:cubicBezTo>
                  <a:pt x="2143492" y="1663657"/>
                  <a:pt x="1663655" y="2143494"/>
                  <a:pt x="1071746" y="2143494"/>
                </a:cubicBezTo>
                <a:cubicBezTo>
                  <a:pt x="479837" y="2143494"/>
                  <a:pt x="0" y="1663657"/>
                  <a:pt x="0" y="1071747"/>
                </a:cubicBezTo>
                <a:cubicBezTo>
                  <a:pt x="0" y="479837"/>
                  <a:pt x="479837" y="0"/>
                  <a:pt x="1071746" y="0"/>
                </a:cubicBezTo>
                <a:close/>
              </a:path>
            </a:pathLst>
          </a:custGeom>
        </p:spPr>
        <p:txBody>
          <a:bodyPr wrap="square">
            <a:noAutofit/>
          </a:bodyPr>
          <a:lstStyle/>
          <a:p>
            <a:endParaRPr lang="zh-CN" altLang="en-US"/>
          </a:p>
        </p:txBody>
      </p:sp>
      <p:sp>
        <p:nvSpPr>
          <p:cNvPr id="38"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一张图版式">
    <p:spTree>
      <p:nvGrpSpPr>
        <p:cNvPr id="1" name=""/>
        <p:cNvGrpSpPr/>
        <p:nvPr/>
      </p:nvGrpSpPr>
      <p:grpSpPr>
        <a:xfrm>
          <a:off x="0" y="0"/>
          <a:ext cx="0" cy="0"/>
          <a:chOff x="0" y="0"/>
          <a:chExt cx="0" cy="0"/>
        </a:xfrm>
      </p:grpSpPr>
      <p:sp>
        <p:nvSpPr>
          <p:cNvPr id="3" name="图片占位符 2"/>
          <p:cNvSpPr>
            <a:spLocks noGrp="1"/>
          </p:cNvSpPr>
          <p:nvPr>
            <p:ph type="pic" sz="quarter" idx="10"/>
          </p:nvPr>
        </p:nvSpPr>
        <p:spPr>
          <a:xfrm>
            <a:off x="849313" y="1100138"/>
            <a:ext cx="4329112" cy="5049837"/>
          </a:xfrm>
        </p:spPr>
        <p:txBody>
          <a:bodyPr/>
          <a:lstStyle/>
          <a:p>
            <a:endParaRPr lang="zh-CN" altLang="en-US"/>
          </a:p>
        </p:txBody>
      </p:sp>
      <p:grpSp>
        <p:nvGrpSpPr>
          <p:cNvPr id="7" name="组合 6"/>
          <p:cNvGrpSpPr/>
          <p:nvPr userDrawn="1"/>
        </p:nvGrpSpPr>
        <p:grpSpPr>
          <a:xfrm>
            <a:off x="-529707" y="381990"/>
            <a:ext cx="1221064" cy="427299"/>
            <a:chOff x="-172528" y="440767"/>
            <a:chExt cx="490094" cy="271036"/>
          </a:xfrm>
        </p:grpSpPr>
        <p:sp>
          <p:nvSpPr>
            <p:cNvPr id="8" name="梯形 7"/>
            <p:cNvSpPr/>
            <p:nvPr/>
          </p:nvSpPr>
          <p:spPr>
            <a:xfrm rot="16200000">
              <a:off x="-46695" y="314934"/>
              <a:ext cx="238427" cy="490094"/>
            </a:xfrm>
            <a:prstGeom prst="trapezoid">
              <a:avLst>
                <a:gd name="adj" fmla="val 7230"/>
              </a:avLst>
            </a:prstGeom>
            <a:gradFill>
              <a:gsLst>
                <a:gs pos="100000">
                  <a:schemeClr val="accent1"/>
                </a:gs>
                <a:gs pos="0">
                  <a:schemeClr val="accent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9" name="梯形 8"/>
            <p:cNvSpPr/>
            <p:nvPr/>
          </p:nvSpPr>
          <p:spPr>
            <a:xfrm rot="16200000">
              <a:off x="-22915" y="414653"/>
              <a:ext cx="169520" cy="424779"/>
            </a:xfrm>
            <a:prstGeom prst="trapezoid">
              <a:avLst>
                <a:gd name="adj" fmla="val 7230"/>
              </a:avLst>
            </a:prstGeom>
            <a:gradFill flip="none" rotWithShape="1">
              <a:gsLst>
                <a:gs pos="100000">
                  <a:schemeClr val="accent2"/>
                </a:gs>
                <a:gs pos="0">
                  <a:schemeClr val="accent2">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grpSp>
      <p:sp>
        <p:nvSpPr>
          <p:cNvPr id="11" name="矩形 10"/>
          <p:cNvSpPr/>
          <p:nvPr userDrawn="1"/>
        </p:nvSpPr>
        <p:spPr>
          <a:xfrm>
            <a:off x="-6351" y="6613113"/>
            <a:ext cx="12198351" cy="257957"/>
          </a:xfrm>
          <a:prstGeom prst="rect">
            <a:avLst/>
          </a:prstGeom>
          <a:pattFill prst="dkUpDiag">
            <a:fgClr>
              <a:schemeClr val="accent1">
                <a:lumMod val="60000"/>
                <a:lumOff val="40000"/>
              </a:schemeClr>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19" name="标题 53"/>
          <p:cNvSpPr>
            <a:spLocks noGrp="1"/>
          </p:cNvSpPr>
          <p:nvPr>
            <p:ph type="title" hasCustomPrompt="1"/>
          </p:nvPr>
        </p:nvSpPr>
        <p:spPr>
          <a:xfrm>
            <a:off x="741820" y="346081"/>
            <a:ext cx="7282912" cy="480131"/>
          </a:xfrm>
          <a:noFill/>
        </p:spPr>
        <p:txBody>
          <a:bodyPr wrap="square" rtlCol="0">
            <a:spAutoFit/>
          </a:bodyPr>
          <a:lstStyle>
            <a:lvl1pPr>
              <a:defRPr lang="zh-CN" altLang="en-US" sz="2800" b="1" spc="200" dirty="0">
                <a:solidFill>
                  <a:schemeClr val="accent1"/>
                </a:solidFill>
                <a:latin typeface="阿里巴巴普惠体 B" panose="00020600040101010101" pitchFamily="18" charset="-122"/>
                <a:ea typeface="阿里巴巴普惠体 B" panose="00020600040101010101" pitchFamily="18" charset="-122"/>
                <a:cs typeface="+mn-cs"/>
              </a:defRPr>
            </a:lvl1pPr>
          </a:lstStyle>
          <a:p>
            <a:pPr marL="0" lvl="0"/>
            <a:r>
              <a:rPr lang="zh-CN" altLang="en-US" dirty="0"/>
              <a:t>单击此处输入标题</a:t>
            </a:r>
            <a:endParaRPr lang="zh-CN" altLang="en-US" dirty="0"/>
          </a:p>
        </p:txBody>
      </p:sp>
      <p:sp>
        <p:nvSpPr>
          <p:cNvPr id="31"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200" b="0">
                <a:solidFill>
                  <a:schemeClr val="bg1"/>
                </a:solidFill>
              </a:defRPr>
            </a:lvl1pPr>
          </a:lstStyle>
          <a:p>
            <a:fld id="{6B5BFEB1-8843-4D97-A3A4-D6DB87A2889D}" type="slidenum">
              <a:rPr lang="zh-CN" altLang="en-US" smtClean="0"/>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image" Target="../media/image4.jpe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图片 9" descr="图片包含 雪花, 户外, 自然, 天空&#10;&#10;描述已自动生成"/>
          <p:cNvPicPr>
            <a:picLocks noChangeAspect="1"/>
          </p:cNvPicPr>
          <p:nvPr userDrawn="1"/>
        </p:nvPicPr>
        <p:blipFill>
          <a:blip r:embed="rId18">
            <a:alphaModFix amt="9000"/>
            <a:extLst>
              <a:ext uri="{28A0092B-C50C-407E-A947-70E740481C1C}">
                <a14:useLocalDpi xmlns:a14="http://schemas.microsoft.com/office/drawing/2010/main" val="0"/>
              </a:ext>
            </a:extLst>
          </a:blip>
          <a:stretch>
            <a:fillRect/>
          </a:stretch>
        </p:blipFill>
        <p:spPr>
          <a:xfrm>
            <a:off x="0" y="0"/>
            <a:ext cx="12192000" cy="6858000"/>
          </a:xfrm>
          <a:prstGeom prst="rect">
            <a:avLst/>
          </a:prstGeom>
          <a:pattFill prst="wdDnDiag">
            <a:fgClr>
              <a:schemeClr val="bg1">
                <a:lumMod val="95000"/>
              </a:schemeClr>
            </a:fgClr>
            <a:bgClr>
              <a:schemeClr val="bg1"/>
            </a:bgClr>
          </a:pattFill>
        </p:spPr>
      </p:pic>
      <p:sp>
        <p:nvSpPr>
          <p:cNvPr id="11" name="矩形 10"/>
          <p:cNvSpPr/>
          <p:nvPr userDrawn="1"/>
        </p:nvSpPr>
        <p:spPr>
          <a:xfrm>
            <a:off x="0" y="0"/>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ea typeface="阿里巴巴普惠体 B" panose="00020600040101010101" pitchFamily="18" charset="-122"/>
            </a:endParaRP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ea typeface="阿里巴巴普惠体 B" panose="00020600040101010101" pitchFamily="18" charset="-122"/>
              </a:defRPr>
            </a:lvl1pPr>
          </a:lstStyle>
          <a:p>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ea typeface="阿里巴巴普惠体 B" panose="00020600040101010101" pitchFamily="18" charset="-122"/>
              </a:defRPr>
            </a:lvl1pPr>
          </a:lstStyle>
          <a:p>
            <a:endParaRPr lang="zh-CN" altLang="en-US" dirty="0"/>
          </a:p>
        </p:txBody>
      </p:sp>
      <p:sp>
        <p:nvSpPr>
          <p:cNvPr id="9" name="灯片编号占位符 5"/>
          <p:cNvSpPr>
            <a:spLocks noGrp="1"/>
          </p:cNvSpPr>
          <p:nvPr>
            <p:ph type="sldNum" sz="quarter" idx="4"/>
          </p:nvPr>
        </p:nvSpPr>
        <p:spPr>
          <a:xfrm>
            <a:off x="9064625" y="6559550"/>
            <a:ext cx="2743200" cy="365125"/>
          </a:xfrm>
          <a:prstGeom prst="rect">
            <a:avLst/>
          </a:prstGeom>
        </p:spPr>
        <p:txBody>
          <a:bodyPr vert="horz" lIns="91440" tIns="45720" rIns="91440" bIns="45720" rtlCol="0" anchor="ctr"/>
          <a:lstStyle>
            <a:lvl1pPr algn="r">
              <a:defRPr sz="1400" b="0">
                <a:solidFill>
                  <a:schemeClr val="bg1"/>
                </a:solidFill>
                <a:ea typeface="阿里巴巴普惠体 B" panose="00020600040101010101" pitchFamily="18" charset="-122"/>
              </a:defRPr>
            </a:lvl1pPr>
          </a:lstStyle>
          <a:p>
            <a:fld id="{6B5BFEB1-8843-4D97-A3A4-D6DB87A2889D}"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阿里巴巴普惠体 B" panose="00020600040101010101" pitchFamily="18"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阿里巴巴普惠体 B" panose="00020600040101010101" pitchFamily="18"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阿里巴巴普惠体 B" panose="00020600040101010101" pitchFamily="18"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阿里巴巴普惠体 B" panose="00020600040101010101" pitchFamily="18"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B" panose="00020600040101010101" pitchFamily="18"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阿里巴巴普惠体 B" panose="00020600040101010101" pitchFamily="18"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5.xml"/><Relationship Id="rId4" Type="http://schemas.openxmlformats.org/officeDocument/2006/relationships/diagramColors" Target="../diagrams/colors5.xml"/><Relationship Id="rId3" Type="http://schemas.openxmlformats.org/officeDocument/2006/relationships/diagramQuickStyle" Target="../diagrams/quickStyle5.xml"/><Relationship Id="rId2" Type="http://schemas.openxmlformats.org/officeDocument/2006/relationships/diagramLayout" Target="../diagrams/layout5.xml"/><Relationship Id="rId1" Type="http://schemas.openxmlformats.org/officeDocument/2006/relationships/diagramData" Target="../diagrams/data5.xml"/></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6.xml"/><Relationship Id="rId4" Type="http://schemas.openxmlformats.org/officeDocument/2006/relationships/diagramColors" Target="../diagrams/colors6.xml"/><Relationship Id="rId3" Type="http://schemas.openxmlformats.org/officeDocument/2006/relationships/diagramQuickStyle" Target="../diagrams/quickStyle6.xml"/><Relationship Id="rId2" Type="http://schemas.openxmlformats.org/officeDocument/2006/relationships/diagramLayout" Target="../diagrams/layout6.xml"/><Relationship Id="rId1" Type="http://schemas.openxmlformats.org/officeDocument/2006/relationships/diagramData" Target="../diagrams/data6.xml"/></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7.xml"/><Relationship Id="rId4" Type="http://schemas.openxmlformats.org/officeDocument/2006/relationships/diagramColors" Target="../diagrams/colors7.xml"/><Relationship Id="rId3" Type="http://schemas.openxmlformats.org/officeDocument/2006/relationships/diagramQuickStyle" Target="../diagrams/quickStyle7.xml"/><Relationship Id="rId2" Type="http://schemas.openxmlformats.org/officeDocument/2006/relationships/diagramLayout" Target="../diagrams/layout7.xml"/><Relationship Id="rId1" Type="http://schemas.openxmlformats.org/officeDocument/2006/relationships/diagramData" Target="../diagrams/data7.xml"/></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8.xml"/><Relationship Id="rId4" Type="http://schemas.openxmlformats.org/officeDocument/2006/relationships/diagramColors" Target="../diagrams/colors8.xml"/><Relationship Id="rId3" Type="http://schemas.openxmlformats.org/officeDocument/2006/relationships/diagramQuickStyle" Target="../diagrams/quickStyle8.xml"/><Relationship Id="rId2" Type="http://schemas.openxmlformats.org/officeDocument/2006/relationships/diagramLayout" Target="../diagrams/layout8.xml"/><Relationship Id="rId1" Type="http://schemas.openxmlformats.org/officeDocument/2006/relationships/diagramData" Target="../diagrams/data8.xml"/></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9.xml"/><Relationship Id="rId4" Type="http://schemas.openxmlformats.org/officeDocument/2006/relationships/diagramColors" Target="../diagrams/colors9.xml"/><Relationship Id="rId3" Type="http://schemas.openxmlformats.org/officeDocument/2006/relationships/diagramQuickStyle" Target="../diagrams/quickStyle9.xml"/><Relationship Id="rId2" Type="http://schemas.openxmlformats.org/officeDocument/2006/relationships/diagramLayout" Target="../diagrams/layout9.xml"/><Relationship Id="rId1" Type="http://schemas.openxmlformats.org/officeDocument/2006/relationships/diagramData" Target="../diagrams/data9.xml"/></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0.xml"/><Relationship Id="rId4" Type="http://schemas.openxmlformats.org/officeDocument/2006/relationships/diagramColors" Target="../diagrams/colors10.xml"/><Relationship Id="rId3" Type="http://schemas.openxmlformats.org/officeDocument/2006/relationships/diagramQuickStyle" Target="../diagrams/quickStyle10.xml"/><Relationship Id="rId2" Type="http://schemas.openxmlformats.org/officeDocument/2006/relationships/diagramLayout" Target="../diagrams/layout10.xml"/><Relationship Id="rId1" Type="http://schemas.openxmlformats.org/officeDocument/2006/relationships/diagramData" Target="../diagrams/data10.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1.xml"/><Relationship Id="rId4" Type="http://schemas.openxmlformats.org/officeDocument/2006/relationships/diagramColors" Target="../diagrams/colors11.xml"/><Relationship Id="rId3" Type="http://schemas.openxmlformats.org/officeDocument/2006/relationships/diagramQuickStyle" Target="../diagrams/quickStyle11.xml"/><Relationship Id="rId2" Type="http://schemas.openxmlformats.org/officeDocument/2006/relationships/diagramLayout" Target="../diagrams/layout11.xml"/><Relationship Id="rId1" Type="http://schemas.openxmlformats.org/officeDocument/2006/relationships/diagramData" Target="../diagrams/data11.xml"/></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2.xml"/><Relationship Id="rId4" Type="http://schemas.openxmlformats.org/officeDocument/2006/relationships/diagramColors" Target="../diagrams/colors12.xml"/><Relationship Id="rId3" Type="http://schemas.openxmlformats.org/officeDocument/2006/relationships/diagramQuickStyle" Target="../diagrams/quickStyle12.xml"/><Relationship Id="rId2" Type="http://schemas.openxmlformats.org/officeDocument/2006/relationships/diagramLayout" Target="../diagrams/layout12.xml"/><Relationship Id="rId1" Type="http://schemas.openxmlformats.org/officeDocument/2006/relationships/diagramData" Target="../diagrams/data12.xml"/></Relationships>
</file>

<file path=ppt/slides/_rels/slide1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3.xml"/><Relationship Id="rId4" Type="http://schemas.openxmlformats.org/officeDocument/2006/relationships/diagramColors" Target="../diagrams/colors13.xml"/><Relationship Id="rId3" Type="http://schemas.openxmlformats.org/officeDocument/2006/relationships/diagramQuickStyle" Target="../diagrams/quickStyle13.xml"/><Relationship Id="rId2" Type="http://schemas.openxmlformats.org/officeDocument/2006/relationships/diagramLayout" Target="../diagrams/layout13.xml"/><Relationship Id="rId1" Type="http://schemas.openxmlformats.org/officeDocument/2006/relationships/diagramData" Target="../diagrams/data13.xml"/></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4.xml"/><Relationship Id="rId4" Type="http://schemas.openxmlformats.org/officeDocument/2006/relationships/diagramColors" Target="../diagrams/colors14.xml"/><Relationship Id="rId3" Type="http://schemas.openxmlformats.org/officeDocument/2006/relationships/diagramQuickStyle" Target="../diagrams/quickStyle14.xml"/><Relationship Id="rId2" Type="http://schemas.openxmlformats.org/officeDocument/2006/relationships/diagramLayout" Target="../diagrams/layout14.xml"/><Relationship Id="rId1" Type="http://schemas.openxmlformats.org/officeDocument/2006/relationships/diagramData" Target="../diagrams/data14.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5.xml"/><Relationship Id="rId4" Type="http://schemas.openxmlformats.org/officeDocument/2006/relationships/diagramColors" Target="../diagrams/colors15.xml"/><Relationship Id="rId3" Type="http://schemas.openxmlformats.org/officeDocument/2006/relationships/diagramQuickStyle" Target="../diagrams/quickStyle15.xml"/><Relationship Id="rId2" Type="http://schemas.openxmlformats.org/officeDocument/2006/relationships/diagramLayout" Target="../diagrams/layout15.xml"/><Relationship Id="rId1" Type="http://schemas.openxmlformats.org/officeDocument/2006/relationships/diagramData" Target="../diagrams/data15.xml"/></Relationships>
</file>

<file path=ppt/slides/_rels/slide2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6.xml"/><Relationship Id="rId4" Type="http://schemas.openxmlformats.org/officeDocument/2006/relationships/diagramColors" Target="../diagrams/colors16.xml"/><Relationship Id="rId3" Type="http://schemas.openxmlformats.org/officeDocument/2006/relationships/diagramQuickStyle" Target="../diagrams/quickStyle16.xml"/><Relationship Id="rId2" Type="http://schemas.openxmlformats.org/officeDocument/2006/relationships/diagramLayout" Target="../diagrams/layout16.xml"/><Relationship Id="rId1" Type="http://schemas.openxmlformats.org/officeDocument/2006/relationships/diagramData" Target="../diagrams/data16.xml"/></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7.xml"/><Relationship Id="rId4" Type="http://schemas.openxmlformats.org/officeDocument/2006/relationships/diagramColors" Target="../diagrams/colors17.xml"/><Relationship Id="rId3" Type="http://schemas.openxmlformats.org/officeDocument/2006/relationships/diagramQuickStyle" Target="../diagrams/quickStyle17.xml"/><Relationship Id="rId2" Type="http://schemas.openxmlformats.org/officeDocument/2006/relationships/diagramLayout" Target="../diagrams/layout17.xml"/><Relationship Id="rId1" Type="http://schemas.openxmlformats.org/officeDocument/2006/relationships/diagramData" Target="../diagrams/data17.xml"/></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8.xml"/><Relationship Id="rId4" Type="http://schemas.openxmlformats.org/officeDocument/2006/relationships/diagramColors" Target="../diagrams/colors18.xml"/><Relationship Id="rId3" Type="http://schemas.openxmlformats.org/officeDocument/2006/relationships/diagramQuickStyle" Target="../diagrams/quickStyle18.xml"/><Relationship Id="rId2" Type="http://schemas.openxmlformats.org/officeDocument/2006/relationships/diagramLayout" Target="../diagrams/layout18.xml"/><Relationship Id="rId1" Type="http://schemas.openxmlformats.org/officeDocument/2006/relationships/diagramData" Target="../diagrams/data18.xml"/></Relationships>
</file>

<file path=ppt/slides/_rels/slide24.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9.xml"/><Relationship Id="rId4" Type="http://schemas.openxmlformats.org/officeDocument/2006/relationships/diagramColors" Target="../diagrams/colors19.xml"/><Relationship Id="rId3" Type="http://schemas.openxmlformats.org/officeDocument/2006/relationships/diagramQuickStyle" Target="../diagrams/quickStyle19.xml"/><Relationship Id="rId2" Type="http://schemas.openxmlformats.org/officeDocument/2006/relationships/diagramLayout" Target="../diagrams/layout19.xml"/><Relationship Id="rId1" Type="http://schemas.openxmlformats.org/officeDocument/2006/relationships/diagramData" Target="../diagrams/data19.xml"/></Relationships>
</file>

<file path=ppt/slides/_rels/slide2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0.xml"/><Relationship Id="rId4" Type="http://schemas.openxmlformats.org/officeDocument/2006/relationships/diagramColors" Target="../diagrams/colors20.xml"/><Relationship Id="rId3" Type="http://schemas.openxmlformats.org/officeDocument/2006/relationships/diagramQuickStyle" Target="../diagrams/quickStyle20.xml"/><Relationship Id="rId2" Type="http://schemas.openxmlformats.org/officeDocument/2006/relationships/diagramLayout" Target="../diagrams/layout20.xml"/><Relationship Id="rId1" Type="http://schemas.openxmlformats.org/officeDocument/2006/relationships/diagramData" Target="../diagrams/data20.xml"/></Relationships>
</file>

<file path=ppt/slides/_rels/slide2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1.xml"/><Relationship Id="rId4" Type="http://schemas.openxmlformats.org/officeDocument/2006/relationships/diagramColors" Target="../diagrams/colors21.xml"/><Relationship Id="rId3" Type="http://schemas.openxmlformats.org/officeDocument/2006/relationships/diagramQuickStyle" Target="../diagrams/quickStyle21.xml"/><Relationship Id="rId2" Type="http://schemas.openxmlformats.org/officeDocument/2006/relationships/diagramLayout" Target="../diagrams/layout21.xml"/><Relationship Id="rId1" Type="http://schemas.openxmlformats.org/officeDocument/2006/relationships/diagramData" Target="../diagrams/data21.xml"/></Relationships>
</file>

<file path=ppt/slides/_rels/slide2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2.xml"/><Relationship Id="rId4" Type="http://schemas.openxmlformats.org/officeDocument/2006/relationships/diagramColors" Target="../diagrams/colors22.xml"/><Relationship Id="rId3" Type="http://schemas.openxmlformats.org/officeDocument/2006/relationships/diagramQuickStyle" Target="../diagrams/quickStyle22.xml"/><Relationship Id="rId2" Type="http://schemas.openxmlformats.org/officeDocument/2006/relationships/diagramLayout" Target="../diagrams/layout22.xml"/><Relationship Id="rId1" Type="http://schemas.openxmlformats.org/officeDocument/2006/relationships/diagramData" Target="../diagrams/data22.xml"/></Relationships>
</file>

<file path=ppt/slides/_rels/slide2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3.xml"/><Relationship Id="rId4" Type="http://schemas.openxmlformats.org/officeDocument/2006/relationships/diagramColors" Target="../diagrams/colors23.xml"/><Relationship Id="rId3" Type="http://schemas.openxmlformats.org/officeDocument/2006/relationships/diagramQuickStyle" Target="../diagrams/quickStyle23.xml"/><Relationship Id="rId2" Type="http://schemas.openxmlformats.org/officeDocument/2006/relationships/diagramLayout" Target="../diagrams/layout23.xml"/><Relationship Id="rId1" Type="http://schemas.openxmlformats.org/officeDocument/2006/relationships/diagramData" Target="../diagrams/data23.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4.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5.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7.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8.xml"/></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9.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0.xml"/></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1.xml"/></Relationships>
</file>

<file path=ppt/slides/_rels/slide45.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4.xml"/><Relationship Id="rId4" Type="http://schemas.openxmlformats.org/officeDocument/2006/relationships/diagramColors" Target="../diagrams/colors24.xml"/><Relationship Id="rId3" Type="http://schemas.openxmlformats.org/officeDocument/2006/relationships/diagramQuickStyle" Target="../diagrams/quickStyle24.xml"/><Relationship Id="rId2" Type="http://schemas.openxmlformats.org/officeDocument/2006/relationships/diagramLayout" Target="../diagrams/layout24.xml"/><Relationship Id="rId1" Type="http://schemas.openxmlformats.org/officeDocument/2006/relationships/diagramData" Target="../diagrams/data24.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5.xml"/><Relationship Id="rId4" Type="http://schemas.openxmlformats.org/officeDocument/2006/relationships/diagramColors" Target="../diagrams/colors25.xml"/><Relationship Id="rId3" Type="http://schemas.openxmlformats.org/officeDocument/2006/relationships/diagramQuickStyle" Target="../diagrams/quickStyle25.xml"/><Relationship Id="rId2" Type="http://schemas.openxmlformats.org/officeDocument/2006/relationships/diagramLayout" Target="../diagrams/layout25.xml"/><Relationship Id="rId1" Type="http://schemas.openxmlformats.org/officeDocument/2006/relationships/diagramData" Target="../diagrams/data25.xml"/></Relationships>
</file>

<file path=ppt/slides/_rels/slide4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6.xml"/><Relationship Id="rId4" Type="http://schemas.openxmlformats.org/officeDocument/2006/relationships/diagramColors" Target="../diagrams/colors26.xml"/><Relationship Id="rId3" Type="http://schemas.openxmlformats.org/officeDocument/2006/relationships/diagramQuickStyle" Target="../diagrams/quickStyle26.xml"/><Relationship Id="rId2" Type="http://schemas.openxmlformats.org/officeDocument/2006/relationships/diagramLayout" Target="../diagrams/layout26.xml"/><Relationship Id="rId1" Type="http://schemas.openxmlformats.org/officeDocument/2006/relationships/diagramData" Target="../diagrams/data26.xml"/></Relationships>
</file>

<file path=ppt/slides/_rels/slide4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7.xml"/><Relationship Id="rId4" Type="http://schemas.openxmlformats.org/officeDocument/2006/relationships/diagramColors" Target="../diagrams/colors27.xml"/><Relationship Id="rId3" Type="http://schemas.openxmlformats.org/officeDocument/2006/relationships/diagramQuickStyle" Target="../diagrams/quickStyle27.xml"/><Relationship Id="rId2" Type="http://schemas.openxmlformats.org/officeDocument/2006/relationships/diagramLayout" Target="../diagrams/layout27.xml"/><Relationship Id="rId1" Type="http://schemas.openxmlformats.org/officeDocument/2006/relationships/diagramData" Target="../diagrams/data27.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5.xml"/><Relationship Id="rId1" Type="http://schemas.openxmlformats.org/officeDocument/2006/relationships/tags" Target="../tags/tag4.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6.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2.xml"/><Relationship Id="rId4" Type="http://schemas.openxmlformats.org/officeDocument/2006/relationships/diagramColors" Target="../diagrams/colors2.xml"/><Relationship Id="rId3" Type="http://schemas.openxmlformats.org/officeDocument/2006/relationships/diagramQuickStyle" Target="../diagrams/quickStyle2.xml"/><Relationship Id="rId2" Type="http://schemas.openxmlformats.org/officeDocument/2006/relationships/diagramLayout" Target="../diagrams/layout2.xml"/><Relationship Id="rId1" Type="http://schemas.openxmlformats.org/officeDocument/2006/relationships/diagramData" Target="../diagrams/data2.xml"/></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3.xml"/><Relationship Id="rId4" Type="http://schemas.openxmlformats.org/officeDocument/2006/relationships/diagramColors" Target="../diagrams/colors3.xml"/><Relationship Id="rId3" Type="http://schemas.openxmlformats.org/officeDocument/2006/relationships/diagramQuickStyle" Target="../diagrams/quickStyle3.xml"/><Relationship Id="rId2" Type="http://schemas.openxmlformats.org/officeDocument/2006/relationships/diagramLayout" Target="../diagrams/layout3.xml"/><Relationship Id="rId1" Type="http://schemas.openxmlformats.org/officeDocument/2006/relationships/diagramData" Target="../diagrams/data3.xml"/></Relationships>
</file>

<file path=ppt/slides/_rels/slide9.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microsoft.com/office/2007/relationships/diagramDrawing" Target="../diagrams/drawing4.xml"/><Relationship Id="rId4" Type="http://schemas.openxmlformats.org/officeDocument/2006/relationships/diagramColors" Target="../diagrams/colors4.xml"/><Relationship Id="rId3" Type="http://schemas.openxmlformats.org/officeDocument/2006/relationships/diagramQuickStyle" Target="../diagrams/quickStyle4.xml"/><Relationship Id="rId2" Type="http://schemas.openxmlformats.org/officeDocument/2006/relationships/diagramLayout" Target="../diagrams/layout4.xml"/><Relationship Id="rId1" Type="http://schemas.openxmlformats.org/officeDocument/2006/relationships/diagramData" Target="../diagrams/data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内容占位符 21"/>
          <p:cNvSpPr>
            <a:spLocks noGrp="1"/>
          </p:cNvSpPr>
          <p:nvPr>
            <p:ph sz="quarter" idx="13"/>
          </p:nvPr>
        </p:nvSpPr>
        <p:spPr>
          <a:xfrm>
            <a:off x="1301750" y="3974465"/>
            <a:ext cx="10172700" cy="838835"/>
          </a:xfrm>
        </p:spPr>
        <p:txBody>
          <a:bodyPr wrap="square"/>
          <a:lstStyle/>
          <a:p>
            <a:r>
              <a:rPr lang="zh-CN" altLang="en-US" dirty="0"/>
              <a:t>磷肥厂电气车间四知卡培训</a:t>
            </a:r>
            <a:endParaRPr lang="zh-CN" altLang="en-US" dirty="0"/>
          </a:p>
        </p:txBody>
      </p:sp>
      <p:cxnSp>
        <p:nvCxnSpPr>
          <p:cNvPr id="27" name="直接连接符 26"/>
          <p:cNvCxnSpPr/>
          <p:nvPr/>
        </p:nvCxnSpPr>
        <p:spPr>
          <a:xfrm>
            <a:off x="6096000" y="5676182"/>
            <a:ext cx="0" cy="638175"/>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2" name="图片占位符 31" descr="C:\Users\Administrator\Desktop\车间相关培训照片\6月3日培训\微信图片_202107031439231.jpg微信图片_202107031439231"/>
          <p:cNvPicPr>
            <a:picLocks noGrp="1" noChangeAspect="1"/>
          </p:cNvPicPr>
          <p:nvPr>
            <p:ph type="pic" sz="quarter" idx="10"/>
          </p:nvPr>
        </p:nvPicPr>
        <p:blipFill>
          <a:blip r:embed="rId1"/>
          <a:srcRect/>
          <a:stretch>
            <a:fillRect/>
          </a:stretch>
        </p:blipFill>
        <p:spPr>
          <a:xfrm>
            <a:off x="0" y="0"/>
            <a:ext cx="12192635" cy="3096260"/>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40105" y="1125220"/>
          <a:ext cx="10620375" cy="49682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40105" y="1048385"/>
          <a:ext cx="10620375" cy="504507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椭圆 34"/>
          <p:cNvSpPr/>
          <p:nvPr/>
        </p:nvSpPr>
        <p:spPr>
          <a:xfrm>
            <a:off x="6424827" y="906554"/>
            <a:ext cx="518334" cy="518334"/>
          </a:xfrm>
          <a:prstGeom prst="ellipse">
            <a:avLst/>
          </a:prstGeom>
          <a:solidFill>
            <a:schemeClr val="accent1"/>
          </a:solidFill>
          <a:ln>
            <a:noFill/>
          </a:ln>
          <a:effectLst>
            <a:outerShdw blurRad="190500" sx="102000" sy="102000" algn="ctr" rotWithShape="0">
              <a:prstClr val="black">
                <a:alpha val="15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0" bIns="72000" rtlCol="0" anchor="ctr"/>
          <a:lstStyle/>
          <a:p>
            <a:pPr algn="ctr">
              <a:lnSpc>
                <a:spcPct val="120000"/>
              </a:lnSpc>
            </a:pPr>
            <a:r>
              <a:rPr lang="en-US" altLang="zh-CN" sz="2800" b="1" dirty="0">
                <a:solidFill>
                  <a:schemeClr val="bg1"/>
                </a:solidFill>
                <a:ea typeface="阿里巴巴普惠体 B" panose="00020600040101010101" pitchFamily="18" charset="-122"/>
                <a:cs typeface="阿里巴巴普惠体 B" panose="00020600040101010101" pitchFamily="18" charset="-122"/>
                <a:sym typeface="+mn-lt"/>
              </a:rPr>
              <a:t>1</a:t>
            </a:r>
            <a:endParaRPr lang="zh-CN" altLang="en-US" sz="2800" b="1" dirty="0">
              <a:solidFill>
                <a:schemeClr val="bg1"/>
              </a:solidFill>
              <a:ea typeface="阿里巴巴普惠体 B" panose="00020600040101010101" pitchFamily="18" charset="-122"/>
              <a:cs typeface="阿里巴巴普惠体 B" panose="00020600040101010101" pitchFamily="18" charset="-122"/>
              <a:sym typeface="+mn-lt"/>
            </a:endParaRPr>
          </a:p>
        </p:txBody>
      </p:sp>
      <p:sp>
        <p:nvSpPr>
          <p:cNvPr id="36" name="文本框 35"/>
          <p:cNvSpPr txBox="1"/>
          <p:nvPr/>
        </p:nvSpPr>
        <p:spPr>
          <a:xfrm>
            <a:off x="7357908" y="902970"/>
            <a:ext cx="2294890" cy="521970"/>
          </a:xfrm>
          <a:prstGeom prst="rect">
            <a:avLst/>
          </a:prstGeom>
          <a:noFill/>
        </p:spPr>
        <p:txBody>
          <a:bodyPr wrap="square" rtlCol="0">
            <a:spAutoFit/>
          </a:bodyPr>
          <a:lstStyle/>
          <a:p>
            <a:pPr algn="ctr"/>
            <a:r>
              <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rPr>
              <a:t>四知卡清单</a:t>
            </a:r>
            <a:endPar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endParaRPr>
          </a:p>
        </p:txBody>
      </p:sp>
      <p:sp>
        <p:nvSpPr>
          <p:cNvPr id="37" name="椭圆 36"/>
          <p:cNvSpPr/>
          <p:nvPr/>
        </p:nvSpPr>
        <p:spPr>
          <a:xfrm>
            <a:off x="6424827" y="1811865"/>
            <a:ext cx="518334" cy="518334"/>
          </a:xfrm>
          <a:prstGeom prst="ellipse">
            <a:avLst/>
          </a:prstGeom>
          <a:solidFill>
            <a:schemeClr val="accent1"/>
          </a:solidFill>
          <a:ln>
            <a:noFill/>
          </a:ln>
          <a:effectLst>
            <a:outerShdw blurRad="190500" sx="102000" sy="102000" algn="ctr" rotWithShape="0">
              <a:prstClr val="black">
                <a:alpha val="15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0" bIns="72000" rtlCol="0" anchor="ctr"/>
          <a:lstStyle/>
          <a:p>
            <a:pPr algn="ctr">
              <a:lnSpc>
                <a:spcPct val="120000"/>
              </a:lnSpc>
            </a:pPr>
            <a:r>
              <a:rPr lang="en-US" altLang="zh-CN" sz="2800" b="1" dirty="0">
                <a:solidFill>
                  <a:schemeClr val="bg1"/>
                </a:solidFill>
                <a:ea typeface="阿里巴巴普惠体 B" panose="00020600040101010101" pitchFamily="18" charset="-122"/>
                <a:cs typeface="阿里巴巴普惠体 B" panose="00020600040101010101" pitchFamily="18" charset="-122"/>
                <a:sym typeface="+mn-lt"/>
              </a:rPr>
              <a:t>2</a:t>
            </a:r>
            <a:endParaRPr lang="zh-CN" altLang="en-US" sz="2800" b="1" dirty="0">
              <a:solidFill>
                <a:schemeClr val="bg1"/>
              </a:solidFill>
              <a:ea typeface="阿里巴巴普惠体 B" panose="00020600040101010101" pitchFamily="18" charset="-122"/>
              <a:cs typeface="阿里巴巴普惠体 B" panose="00020600040101010101" pitchFamily="18" charset="-122"/>
              <a:sym typeface="+mn-lt"/>
            </a:endParaRPr>
          </a:p>
        </p:txBody>
      </p:sp>
      <p:sp>
        <p:nvSpPr>
          <p:cNvPr id="38" name="文本框 37"/>
          <p:cNvSpPr txBox="1"/>
          <p:nvPr/>
        </p:nvSpPr>
        <p:spPr>
          <a:xfrm>
            <a:off x="7357745" y="1807845"/>
            <a:ext cx="4277995" cy="521970"/>
          </a:xfrm>
          <a:prstGeom prst="rect">
            <a:avLst/>
          </a:prstGeom>
          <a:noFill/>
        </p:spPr>
        <p:txBody>
          <a:bodyPr wrap="square" rtlCol="0">
            <a:spAutoFit/>
          </a:bodyPr>
          <a:lstStyle/>
          <a:p>
            <a:pPr algn="ctr"/>
            <a:r>
              <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rPr>
              <a:t>四知卡：岗位安全职责</a:t>
            </a:r>
            <a:endPar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endParaRPr>
          </a:p>
        </p:txBody>
      </p:sp>
      <p:sp>
        <p:nvSpPr>
          <p:cNvPr id="39" name="椭圆 38"/>
          <p:cNvSpPr/>
          <p:nvPr/>
        </p:nvSpPr>
        <p:spPr>
          <a:xfrm>
            <a:off x="6424827" y="2717176"/>
            <a:ext cx="518334" cy="518334"/>
          </a:xfrm>
          <a:prstGeom prst="ellipse">
            <a:avLst/>
          </a:prstGeom>
          <a:solidFill>
            <a:schemeClr val="accent1"/>
          </a:solidFill>
          <a:ln>
            <a:noFill/>
          </a:ln>
          <a:effectLst>
            <a:outerShdw blurRad="190500" sx="102000" sy="102000" algn="ctr" rotWithShape="0">
              <a:prstClr val="black">
                <a:alpha val="15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0" bIns="72000" rtlCol="0" anchor="ctr"/>
          <a:lstStyle/>
          <a:p>
            <a:pPr algn="ctr">
              <a:lnSpc>
                <a:spcPct val="120000"/>
              </a:lnSpc>
            </a:pPr>
            <a:r>
              <a:rPr lang="en-US" altLang="zh-CN" sz="2800" b="1" dirty="0">
                <a:solidFill>
                  <a:schemeClr val="bg1"/>
                </a:solidFill>
                <a:ea typeface="阿里巴巴普惠体 B" panose="00020600040101010101" pitchFamily="18" charset="-122"/>
                <a:cs typeface="阿里巴巴普惠体 B" panose="00020600040101010101" pitchFamily="18" charset="-122"/>
                <a:sym typeface="+mn-lt"/>
              </a:rPr>
              <a:t>3</a:t>
            </a:r>
            <a:endParaRPr lang="zh-CN" altLang="en-US" sz="2800" b="1" dirty="0">
              <a:solidFill>
                <a:schemeClr val="bg1"/>
              </a:solidFill>
              <a:ea typeface="阿里巴巴普惠体 B" panose="00020600040101010101" pitchFamily="18" charset="-122"/>
              <a:cs typeface="阿里巴巴普惠体 B" panose="00020600040101010101" pitchFamily="18" charset="-122"/>
              <a:sym typeface="+mn-lt"/>
            </a:endParaRPr>
          </a:p>
        </p:txBody>
      </p:sp>
      <p:sp>
        <p:nvSpPr>
          <p:cNvPr id="40" name="文本框 39"/>
          <p:cNvSpPr txBox="1"/>
          <p:nvPr/>
        </p:nvSpPr>
        <p:spPr>
          <a:xfrm>
            <a:off x="7427123" y="2713654"/>
            <a:ext cx="4138930" cy="521970"/>
          </a:xfrm>
          <a:prstGeom prst="rect">
            <a:avLst/>
          </a:prstGeom>
          <a:noFill/>
        </p:spPr>
        <p:txBody>
          <a:bodyPr wrap="none" rtlCol="0">
            <a:spAutoFit/>
          </a:bodyPr>
          <a:lstStyle/>
          <a:p>
            <a:pPr algn="ctr"/>
            <a:r>
              <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rPr>
              <a:t>四知卡：岗位安全风险</a:t>
            </a:r>
            <a:endPar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endParaRPr>
          </a:p>
        </p:txBody>
      </p:sp>
      <p:sp>
        <p:nvSpPr>
          <p:cNvPr id="41" name="椭圆 40"/>
          <p:cNvSpPr/>
          <p:nvPr/>
        </p:nvSpPr>
        <p:spPr>
          <a:xfrm>
            <a:off x="6424827" y="3622487"/>
            <a:ext cx="518334" cy="518334"/>
          </a:xfrm>
          <a:prstGeom prst="ellipse">
            <a:avLst/>
          </a:prstGeom>
          <a:solidFill>
            <a:schemeClr val="accent1"/>
          </a:solidFill>
          <a:ln>
            <a:noFill/>
          </a:ln>
          <a:effectLst>
            <a:outerShdw blurRad="190500" sx="102000" sy="102000" algn="ctr" rotWithShape="0">
              <a:prstClr val="black">
                <a:alpha val="15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0" bIns="72000" rtlCol="0" anchor="ctr"/>
          <a:lstStyle/>
          <a:p>
            <a:pPr algn="ctr">
              <a:lnSpc>
                <a:spcPct val="120000"/>
              </a:lnSpc>
            </a:pPr>
            <a:r>
              <a:rPr lang="en-US" altLang="zh-CN" sz="2800" b="1" dirty="0">
                <a:solidFill>
                  <a:schemeClr val="bg1"/>
                </a:solidFill>
                <a:ea typeface="阿里巴巴普惠体 B" panose="00020600040101010101" pitchFamily="18" charset="-122"/>
                <a:cs typeface="阿里巴巴普惠体 B" panose="00020600040101010101" pitchFamily="18" charset="-122"/>
                <a:sym typeface="+mn-lt"/>
              </a:rPr>
              <a:t>4</a:t>
            </a:r>
            <a:endParaRPr lang="zh-CN" altLang="en-US" sz="2800" b="1" dirty="0">
              <a:solidFill>
                <a:schemeClr val="bg1"/>
              </a:solidFill>
              <a:ea typeface="阿里巴巴普惠体 B" panose="00020600040101010101" pitchFamily="18" charset="-122"/>
              <a:cs typeface="阿里巴巴普惠体 B" panose="00020600040101010101" pitchFamily="18" charset="-122"/>
              <a:sym typeface="+mn-lt"/>
            </a:endParaRPr>
          </a:p>
        </p:txBody>
      </p:sp>
      <p:sp>
        <p:nvSpPr>
          <p:cNvPr id="42" name="文本框 41"/>
          <p:cNvSpPr txBox="1"/>
          <p:nvPr/>
        </p:nvSpPr>
        <p:spPr>
          <a:xfrm>
            <a:off x="7444268" y="3618987"/>
            <a:ext cx="4534535" cy="521970"/>
          </a:xfrm>
          <a:prstGeom prst="rect">
            <a:avLst/>
          </a:prstGeom>
          <a:noFill/>
        </p:spPr>
        <p:txBody>
          <a:bodyPr wrap="none" rtlCol="0">
            <a:spAutoFit/>
          </a:bodyPr>
          <a:lstStyle/>
          <a:p>
            <a:pPr algn="ctr"/>
            <a:r>
              <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rPr>
              <a:t>四知卡：岗位作业标准化</a:t>
            </a:r>
            <a:endPar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endParaRPr>
          </a:p>
        </p:txBody>
      </p:sp>
      <p:sp>
        <p:nvSpPr>
          <p:cNvPr id="43" name="椭圆 42"/>
          <p:cNvSpPr/>
          <p:nvPr/>
        </p:nvSpPr>
        <p:spPr>
          <a:xfrm>
            <a:off x="6424827" y="4525893"/>
            <a:ext cx="518334" cy="518334"/>
          </a:xfrm>
          <a:prstGeom prst="ellipse">
            <a:avLst/>
          </a:prstGeom>
          <a:solidFill>
            <a:schemeClr val="accent1"/>
          </a:solidFill>
          <a:ln>
            <a:noFill/>
          </a:ln>
          <a:effectLst>
            <a:outerShdw blurRad="190500" sx="102000" sy="102000" algn="ctr" rotWithShape="0">
              <a:prstClr val="black">
                <a:alpha val="15000"/>
              </a:prstClr>
            </a:outerShdw>
          </a:effectLst>
        </p:spPr>
        <p:style>
          <a:lnRef idx="2">
            <a:schemeClr val="accent3">
              <a:shade val="50000"/>
            </a:schemeClr>
          </a:lnRef>
          <a:fillRef idx="1">
            <a:schemeClr val="accent3"/>
          </a:fillRef>
          <a:effectRef idx="0">
            <a:schemeClr val="accent3"/>
          </a:effectRef>
          <a:fontRef idx="minor">
            <a:schemeClr val="lt1"/>
          </a:fontRef>
        </p:style>
        <p:txBody>
          <a:bodyPr tIns="0" bIns="72000" rtlCol="0" anchor="ctr"/>
          <a:lstStyle/>
          <a:p>
            <a:pPr algn="ctr">
              <a:lnSpc>
                <a:spcPct val="120000"/>
              </a:lnSpc>
            </a:pPr>
            <a:r>
              <a:rPr lang="en-US" altLang="zh-CN" sz="2800" b="1" dirty="0">
                <a:solidFill>
                  <a:schemeClr val="bg1"/>
                </a:solidFill>
                <a:ea typeface="阿里巴巴普惠体 B" panose="00020600040101010101" pitchFamily="18" charset="-122"/>
                <a:cs typeface="阿里巴巴普惠体 B" panose="00020600040101010101" pitchFamily="18" charset="-122"/>
                <a:sym typeface="+mn-lt"/>
              </a:rPr>
              <a:t>5</a:t>
            </a:r>
            <a:endParaRPr lang="zh-CN" altLang="en-US" sz="2800" b="1" dirty="0">
              <a:solidFill>
                <a:schemeClr val="bg1"/>
              </a:solidFill>
              <a:ea typeface="阿里巴巴普惠体 B" panose="00020600040101010101" pitchFamily="18" charset="-122"/>
              <a:cs typeface="阿里巴巴普惠体 B" panose="00020600040101010101" pitchFamily="18" charset="-122"/>
              <a:sym typeface="+mn-lt"/>
            </a:endParaRPr>
          </a:p>
        </p:txBody>
      </p:sp>
      <p:sp>
        <p:nvSpPr>
          <p:cNvPr id="44" name="文本框 43"/>
          <p:cNvSpPr txBox="1"/>
          <p:nvPr/>
        </p:nvSpPr>
        <p:spPr>
          <a:xfrm>
            <a:off x="7427758" y="4525524"/>
            <a:ext cx="4138930" cy="521970"/>
          </a:xfrm>
          <a:prstGeom prst="rect">
            <a:avLst/>
          </a:prstGeom>
          <a:noFill/>
        </p:spPr>
        <p:txBody>
          <a:bodyPr wrap="none" rtlCol="0">
            <a:spAutoFit/>
          </a:bodyPr>
          <a:lstStyle/>
          <a:p>
            <a:pPr algn="ctr"/>
            <a:r>
              <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rPr>
              <a:t>四知卡：岗位应急处置</a:t>
            </a:r>
            <a:endParaRPr lang="zh-CN" altLang="en-US" sz="2800" b="1" spc="300" dirty="0">
              <a:solidFill>
                <a:schemeClr val="tx2">
                  <a:lumMod val="50000"/>
                </a:schemeClr>
              </a:solidFill>
              <a:latin typeface="阿里巴巴普惠体 B" panose="00020600040101010101" pitchFamily="18" charset="-122"/>
              <a:ea typeface="阿里巴巴普惠体 B" panose="00020600040101010101" pitchFamily="18" charset="-122"/>
            </a:endParaRPr>
          </a:p>
        </p:txBody>
      </p:sp>
      <p:pic>
        <p:nvPicPr>
          <p:cNvPr id="15" name="图片占位符 14" descr="C:\Users\Administrator\Desktop\车间相关培训照片\6月3日培训\微信图片_202107031439236.jpg微信图片_202107031439236"/>
          <p:cNvPicPr>
            <a:picLocks noGrp="1" noChangeAspect="1"/>
          </p:cNvPicPr>
          <p:nvPr>
            <p:ph type="pic" sz="quarter" idx="10"/>
          </p:nvPr>
        </p:nvPicPr>
        <p:blipFill>
          <a:blip r:embed="rId1"/>
          <a:srcRect/>
          <a:stretch>
            <a:fillRect/>
          </a:stretch>
        </p:blipFill>
        <p:spPr>
          <a:xfrm>
            <a:off x="0" y="0"/>
            <a:ext cx="5904230" cy="6857365"/>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40105" y="1078230"/>
          <a:ext cx="10620375" cy="501523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40105" y="1078865"/>
          <a:ext cx="10620375" cy="50145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40105" y="1052195"/>
          <a:ext cx="10620375" cy="504126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66140" y="894715"/>
          <a:ext cx="9701530" cy="5703570"/>
        </p:xfrm>
        <a:graphic>
          <a:graphicData uri="http://schemas.openxmlformats.org/drawingml/2006/table">
            <a:tbl>
              <a:tblPr firstRow="1" bandRow="1">
                <a:tableStyleId>{5940675A-B579-460E-94D1-54222C63F5DA}</a:tableStyleId>
              </a:tblPr>
              <a:tblGrid>
                <a:gridCol w="499745"/>
                <a:gridCol w="1236345"/>
                <a:gridCol w="3190240"/>
                <a:gridCol w="1288415"/>
                <a:gridCol w="3486785"/>
              </a:tblGrid>
              <a:tr h="272415">
                <a:tc gridSpan="5">
                  <a:txBody>
                    <a:bodyPr/>
                    <a:p>
                      <a:pPr indent="0" algn="ctr">
                        <a:buNone/>
                      </a:pPr>
                      <a:r>
                        <a:rPr lang="en-US" sz="1500" b="1">
                          <a:solidFill>
                            <a:srgbClr val="000000"/>
                          </a:solidFill>
                          <a:latin typeface="仿宋" panose="02010609060101010101" charset="-122"/>
                          <a:ea typeface="仿宋" panose="02010609060101010101" charset="-122"/>
                          <a:cs typeface="仿宋" panose="02010609060101010101" charset="-122"/>
                        </a:rPr>
                        <a:t>一、新加设备配电</a:t>
                      </a:r>
                      <a:endParaRPr lang="en-US" altLang="en-US" sz="15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noFill/>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R cap="flat">
                      <a:noFill/>
                    </a:lnR>
                    <a:lnT cap="flat">
                      <a:noFill/>
                    </a:lnT>
                    <a:lnB w="12700" cap="flat" cmpd="sng">
                      <a:solidFill>
                        <a:srgbClr val="000000"/>
                      </a:solidFill>
                      <a:prstDash val="solid"/>
                      <a:headEnd type="none" w="med" len="med"/>
                      <a:tailEnd type="none" w="med" len="med"/>
                    </a:lnB>
                  </a:tcPr>
                </a:tc>
              </a:tr>
              <a:tr h="301625">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序号</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1330">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1</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工具物资准备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电缆线、操作箱、钢管、常用工具2套、电焊机一套、气割一套、直梯、电锤、摇表警示带、警示杆、3级配电箱、安全绳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指定专人检查、清点 ，相互配合</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69240">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2</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环境辨识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5120">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3</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办理相关票证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《检修票》《登高票》《动火票》《临时用电票》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11885">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4</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电机穿线管的加工及敷设，操作柱的安装</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电管的内径与电缆外径之比不得小于1.5。管口应无毛刺和尖锐棱角，管口宜做成喇叭形。电缆管在弯制后，不应有裂缝和显著的凹瘪现象，其弯扁程度不宜大于管子外径的10%，电缆管的弯曲半径不应小于所穿入电缆的最小允许弯曲半径。2、操作柱下边离地1.3米。安装要横平竖直。</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物体打击、高处坠落、触电、机械伤害、火灾、灼烫</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1、使用提绳锁牢，直梯扶好，登高系好安全带。2、电焊作业戴好电焊手套和面罩。3、电锤作业双手握紧严禁站在直梯上作业，线盘架空，接漏电开关。4、与运转设备保持安全间距。</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4670">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5</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铺设电缆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铺设电缆时在转弯的地方必须跟着桥架铺设不能走捷径。</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高处坠落、物体打击、机械伤害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直梯专人扶好，登高系好安全带，拉好安全绳，常用工具放置好，盖板放好，防止落下伤人，下方拉好警示带，专人监护指挥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9410">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6</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穿线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电缆进入穿线管的前后必须套管及封口</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高处坠落、其他伤害、物体打击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直梯专人扶好，登高系好安全带，穿线时配合好，口令一致，戴好手套</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7850">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7</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制作电缆终端头</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16mm2 以上电缆一般均应做终端头，终端头一般采用压接或焊接。接线端子必须符合载流量及截面要求，开口鼻子必须进行锡焊。</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灼烫、火灾</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使用气割时戴好护目镜，气瓶摆放达到要求，配电室作业做好隔离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9410">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8</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接线、做好标识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遥测电机绝缘，接线端子在接线前一般用细锉刀或沙纸打磨毛刺及氧化层。接地完好。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触电、其他伤害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配电柜内作业，做好隔离，使用工具把握好用力均匀，防滑</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9410">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9</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清理现场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工完料尽场地清。</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1、作业现场清收按7S标准执行。2、搬运物资两人配合好，口令一致</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60045">
                <a:tc>
                  <a:txBody>
                    <a:bodyPr/>
                    <a:p>
                      <a:pPr indent="0" algn="ctr">
                        <a:buNone/>
                      </a:pPr>
                      <a:r>
                        <a:rPr lang="en-US" sz="1000" b="0">
                          <a:solidFill>
                            <a:srgbClr val="000000"/>
                          </a:solidFill>
                          <a:latin typeface="仿宋" panose="02010609060101010101" charset="-122"/>
                          <a:ea typeface="仿宋" panose="02010609060101010101" charset="-122"/>
                          <a:cs typeface="仿宋" panose="02010609060101010101" charset="-122"/>
                        </a:rPr>
                        <a:t>10</a:t>
                      </a:r>
                      <a:endParaRPr lang="en-US" altLang="en-US" sz="10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试车资料收集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试车记录要详细以及电机型号、功率及配电柜信息等。</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触电、设备损坏、机械伤害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联系运行班长现场确认，开停送电票值班电工合闸送电，戴好面屏、手套。</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一、四知卡清单</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932180" y="959802"/>
          <a:ext cx="9695180" cy="5234305"/>
        </p:xfrm>
        <a:graphic>
          <a:graphicData uri="http://schemas.openxmlformats.org/drawingml/2006/table">
            <a:tbl>
              <a:tblPr firstRow="1" bandRow="1">
                <a:tableStyleId>{5940675A-B579-460E-94D1-54222C63F5DA}</a:tableStyleId>
              </a:tblPr>
              <a:tblGrid>
                <a:gridCol w="534670"/>
                <a:gridCol w="970280"/>
                <a:gridCol w="1009650"/>
                <a:gridCol w="2932113"/>
                <a:gridCol w="1400175"/>
                <a:gridCol w="2847975"/>
              </a:tblGrid>
              <a:tr h="342900">
                <a:tc gridSpan="6">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岗位四知卡清单</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noFill/>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R cap="flat">
                      <a:noFill/>
                    </a:lnR>
                    <a:lnT cap="flat">
                      <a:noFill/>
                    </a:lnT>
                    <a:lnB w="12700" cap="flat" cmpd="sng">
                      <a:solidFill>
                        <a:srgbClr val="000000"/>
                      </a:solidFill>
                      <a:prstDash val="solid"/>
                      <a:headEnd type="none" w="med" len="med"/>
                      <a:tailEnd type="none" w="med" len="med"/>
                    </a:lnB>
                  </a:tcPr>
                </a:tc>
              </a:tr>
              <a:tr h="355600">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单位</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安全职责</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岗位风险</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作业标准化</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应急处置</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87095">
                <a:tc rowSpan="5">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磷   肥    厂    电    气   车   间</a:t>
                      </a:r>
                      <a:r>
                        <a:rPr lang="en-US" altLang="zh-CN" sz="1200" b="0">
                          <a:solidFill>
                            <a:srgbClr val="000000"/>
                          </a:solidFill>
                          <a:latin typeface="宋体" panose="02010600030101010101" pitchFamily="2" charset="-122"/>
                          <a:ea typeface="宋体" panose="02010600030101010101" pitchFamily="2" charset="-122"/>
                        </a:rPr>
                        <a:t> </a:t>
                      </a:r>
                      <a:endParaRPr 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磷肥厂电气车间维修班长</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磷肥厂电气车间维修班长安全职责</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电机保养：触电、物体打击新加设备配电：物体打击、高处坠落、触电、机械伤害、火灾、灼烫变压器吊芯：触电、高处坠落、物体打击</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电机保养；新加设备配电；变压器吊芯；</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1、电气车间车间高处坠落现场处置方案2、磷肥厂电气火灾现场处置方案3、磷肥厂电气外网跳闸现场处置方案4、磷肥电气车间人员触电现场应急处置方案</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0465">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磷肥厂电气车间检修班长</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磷肥厂电气车间检修班长安全职责</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变频器更换：触电、物体打击刀闸更换：触电、物体打击断路器更换：触电、物体打击软启动器更换：触电、物体打击电动阀检查调试：触电、高处坠落、物体打击变压器清洗测试：触电、高处坠落</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变频器更换；刀闸更换；断路器更换；软启动器更换；电动阀检查调试；变压器清洗测试</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1、电气车间车间高处坠落现场处置方案2、磷肥厂电气火灾现场处置方案3、磷肥厂电气外网跳闸现场处置方案4、磷肥电气车间人员触电现场应急处置方案</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磷肥厂电气车间运行班长</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磷肥厂电气车间运行班长安全职责</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接触器更换：触电发电机更换碳刷：触电、物体打击停送电作业：触电电动机接线盒检查：触电外网断电恢复：触电</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接触器更换；发电机更换碳刷；停送电作业；电动机接线盒检查；</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1、电气车间车间高处坠落现场处置方案2、磷肥厂电气火灾现场处置方案3、磷肥厂电气外网跳闸现场处置方案4、磷肥电气车间人员触电现场应急处置方案</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550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磷肥厂电气车间电机保养主修</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磷肥厂电气车间电机保养主修安全职责</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电机保养：触电、物体打击新加设备配电：物体打击、高处坠落、触电、机械伤害、火灾、灼烫变压器吊芯：触电、高处坠落、物体打击</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电机保养；新加设备配电；变压器吊芯；</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01700">
                <a:tc vMerge="1">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磷肥厂电气车间设备保养主修</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磷肥厂电气车间设备保养主修安全职责</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配电柜安装：触电、物体打击、灼烫电缆线配管更换：触电、高处坠落新加设备配电：物体打击、高处坠落、触电、机械伤害、火灾、灼烫</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配电柜安装；电缆线配管更换；新加设备配电；</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12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4" name="表格 3"/>
          <p:cNvGraphicFramePr/>
          <p:nvPr>
            <p:custDataLst>
              <p:tags r:id="rId1"/>
            </p:custDataLst>
          </p:nvPr>
        </p:nvGraphicFramePr>
        <p:xfrm>
          <a:off x="928370" y="993775"/>
          <a:ext cx="9579610" cy="5134610"/>
        </p:xfrm>
        <a:graphic>
          <a:graphicData uri="http://schemas.openxmlformats.org/drawingml/2006/table">
            <a:tbl>
              <a:tblPr firstRow="1" bandRow="1">
                <a:tableStyleId>{5940675A-B579-460E-94D1-54222C63F5DA}</a:tableStyleId>
              </a:tblPr>
              <a:tblGrid>
                <a:gridCol w="483870"/>
                <a:gridCol w="1308100"/>
                <a:gridCol w="2023745"/>
                <a:gridCol w="1838960"/>
                <a:gridCol w="3924935"/>
              </a:tblGrid>
              <a:tr h="415290">
                <a:tc gridSpan="5">
                  <a:txBody>
                    <a:bodyPr/>
                    <a:p>
                      <a:pPr indent="0" algn="ctr">
                        <a:buNone/>
                      </a:pPr>
                      <a:r>
                        <a:rPr lang="en-US" sz="1600" b="1">
                          <a:solidFill>
                            <a:srgbClr val="000000"/>
                          </a:solidFill>
                          <a:latin typeface="仿宋" panose="02010609060101010101" charset="-122"/>
                          <a:ea typeface="仿宋" panose="02010609060101010101" charset="-122"/>
                          <a:cs typeface="仿宋" panose="02010609060101010101" charset="-122"/>
                        </a:rPr>
                        <a:t>二、安装临时电源</a:t>
                      </a:r>
                      <a:endParaRPr lang="en-US" altLang="en-US" sz="16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299720">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序号</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23570">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1</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工具物资准备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电缆线、检修箱一个、直梯、安全带、常用工具、扎丝、警示带、安全绳、提绳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1、指定专人检查、清点 。  2、搬运物资两人配合好，口令一致。</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00125">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2</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环境辨识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0525">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3</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办理票证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《检修票》《临时用电票》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33805">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4</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安装电源箱，架设电源线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1、检修箱离地大于0.6米。2、室内不小于2.5米，室外不小于3米，跨越㎞不小于5米。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1、安装电源箱时人员配合好，专人指挥，同时用力抬放。2、登高作业时直梯专人扶。安全带高挂低用。3、作业区域拉好警示带，专人监护，禁止高空抛物与交叉作业。4、按&lt;&lt;临时用电管理制度&gt;&gt;执行。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9890">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5</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接线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接线要一机一闸</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1、断电验电后作业，与相邻带电体做好隔离，专人监护。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0525">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6</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做好标识，送电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开关及检修箱上要标识清楚</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1、专人确认设备，防误送电。2、送电时戴好绝缘手套及面屏。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1160">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7</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清收现场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工完料尽场地清。</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1、作业现场清收按7S标准执行/2、搬运物资两人配合好，口令一致。</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62965" y="984885"/>
          <a:ext cx="9794875" cy="5385435"/>
        </p:xfrm>
        <a:graphic>
          <a:graphicData uri="http://schemas.openxmlformats.org/drawingml/2006/table">
            <a:tbl>
              <a:tblPr firstRow="1" bandRow="1">
                <a:tableStyleId>{5940675A-B579-460E-94D1-54222C63F5DA}</a:tableStyleId>
              </a:tblPr>
              <a:tblGrid>
                <a:gridCol w="494665"/>
                <a:gridCol w="1670050"/>
                <a:gridCol w="2688590"/>
                <a:gridCol w="1717040"/>
                <a:gridCol w="3224530"/>
              </a:tblGrid>
              <a:tr h="363855">
                <a:tc gridSpan="5">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三、电动阀调试</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63855">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序号</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4510">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1</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工具物资准备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安全带，万用表，套筒，电工常用工具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5145">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2</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环境辨识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29005">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3</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办理相关票证，通知生产车间班长，对所检修的阀门进行调试</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办理《检修作业票》《高处作业票》告知班长电动阀名称，将阀门开到全开位置，检查阀门状态及行程开关位置</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其他伤害（设备损坏）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先手动调节，再电动调节</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6440">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4</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打开电动阀箱，检查电气部分有无异常</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使用套筒松开电动阀阀体上的护盖，检查电气部分线路</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触电、高处坠落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下护盖时两人配合作业，系好安全带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4385">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5</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选择一个方向开启阀门动作，到位置后检查限位是否动作并调整</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由操作人员进行开阀或关阀</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其他伤害（设备损坏）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调整时一般进行微调</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58240">
                <a:tc>
                  <a:txBody>
                    <a:bodyPr/>
                    <a:p>
                      <a:pPr indent="0" algn="ctr">
                        <a:buNone/>
                      </a:pPr>
                      <a:r>
                        <a:rPr lang="en-US" sz="1100" b="0">
                          <a:solidFill>
                            <a:srgbClr val="000000"/>
                          </a:solidFill>
                          <a:latin typeface="仿宋" panose="02010609060101010101" charset="-122"/>
                          <a:ea typeface="仿宋" panose="02010609060101010101" charset="-122"/>
                          <a:cs typeface="仿宋" panose="02010609060101010101" charset="-122"/>
                        </a:rPr>
                        <a:t>6</a:t>
                      </a:r>
                      <a:endParaRPr lang="en-US" altLang="en-US" sz="11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调整好后通知班长送电，正常使用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调整正常，现场操作人员确认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盖上护盖，做好防雨措施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4" name="表格 3"/>
          <p:cNvGraphicFramePr/>
          <p:nvPr>
            <p:custDataLst>
              <p:tags r:id="rId1"/>
            </p:custDataLst>
          </p:nvPr>
        </p:nvGraphicFramePr>
        <p:xfrm>
          <a:off x="889000" y="847090"/>
          <a:ext cx="10012045" cy="5712460"/>
        </p:xfrm>
        <a:graphic>
          <a:graphicData uri="http://schemas.openxmlformats.org/drawingml/2006/table">
            <a:tbl>
              <a:tblPr firstRow="1" bandRow="1">
                <a:tableStyleId>{5940675A-B579-460E-94D1-54222C63F5DA}</a:tableStyleId>
              </a:tblPr>
              <a:tblGrid>
                <a:gridCol w="523875"/>
                <a:gridCol w="1109345"/>
                <a:gridCol w="4096385"/>
                <a:gridCol w="1626235"/>
                <a:gridCol w="2656205"/>
              </a:tblGrid>
              <a:tr h="302895">
                <a:tc gridSpan="5">
                  <a:txBody>
                    <a:bodyPr/>
                    <a:p>
                      <a:pPr indent="0" algn="ctr">
                        <a:buNone/>
                      </a:pPr>
                      <a:r>
                        <a:rPr lang="en-US" sz="1300" b="1">
                          <a:solidFill>
                            <a:srgbClr val="000000"/>
                          </a:solidFill>
                          <a:latin typeface="仿宋" panose="02010609060101010101" charset="-122"/>
                          <a:ea typeface="仿宋" panose="02010609060101010101" charset="-122"/>
                          <a:cs typeface="仿宋" panose="02010609060101010101" charset="-122"/>
                        </a:rPr>
                        <a:t>四、高压电缆头的制作</a:t>
                      </a:r>
                      <a:endParaRPr lang="en-US" altLang="en-US" sz="13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267970">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序号</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1</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工具物资准备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相同型号的热缩终端、常用工具、液化气及喷枪、电烙铁、移动电源盘、砂纸、液压钳、兆欧表、锯弓</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指定专人检查、清点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240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2</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环境辨识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240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3</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办理相关票证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《检修票》《动火票》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4</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剥外护套及钢铠</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将电缆固定，按绝缘管的长度剥去外护套。留钢铠30mm,剥除多余的钢铠。</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 、机械伤害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电缆固定牢固，使用刀具时用力要均匀防止伤人。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5</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剥内护套层、分芯线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在钢铠断口处保留20mm内护套层，其余剥除。摘去填充物。</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 、机械伤害、其他伤害（电缆损坏）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电缆固定牢固，使用刀具时用力要均匀防止伤人及损坏电缆。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6</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安装接地</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用砂纸打光钢铠上的油漆，将地线一端缠绕铜屏根部后用恒力弹簧固定在钢铠上。</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电缆固定牢固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7</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包绕填充胶</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在三相分叉处和钢铠固定区要包绕填充胶，直径约大于电缆外径，使其形状似橄榄状。</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电缆固定牢固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8</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安装三芯指套</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将三芯指套套入三叉根部，往下压紧，由中间向两端加热固定</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物体打击、灼烫、其他伤害（电缆损坏）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电缆固定，使用液化气时手要拿稳，速度要快。</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9</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剥铜屏蔽层、外半导层</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从指套指端向上量取50mm铜屏蔽层，其余剥除。保留20mm半导电层，其余剥除。清洁绝缘表面。</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 、机械伤害、其他伤害（电缆损坏）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电缆固定牢固，使用刀具时用力要均匀防止伤人及损坏电缆。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816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10</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安装应力控制管、压接端子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将应力控制管分相套入绝缘芯线，搭接铜屏蔽层25mm，用小火加热固定。在芯线端部剥去长度为端子孔深加5mm的绝缘层，压接端子挫平毛刺。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灼烫、其他伤害（电缆损坏）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使用液化气加热时手要拿稳，速度要快。使用液压钳时用力要均匀。</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7528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11</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包绕密封填充胶</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用填充胶填平三指套端空隙，用密封填充胶填平金属端子压接处和线芯连接处，搭接端子和线芯绝缘各10mm。</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其他伤害（电缆损坏）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按要求进行填充</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816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12</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安装绝缘管</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在主绝缘层表面涂抹硅脂膏，将绝缘管分相套在三叉根部，与分支套指端搭接，上端与端子口搭接，从上向下加热固定。</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灼烫</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使用液化气加热时手要拿稳，速度要快。</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4175">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13</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固定密封管和相色管</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将密封管套入端子和绝缘管连接处加热固定。将相色管分别套在相应的芯线上，加热固定。</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灼烫</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使用液化气加热时手要拿稳，速度要快。</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54000">
                <a:tc>
                  <a:txBody>
                    <a:bodyPr/>
                    <a:p>
                      <a:pPr indent="0" algn="ctr">
                        <a:buNone/>
                      </a:pPr>
                      <a:r>
                        <a:rPr lang="en-US" sz="900" b="0">
                          <a:solidFill>
                            <a:srgbClr val="000000"/>
                          </a:solidFill>
                          <a:latin typeface="仿宋" panose="02010609060101010101" charset="-122"/>
                          <a:ea typeface="仿宋" panose="02010609060101010101" charset="-122"/>
                          <a:cs typeface="仿宋" panose="02010609060101010101" charset="-122"/>
                        </a:rPr>
                        <a:t>14</a:t>
                      </a:r>
                      <a:endParaRPr lang="en-US" altLang="en-US" sz="9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打扫现场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7S管理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环境污染</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完工后打扫现场，严禁将物料留在现场。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43280" y="974090"/>
          <a:ext cx="10057130" cy="5351145"/>
        </p:xfrm>
        <a:graphic>
          <a:graphicData uri="http://schemas.openxmlformats.org/drawingml/2006/table">
            <a:tbl>
              <a:tblPr firstRow="1" bandRow="1">
                <a:tableStyleId>{5940675A-B579-460E-94D1-54222C63F5DA}</a:tableStyleId>
              </a:tblPr>
              <a:tblGrid>
                <a:gridCol w="711835"/>
                <a:gridCol w="2313305"/>
                <a:gridCol w="2135505"/>
                <a:gridCol w="2095500"/>
                <a:gridCol w="2609850"/>
                <a:gridCol w="191135"/>
              </a:tblGrid>
              <a:tr h="379730">
                <a:tc gridSpan="5">
                  <a:txBody>
                    <a:bodyPr/>
                    <a:p>
                      <a:pPr indent="0" algn="ctr">
                        <a:buNone/>
                      </a:pPr>
                      <a:r>
                        <a:rPr lang="en-US" sz="1400" b="1">
                          <a:solidFill>
                            <a:srgbClr val="000000"/>
                          </a:solidFill>
                          <a:latin typeface="仿宋" panose="02010609060101010101" charset="-122"/>
                          <a:ea typeface="仿宋" panose="02010609060101010101" charset="-122"/>
                          <a:cs typeface="仿宋" panose="02010609060101010101" charset="-122"/>
                        </a:rPr>
                        <a:t>五、更换电机碳刷</a:t>
                      </a:r>
                      <a:endParaRPr lang="en-US" altLang="en-US" sz="14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a:txBody>
                    <a:bodyPr/>
                    <a:p>
                      <a:pPr indent="0">
                        <a:buNone/>
                      </a:pPr>
                      <a:endParaRPr lang="en-US" altLang="en-US" sz="1000" b="0">
                        <a:latin typeface="Times New Roman" panose="02020603050405020304" charset="0"/>
                      </a:endParaRPr>
                    </a:p>
                  </a:txBody>
                  <a:tcPr>
                    <a:lnL w="12700" cap="flat" cmpd="sng">
                      <a:solidFill>
                        <a:srgbClr val="080000"/>
                      </a:solidFill>
                      <a:prstDash val="solid"/>
                      <a:headEnd type="none" w="med" len="med"/>
                      <a:tailEnd type="none" w="med" len="med"/>
                    </a:lnL>
                    <a:lnR cap="flat">
                      <a:noFill/>
                    </a:lnR>
                    <a:lnT cap="flat">
                      <a:noFill/>
                    </a:lnT>
                    <a:lnB cap="flat">
                      <a:noFill/>
                    </a:lnB>
                    <a:lnTlToBr>
                      <a:noFill/>
                    </a:lnTlToBr>
                    <a:lnBlToTr>
                      <a:noFill/>
                    </a:lnBlToTr>
                    <a:noFill/>
                  </a:tcPr>
                </a:tc>
              </a:tr>
              <a:tr h="370840">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序号</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55880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工具物资准备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相同型号的碳刷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10318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辨识环境风险</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55943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断电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联系操作人员断电开具《停送电联络票》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64452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拆除旧碳刷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临边作业系好安全带、安装碳刷注意夹伤手</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 、高处坠落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1、专人监护   2、护栏内作业、禁止跨越护栏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74485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安装新碳刷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临边作业系好安全带、安装碳刷注意夹伤手</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 、高处坠落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1、专人监护   2、护栏内作业、禁止跨越护栏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106108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检查、清场、验收、送电试车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误操作（误送电）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专人监护、专人验收、按停送电管理制度执行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907415" y="901065"/>
          <a:ext cx="9191625" cy="5394960"/>
        </p:xfrm>
        <a:graphic>
          <a:graphicData uri="http://schemas.openxmlformats.org/drawingml/2006/table">
            <a:tbl>
              <a:tblPr firstRow="1" bandRow="1">
                <a:tableStyleId>{5940675A-B579-460E-94D1-54222C63F5DA}</a:tableStyleId>
              </a:tblPr>
              <a:tblGrid>
                <a:gridCol w="891540"/>
                <a:gridCol w="1590040"/>
                <a:gridCol w="1893570"/>
                <a:gridCol w="1764665"/>
                <a:gridCol w="3051810"/>
              </a:tblGrid>
              <a:tr h="390525">
                <a:tc gridSpan="5">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六、停送电作业 </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517525">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序号</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1752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工具物质准备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绝缘手套、面屏、绝缘锁具、停送电警示牌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386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辨识环境风险</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687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开具票证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32131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断电、验电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先断电再验电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0640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上锁、挂牌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对断电设备进行上锁挂牌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4450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通知现场验电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1846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开具票证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6863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8</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摘牌、解锁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对送设备摘牌、解锁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48069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9</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送电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对设备进行送电验电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62865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10</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通知现场已送电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4" name="表格 3"/>
          <p:cNvGraphicFramePr/>
          <p:nvPr>
            <p:custDataLst>
              <p:tags r:id="rId1"/>
            </p:custDataLst>
          </p:nvPr>
        </p:nvGraphicFramePr>
        <p:xfrm>
          <a:off x="741680" y="825690"/>
          <a:ext cx="10972800" cy="4667885"/>
        </p:xfrm>
        <a:graphic>
          <a:graphicData uri="http://schemas.openxmlformats.org/drawingml/2006/table">
            <a:tbl>
              <a:tblPr firstRow="1" bandRow="1">
                <a:tableStyleId>{5940675A-B579-460E-94D1-54222C63F5DA}</a:tableStyleId>
              </a:tblPr>
              <a:tblGrid>
                <a:gridCol w="786765"/>
                <a:gridCol w="1346835"/>
                <a:gridCol w="3991610"/>
                <a:gridCol w="1781810"/>
                <a:gridCol w="3065780"/>
              </a:tblGrid>
              <a:tr h="398145">
                <a:tc gridSpan="5">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七、变压器清洗、测试</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87985">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序号</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9243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工具物资准备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测试设备、高压摇表、高压验电器、接地线2副、清洗剂、警示带，水桶、安全带、人字梯、酒精、抹布，电工工具2套等</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检查仔细，人员配合好，做好个人防护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8163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环境辨识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019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办理相关票证并进行断电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办理《停送电联络票》《高处作业票》《临时用电票》《检修票》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专人核对，按停送电管理制度执行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083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验电、放电、挂接地线、下线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作业区域拉好警示带，对高低压侧分别进行验电，放电，挂好接地线，下线记好相序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触电、高处坠落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先验电确认无电后再放电，挂好接地线，梯子有专人扶，系好安全带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5560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对变压器进行清洗、消漏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搭好梯子，系好安全带，进行清洗，漏点消漏，附件检查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高处坠落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梯子有专人扶，系好安全带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132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变压器测试</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对变压器进行测试</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专人测试、专人监护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0449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变压器电源线接线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放电、按标记相序进行接线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其他伤害（设备损坏）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专人核对</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8704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8</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清理现场、拆除接地线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打扫现场，清理现场测试设备、工具，拆除接地线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所有工作结束后专人拆除接地线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324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9</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联系值班电工办理《停送电联络票》进行送电、试车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专人核对，按停送电管理制度执行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1165860" y="824865"/>
          <a:ext cx="9328150" cy="5551805"/>
        </p:xfrm>
        <a:graphic>
          <a:graphicData uri="http://schemas.openxmlformats.org/drawingml/2006/table">
            <a:tbl>
              <a:tblPr firstRow="1" bandRow="1">
                <a:tableStyleId>{5940675A-B579-460E-94D1-54222C63F5DA}</a:tableStyleId>
              </a:tblPr>
              <a:tblGrid>
                <a:gridCol w="588010"/>
                <a:gridCol w="1017905"/>
                <a:gridCol w="2548255"/>
                <a:gridCol w="1548765"/>
                <a:gridCol w="3625215"/>
              </a:tblGrid>
              <a:tr h="360680">
                <a:tc gridSpan="5">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八、电动机、电缆测试</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80000"/>
                      </a:solidFill>
                      <a:prstDash val="solid"/>
                      <a:headEnd type="none" w="med" len="med"/>
                      <a:tailEnd type="none" w="med" len="med"/>
                    </a:lnL>
                    <a:lnR cap="flat">
                      <a:noFill/>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328295">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序号</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0739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工具物资准备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测试设备、高压摇表、高压验电器、接地线2副、警示带、酒精、抹布、电工工具2套等</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检查仔细，人员配合好，做好个人防护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054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环境辨识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277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办理相关票证并进行断电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办理《停送电联络票》《高处作业票》《临时用电票》《检修票》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专人核对，按停送电管理制度执行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24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断电、放电、挂接地线、下线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作业区域拉好警戒带，验电，放电，挂好接地线，下线记好相序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先验电确认无电后再放电，挂好接地线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768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高压电机测试</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对变压器进行测试</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触电，其他伤害（设备损坏）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专人测试、专人监护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832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高压电机电源线接线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放电、按标记相序进行接线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其他伤害（设备损坏）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专人核对</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579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清理现场、拆除接地线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打扫现场，清理现场测试设备、工具，拆除接地线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所有工作结束后专人拆除接地线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785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8</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联系值班电工办理《停送电联络票》进行送电、试车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专人核对，按停送电管理制度执行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82650" y="889635"/>
          <a:ext cx="9614535" cy="5511800"/>
        </p:xfrm>
        <a:graphic>
          <a:graphicData uri="http://schemas.openxmlformats.org/drawingml/2006/table">
            <a:tbl>
              <a:tblPr firstRow="1" bandRow="1">
                <a:tableStyleId>{5940675A-B579-460E-94D1-54222C63F5DA}</a:tableStyleId>
              </a:tblPr>
              <a:tblGrid>
                <a:gridCol w="624840"/>
                <a:gridCol w="887730"/>
                <a:gridCol w="1935480"/>
                <a:gridCol w="2210435"/>
                <a:gridCol w="3956050"/>
              </a:tblGrid>
              <a:tr h="380365">
                <a:tc gridSpan="5">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 九、巡检 </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15595">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序号</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32766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工具物资准备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测温仪、测振仪、听针、电工常用工具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4894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辨识环境风险</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358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工具取放</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工具使用前先进行检查，工具取放在指定位置</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1、机械伤害 2、触电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1、专人监护，与运转设备保持安全距离</a:t>
                      </a:r>
                      <a:r>
                        <a:rPr lang="zh-CN" altLang="en-US" sz="1200" b="0">
                          <a:solidFill>
                            <a:srgbClr val="000000"/>
                          </a:solidFill>
                          <a:latin typeface="仿宋" panose="02010609060101010101" charset="-122"/>
                          <a:ea typeface="仿宋" panose="02010609060101010101" charset="-122"/>
                          <a:cs typeface="仿宋" panose="02010609060101010101" charset="-122"/>
                        </a:rPr>
                        <a:t>。</a:t>
                      </a:r>
                      <a:r>
                        <a:rPr lang="en-US" sz="1200" b="0">
                          <a:solidFill>
                            <a:srgbClr val="000000"/>
                          </a:solidFill>
                          <a:latin typeface="仿宋" panose="02010609060101010101" charset="-122"/>
                          <a:ea typeface="仿宋" panose="02010609060101010101" charset="-122"/>
                          <a:cs typeface="仿宋" panose="02010609060101010101" charset="-122"/>
                        </a:rPr>
                        <a:t>2、专人监护，与带电体保持安全距离，听针放置在配电室门外。</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81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检查配电柜</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对配电柜温度、电流、电压等情况进行检查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专人监护，人员、工具与带电体保持安全间距</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167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检查电动机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对电动机进行振动、温度、声音、电流、外观等情况进行检查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机械伤害 </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专人监护，与运转设备保持安全距离，袖口衣摆扎紧扣好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0198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检查天车、电动葫芦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对电动葫芦、天车电气部分进行检查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1、高处坠落 2、触电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1、专人监护，临边作业系好安全带2、人员、工具与带电体保持安全间距，与操作人员联系好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167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检查电动阀</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对电动阀电气部分进行检查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1、高处坠落 2、触电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1、专人监护，临边作业系好安全带2、人员、工具与带电体保持安全间距，与操作人员联系好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215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8</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检查变压器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对变压器温度、油位、声音、外观等情况进行检查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专人监护，人员、工具与带电体保持安全间距</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913130" y="825500"/>
          <a:ext cx="9646285" cy="5628640"/>
        </p:xfrm>
        <a:graphic>
          <a:graphicData uri="http://schemas.openxmlformats.org/drawingml/2006/table">
            <a:tbl>
              <a:tblPr firstRow="1" bandRow="1">
                <a:tableStyleId>{5940675A-B579-460E-94D1-54222C63F5DA}</a:tableStyleId>
              </a:tblPr>
              <a:tblGrid>
                <a:gridCol w="535305"/>
                <a:gridCol w="1466215"/>
                <a:gridCol w="2595245"/>
                <a:gridCol w="1805305"/>
                <a:gridCol w="3244215"/>
              </a:tblGrid>
              <a:tr h="358140">
                <a:tc gridSpan="5">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十、变频器更换</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423545">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序号</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作业步骤</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作业说明</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作业风险</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控制措施</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946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准备好备用变频器及工具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准备同型号或同功率变频器，套筒，常用电工工具等</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作业组人员相互配合、劳保着装</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946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辨识环境风险</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根据实际情况分析</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5946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办理相关票证并进行断电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办理《停送电联络票》《检修票》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专人核对，按停送电管理制度执行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692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拆除需更换的变频器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拆除变频器进出线，信号线，并做好标记</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 panose="02010609060101010101" charset="-122"/>
                          <a:ea typeface="仿宋" panose="02010609060101010101" charset="-122"/>
                          <a:cs typeface="仿宋" panose="02010609060101010101" charset="-122"/>
                        </a:rPr>
                        <a:t>做好个人防护，成员配合好，使用工具力度适当，与相邻带电体做好隔离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676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安装新变频器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安装新变频器并固定牢，接进出线，信号线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触电、物体打击、其他伤害（损坏设备）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仿宋" panose="02010609060101010101" charset="-122"/>
                          <a:ea typeface="仿宋" panose="02010609060101010101" charset="-122"/>
                          <a:cs typeface="仿宋" panose="02010609060101010101" charset="-122"/>
                        </a:rPr>
                        <a:t>做好个人防护，成员配合好，使用工具力度适当，与相邻带电体做好隔离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276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变频器试车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送电、设置参数、试电机方向</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触电、损坏设备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参数设置正确、方向正确、专人检查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3213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清理现场，做好标识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旧变频器搬走，现场打扫干净，粘贴标识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做好个人防护，成员配合好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76300" y="944245"/>
          <a:ext cx="9505950" cy="5417820"/>
        </p:xfrm>
        <a:graphic>
          <a:graphicData uri="http://schemas.openxmlformats.org/drawingml/2006/table">
            <a:tbl>
              <a:tblPr firstRow="1" bandRow="1">
                <a:tableStyleId>{5940675A-B579-460E-94D1-54222C63F5DA}</a:tableStyleId>
              </a:tblPr>
              <a:tblGrid>
                <a:gridCol w="508000"/>
                <a:gridCol w="1247775"/>
                <a:gridCol w="3521710"/>
                <a:gridCol w="1728470"/>
                <a:gridCol w="2499995"/>
              </a:tblGrid>
              <a:tr h="332740">
                <a:tc gridSpan="5">
                  <a:txBody>
                    <a:bodyPr/>
                    <a:p>
                      <a:pPr indent="0" algn="ctr">
                        <a:buNone/>
                      </a:pPr>
                      <a:r>
                        <a:rPr lang="en-US" sz="1200" b="1">
                          <a:solidFill>
                            <a:srgbClr val="000000"/>
                          </a:solidFill>
                          <a:latin typeface="仿宋" panose="02010609060101010101" charset="-122"/>
                          <a:ea typeface="仿宋" panose="02010609060101010101" charset="-122"/>
                          <a:cs typeface="仿宋" panose="02010609060101010101" charset="-122"/>
                        </a:rPr>
                        <a:t> 十一、更换、安装钢丝绳（钢筋）、电源线、瓷瓶</a:t>
                      </a:r>
                      <a:endParaRPr lang="en-US" altLang="en-US" sz="1200" b="1">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22580">
                <a:tc>
                  <a:txBody>
                    <a:bodyPr/>
                    <a:p>
                      <a:pPr indent="0" algn="ctr">
                        <a:buNone/>
                      </a:pPr>
                      <a:r>
                        <a:rPr lang="en-US" sz="1200" b="1">
                          <a:solidFill>
                            <a:srgbClr val="000000"/>
                          </a:solidFill>
                          <a:latin typeface="仿宋" panose="02010609060101010101" charset="-122"/>
                          <a:ea typeface="仿宋" panose="02010609060101010101" charset="-122"/>
                          <a:cs typeface="宋体" panose="02010600030101010101" pitchFamily="2" charset="-122"/>
                        </a:rPr>
                        <a:t>序号</a:t>
                      </a:r>
                      <a:endParaRPr lang="en-US" altLang="en-US" sz="1200" b="1">
                        <a:solidFill>
                          <a:srgbClr val="000000"/>
                        </a:solidFill>
                        <a:latin typeface="仿宋" panose="02010609060101010101" charset="-122"/>
                        <a:ea typeface="仿宋" panose="02010609060101010101"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作业步骤</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作业说明</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作业风险</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控制措施</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3947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准备工具、物资</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同型号钢丝绳、电源线、瓷瓶，张紧器、花样螺杆、电焊机，电焊手套、面罩、护目镜、氧气乙炔安全带、提绳、锂基脂、脚手架、警示带、灭火器常用电工工具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搬运过程砸伤、损坏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做好个人防护，成员配合好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381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办理《停送电联络票》进行断电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联系生产车间班长确认设备名称，然后由班长联系值班电工开具《停送电联络票》进行断电、验电、挂警示牌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触电、断错设备电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确认设备名称，戴好面屏及防护手套断电、验电，负责人对现场电源箱上锁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238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验电、挂牌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作业负责人对设备验电确认无电后，在现场电源控制箱断开空开并对现场电源控制箱上锁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8032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拆除钢丝绳（钢筋）</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先将电源线下线，然后集中到尾端，使用张紧器将钢丝绳拉紧，松开并取下花样螺杆，慢慢放松张紧器，直至钢丝绳落地，抽出钢丝绳，拆除尾端钢丝绳，将电源线、瓷瓶集中有序堆放备用。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高处坠落、落物伤人、砸伤、工具打滑、烫伤、灼伤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按要求穿戴安全带，并固定在牢固锚点，作业下方设置警戒区，设专人监护，严禁人员通行，使用工具用力适当，作业组人员相互配合，使用焊机、气割时戴好护目镜、电焊手套、面罩</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02425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安装钢丝绳（钢筋）</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钢丝绳按顺序穿入电源线瓷瓶，固定尾端，将电源线集中至尾端，首端用力拉到一定程度后用张紧器收紧钢丝绳。钢丝绳收紧完成后，将锂基脂均匀涂抹在钢丝绳上，装钢筋时，两端需要用气割加热钢筋打结，并用焊机将回头的钢筋焊接在一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16764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清理现场，做好标识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检查清理现场，打扫干净，所有人员撤离检修现场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搬运过程摔倒、滑倒</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劳保着装，注意脚下</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942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办理《停送电联络票》进行送电、试车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来回拖动电源线，保证瓷瓶滑动顺畅，完成后电源线接线，通知生产班长联系值班电工送电试车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触电、误合闸</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确认设备名称，送电时戴好面屏及防护手套</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一、四知卡清单</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7" name="表格 6"/>
          <p:cNvGraphicFramePr/>
          <p:nvPr>
            <p:custDataLst>
              <p:tags r:id="rId1"/>
            </p:custDataLst>
          </p:nvPr>
        </p:nvGraphicFramePr>
        <p:xfrm>
          <a:off x="1477645" y="1657985"/>
          <a:ext cx="9149715" cy="4815205"/>
        </p:xfrm>
        <a:graphic>
          <a:graphicData uri="http://schemas.openxmlformats.org/drawingml/2006/table">
            <a:tbl>
              <a:tblPr firstRow="1" bandRow="1">
                <a:tableStyleId>{5940675A-B579-460E-94D1-54222C63F5DA}</a:tableStyleId>
              </a:tblPr>
              <a:tblGrid>
                <a:gridCol w="969010"/>
                <a:gridCol w="1022350"/>
                <a:gridCol w="2908935"/>
                <a:gridCol w="1414145"/>
                <a:gridCol w="2835275"/>
              </a:tblGrid>
              <a:tr h="61468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磷肥厂电气车间电机修理主修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磷肥厂电气车间电机修理主修安全职责</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电机修理:触电、物体打击、火灾、灼烫、其他伤害、机械伤害</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电机修理</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692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磷肥厂电气车间维修第一副修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磷肥厂电气车间维修第一副修安全职责</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配电柜安装：触电、物体打击、灼烫照明灯安装检修：触电、高处坠落安装临时电源：触电、物体打击新加设备配电：物体打击、高处坠落、触电、机械伤害、火灾、灼烫</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配电柜安装；照明灯安装检修；安装临时电源；新加设备配电；</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675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磷肥厂电气车间维修第二副修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磷肥厂电气车间维修第二副修安全职责</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电机修理:触电、物体打击、火灾、灼烫、其他伤害、机械伤害</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电机修理</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1188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磷肥厂电气车间天车检修主修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磷肥厂电气车间天车检修主修安全职责</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更换电动葫芦限位器断火器：触电、高处坠落、物体打击更换滑触线、吊卡、受电器：触电、高处坠落、物体打击更换、安装钢丝绳（钢筋）、电源线、瓷瓶：触电、高处坠落、物体打击更换托线小车：触电、高处坠落、物体打击</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更换电动葫芦限位器、断火器；更换滑触线、吊卡、受电器；更换、安装钢丝绳（钢筋）、电源线、瓷瓶；更换托线小车；</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85190">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磷肥厂电气车间配电检修主修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磷肥厂电气车间配电检修主修安全职责</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变频器更换：触电、物体打击刀闸更换：触电、物体打击断路器更换：触电、物体打击软启动器更换：触电、物体打击电动阀检查调试：触电、高处坠落、物体打击变压器清洗测试：触电、高处坠落</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变频器更换；刀闸更换；断路器更换；软启动器更换；电动阀检查调试；变压器清洗测试</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9775">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磷肥厂电气车间渣场检修主修</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磷肥厂电气车间渣场检修主修安全职责</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变频器更换：触电、物体打击断路器更换：触电、物体打击软启动器更换：触电、物体打击配电室、变频器清灰：触电、其他伤害</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变频器更换；断路器更换；软启动器更换；配电室、变频器清灰；</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10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custDataLst>
              <p:tags r:id="rId2"/>
            </p:custDataLst>
          </p:nvPr>
        </p:nvGraphicFramePr>
        <p:xfrm>
          <a:off x="932180" y="959802"/>
          <a:ext cx="9695180" cy="698500"/>
        </p:xfrm>
        <a:graphic>
          <a:graphicData uri="http://schemas.openxmlformats.org/drawingml/2006/table">
            <a:tbl>
              <a:tblPr firstRow="1" bandRow="1">
                <a:tableStyleId>{5940675A-B579-460E-94D1-54222C63F5DA}</a:tableStyleId>
              </a:tblPr>
              <a:tblGrid>
                <a:gridCol w="544195"/>
                <a:gridCol w="960755"/>
                <a:gridCol w="1009650"/>
                <a:gridCol w="2932113"/>
                <a:gridCol w="1400175"/>
                <a:gridCol w="2847975"/>
              </a:tblGrid>
              <a:tr h="342900">
                <a:tc gridSpan="6">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岗位四知卡清单</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noFill/>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R cap="flat">
                      <a:noFill/>
                    </a:lnR>
                    <a:lnT cap="flat">
                      <a:noFill/>
                    </a:lnT>
                    <a:lnB w="12700" cap="flat" cmpd="sng">
                      <a:solidFill>
                        <a:srgbClr val="000000"/>
                      </a:solidFill>
                      <a:prstDash val="solid"/>
                      <a:headEnd type="none" w="med" len="med"/>
                      <a:tailEnd type="none" w="med" len="med"/>
                    </a:lnB>
                  </a:tcPr>
                </a:tc>
              </a:tr>
              <a:tr h="355600">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单位</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安全职责</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岗位风险</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作业标准化</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应急处置</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nvGraphicFramePr>
        <p:xfrm>
          <a:off x="932180" y="1657985"/>
          <a:ext cx="553085" cy="4815840"/>
        </p:xfrm>
        <a:graphic>
          <a:graphicData uri="http://schemas.openxmlformats.org/drawingml/2006/table">
            <a:tbl>
              <a:tblPr firstRow="1" bandRow="1">
                <a:tableStyleId>{5940675A-B579-460E-94D1-54222C63F5DA}</a:tableStyleId>
              </a:tblPr>
              <a:tblGrid>
                <a:gridCol w="553085"/>
              </a:tblGrid>
              <a:tr h="4815840">
                <a:tc>
                  <a:txBody>
                    <a:bodyPr/>
                    <a:p>
                      <a:pPr indent="0" algn="ctr">
                        <a:buNone/>
                      </a:pPr>
                      <a:r>
                        <a:rPr lang="en-US" altLang="zh-CN" sz="1200" b="1">
                          <a:solidFill>
                            <a:srgbClr val="000000"/>
                          </a:solidFill>
                          <a:latin typeface="宋体" panose="02010600030101010101" pitchFamily="2" charset="-122"/>
                          <a:ea typeface="宋体" panose="02010600030101010101" pitchFamily="2" charset="-122"/>
                        </a:rPr>
                        <a:t>磷   肥    厂    电    气   车   间</a:t>
                      </a:r>
                      <a:r>
                        <a:rPr lang="en-US" altLang="zh-CN" sz="1200" b="0">
                          <a:solidFill>
                            <a:srgbClr val="000000"/>
                          </a:solidFill>
                          <a:latin typeface="宋体" panose="02010600030101010101" pitchFamily="2" charset="-122"/>
                          <a:ea typeface="宋体" panose="02010600030101010101" pitchFamily="2" charset="-122"/>
                        </a:rPr>
                        <a:t> </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42010" y="824865"/>
          <a:ext cx="10144125" cy="4907280"/>
        </p:xfrm>
        <a:graphic>
          <a:graphicData uri="http://schemas.openxmlformats.org/drawingml/2006/table">
            <a:tbl>
              <a:tblPr firstRow="1" bandRow="1">
                <a:tableStyleId>{5940675A-B579-460E-94D1-54222C63F5DA}</a:tableStyleId>
              </a:tblPr>
              <a:tblGrid>
                <a:gridCol w="492760"/>
                <a:gridCol w="2026285"/>
                <a:gridCol w="3496945"/>
                <a:gridCol w="1619250"/>
                <a:gridCol w="2508885"/>
              </a:tblGrid>
              <a:tr h="408940">
                <a:tc gridSpan="5">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十二、更换电动葫芦限位器（断火器）</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18465">
                <a:tc>
                  <a:txBody>
                    <a:bodyPr/>
                    <a:p>
                      <a:pPr indent="0" algn="ctr">
                        <a:buNone/>
                      </a:pPr>
                      <a:r>
                        <a:rPr lang="en-US" sz="1200" b="1">
                          <a:solidFill>
                            <a:srgbClr val="000000"/>
                          </a:solidFill>
                          <a:latin typeface="仿宋" panose="02010609060101010101" charset="-122"/>
                          <a:ea typeface="仿宋" panose="02010609060101010101" charset="-122"/>
                          <a:cs typeface="宋体" panose="02010600030101010101" pitchFamily="2" charset="-122"/>
                        </a:rPr>
                        <a:t>序号</a:t>
                      </a:r>
                      <a:endParaRPr lang="en-US" altLang="en-US" sz="1200" b="1">
                        <a:solidFill>
                          <a:srgbClr val="000000"/>
                        </a:solidFill>
                        <a:latin typeface="仿宋" panose="02010609060101010101" charset="-122"/>
                        <a:ea typeface="仿宋" panose="02010609060101010101"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作业步骤</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作业说明</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作业风险</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控制措施</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9817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准备工具、物资</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准备好同型号限位器（断火器）、扳手、安全带、扶梯、警示带常用电工工具等</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搬运过程砸伤、损坏</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做好个人防护，成员配合好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8173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办理《停送电联络票》进行断电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检修作业票》、《高处作业票》，联系生产车间班长通知操作工将大车停指定位置、抓斗落稳后上下车，生产车间班长，然后由班长联系值班电工确认设备名称，开具《停送电联络票》进行断电、验电、挂警示牌、上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坠落、触电、断错设备电、误合闸</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仔细核对，先验电确认无电后挂牌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356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验电、挂牌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作业负责人对设备验电确认无电后挂牌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60388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拆装限位器（断火器）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拆除损坏的限位器（断火器）安装新限位器（断火器）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滑到、摔伤、高处坠落、落物伤人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梯子有专人扶，系好安全带，作业下方设置警戒区，工具物料使用提绳，严禁向上、下抛，线路做好标识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27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清理现场，做好标识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检查清理现场，打扫干净</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砸伤、机械伤害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做好个人防护，成员配合好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9974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办理《停送电联络票》进行送电、试车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通知生产班长联系值班电工送电试车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短路，触电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认真检查，确认设备无误</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14070" y="824865"/>
          <a:ext cx="10162540" cy="5285740"/>
        </p:xfrm>
        <a:graphic>
          <a:graphicData uri="http://schemas.openxmlformats.org/drawingml/2006/table">
            <a:tbl>
              <a:tblPr firstRow="1" bandRow="1">
                <a:tableStyleId>{5940675A-B579-460E-94D1-54222C63F5DA}</a:tableStyleId>
              </a:tblPr>
              <a:tblGrid>
                <a:gridCol w="553720"/>
                <a:gridCol w="2322195"/>
                <a:gridCol w="2576830"/>
                <a:gridCol w="1923415"/>
                <a:gridCol w="2786380"/>
              </a:tblGrid>
              <a:tr h="404495">
                <a:tc gridSpan="5">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十三、断路器更换</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32435">
                <a:tc>
                  <a:txBody>
                    <a:bodyPr/>
                    <a:p>
                      <a:pPr indent="0" algn="ctr">
                        <a:buNone/>
                      </a:pPr>
                      <a:r>
                        <a:rPr lang="en-US" sz="1200" b="1">
                          <a:solidFill>
                            <a:srgbClr val="000000"/>
                          </a:solidFill>
                          <a:latin typeface="仿宋" panose="02010609060101010101" charset="-122"/>
                          <a:ea typeface="仿宋" panose="02010609060101010101" charset="-122"/>
                          <a:cs typeface="宋体" panose="02010600030101010101" pitchFamily="2" charset="-122"/>
                        </a:rPr>
                        <a:t>序号</a:t>
                      </a:r>
                      <a:endParaRPr lang="en-US" altLang="en-US" sz="1200" b="1">
                        <a:solidFill>
                          <a:srgbClr val="000000"/>
                        </a:solidFill>
                        <a:latin typeface="仿宋" panose="02010609060101010101" charset="-122"/>
                        <a:ea typeface="仿宋" panose="02010609060101010101"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作业步骤</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作业说明</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作业风险</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控制措施</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20205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准备好备用断路器及工具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准备好同型号断路器、套筒、常用电工工具等</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搬运检查过程防砸伤、损坏、来往途中与车辆擦碰、挡鼠板绊倒人员</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作业组人员相互配合、劳保着装、遵守交通规则、进出配电室脚抬高</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873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办理《停送电联络票》进行断电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   联系生产车间班长确认设备名称，然后由班长联系值班电工开具《停送电联络票》进行断电，作业前负责人要验电、挂警示牌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触电、断开刀闸</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确认无负荷，戴好面屏及防护手套断电、验电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180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验电、挂牌，与带电体做好隔离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7084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拆除需更换的断路器及连线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拆除断路器进出线，控制回路线，并做好标记</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伤手、碰撞</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做好个人防护，成员配合好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943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安装新断路器及连线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安装新断路器并固定牢，进线、控制线接线正确</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51498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清理现场杂物，做好标识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旧断路器搬走，现场打扫干净，粘贴标识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损坏器件、搬运旧断路器砸伤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仔细清理柜内杂物，确认设备标识、劳保着装，作业人员相互配合好</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787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办理《停送电联络票》进行送电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试车正常后进行断电、验电。确认无电后输出端接入负载。通知运行班长送电。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短路，触电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认真检查，戴好面屏及防护手套</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22325" y="825500"/>
          <a:ext cx="10163810" cy="5205730"/>
        </p:xfrm>
        <a:graphic>
          <a:graphicData uri="http://schemas.openxmlformats.org/drawingml/2006/table">
            <a:tbl>
              <a:tblPr firstRow="1" bandRow="1">
                <a:tableStyleId>{5940675A-B579-460E-94D1-54222C63F5DA}</a:tableStyleId>
              </a:tblPr>
              <a:tblGrid>
                <a:gridCol w="533400"/>
                <a:gridCol w="2782570"/>
                <a:gridCol w="2127885"/>
                <a:gridCol w="2177415"/>
                <a:gridCol w="2542540"/>
              </a:tblGrid>
              <a:tr h="457200">
                <a:tc gridSpan="5">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十四、配电室、变频器清灰</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427990">
                <a:tc>
                  <a:txBody>
                    <a:bodyPr/>
                    <a:p>
                      <a:pPr indent="0" algn="ctr">
                        <a:buNone/>
                      </a:pPr>
                      <a:r>
                        <a:rPr lang="en-US" sz="1200" b="1">
                          <a:solidFill>
                            <a:srgbClr val="000000"/>
                          </a:solidFill>
                          <a:latin typeface="仿宋" panose="02010609060101010101" charset="-122"/>
                          <a:ea typeface="仿宋" panose="02010609060101010101" charset="-122"/>
                          <a:cs typeface="宋体" panose="02010600030101010101" pitchFamily="2" charset="-122"/>
                        </a:rPr>
                        <a:t>序号</a:t>
                      </a:r>
                      <a:endParaRPr lang="en-US" altLang="en-US" sz="1200" b="1">
                        <a:solidFill>
                          <a:srgbClr val="000000"/>
                        </a:solidFill>
                        <a:latin typeface="仿宋" panose="02010609060101010101" charset="-122"/>
                        <a:ea typeface="仿宋" panose="02010609060101010101"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作业步骤</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作业说明</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作业风险</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控制措施</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7028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准备物资工具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准备防尘口罩、吹风机、移动线盘、毛刷、电工工具等</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工具损坏、人员吸入灰尘、触电、来往途中与车辆擦碰、挡鼠板绊倒人员</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作业人员戴好口罩劳保着装，线盘接在漏电开关下、遵守交通规则、进出配电室脚抬高</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2550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办理票证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办理好《检修作业票》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42481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关闭配电室内烟雾报警器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联系仪表关闭</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灰尘大引起报警器报警动作</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确认报警器关闭</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4107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打开配电室门窗及风扇后开始清灰</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使用吹风机或毛刷将电气元器件上灰尘清除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吹风机及毛刷触碰带电体</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与带电体保持安全距离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15887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清灰完后打扫卫生，关闭门窗及风扇，将烟雾报警器投入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关闭柜门、地面卫生打扫干净，报警器投入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关闭柜门、打扫卫生误碰带电体、报警器没有投入，出现问题不能及时动作</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与带电体保持安全距离、通知仪表并确认报警器投入</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3" name="表格 2"/>
          <p:cNvGraphicFramePr/>
          <p:nvPr>
            <p:custDataLst>
              <p:tags r:id="rId1"/>
            </p:custDataLst>
          </p:nvPr>
        </p:nvGraphicFramePr>
        <p:xfrm>
          <a:off x="837565" y="825500"/>
          <a:ext cx="9499600" cy="5575935"/>
        </p:xfrm>
        <a:graphic>
          <a:graphicData uri="http://schemas.openxmlformats.org/drawingml/2006/table">
            <a:tbl>
              <a:tblPr firstRow="1" bandRow="1">
                <a:tableStyleId>{5940675A-B579-460E-94D1-54222C63F5DA}</a:tableStyleId>
              </a:tblPr>
              <a:tblGrid>
                <a:gridCol w="536575"/>
                <a:gridCol w="1816735"/>
                <a:gridCol w="2990215"/>
                <a:gridCol w="1744345"/>
                <a:gridCol w="2411730"/>
              </a:tblGrid>
              <a:tr h="344805">
                <a:tc gridSpan="5">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十五、更换凸轮控制器</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99415">
                <a:tc>
                  <a:txBody>
                    <a:bodyPr/>
                    <a:p>
                      <a:pPr indent="0" algn="ctr">
                        <a:buNone/>
                      </a:pPr>
                      <a:r>
                        <a:rPr lang="en-US" sz="1200" b="1">
                          <a:solidFill>
                            <a:srgbClr val="000000"/>
                          </a:solidFill>
                          <a:latin typeface="仿宋" panose="02010609060101010101" charset="-122"/>
                          <a:ea typeface="仿宋" panose="02010609060101010101" charset="-122"/>
                          <a:cs typeface="宋体" panose="02010600030101010101" pitchFamily="2" charset="-122"/>
                        </a:rPr>
                        <a:t>序号</a:t>
                      </a:r>
                      <a:endParaRPr lang="en-US" altLang="en-US" sz="1200" b="1">
                        <a:solidFill>
                          <a:srgbClr val="000000"/>
                        </a:solidFill>
                        <a:latin typeface="仿宋" panose="02010609060101010101" charset="-122"/>
                        <a:ea typeface="仿宋" panose="02010609060101010101"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作业步骤</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作业说明</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作业风险</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控制措施</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214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准备工具、物资</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准备同型号凸轮控制器、套筒、活络扳手、常用电工工具</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搬运过程砸伤、损坏、来往途中与车辆擦碰</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劳保着装，人员相互配合、遵守交通规则</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9438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办理《停送电联络票》进行断电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办理《检修作业票》，联系生产车间班长通知操作工将大车停指定位置、抓斗落稳，然后由班长联系值班电工开具《停送电联络票》进行断电、验电、挂警示牌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断错设备电、误合闸</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仔细核对，先验电确认无电后挂牌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47371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验电、挂牌</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作业负责人对设备验电确认无电后，在天车电源控制箱断开总电源空开，并对电源柜上锁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33401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4</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上、下天车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上、下楼梯扶好扶手，</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滑到、摔伤、坠落、夹伤</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上、下楼梯扶好扶手，天车按要求停稳后上下车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6421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拆除凸轮控制器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打开凸轮控制器护板，对控制线做好标记再拆线，拆除凸轮控制器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3">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夹伤、机械伤害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带手套作业，使用合格合适工具作业</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404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安装凸轮控制器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安装新控制器、按标记依次接线</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47815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清理现场，做好标识、记录</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检查清理现场，打扫干净，现场电源箱开锁合闸</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合闸、关柜门用力适当</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533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8</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办理《停送电联络票》进行送电、试车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通知生产班长联系值班电工送电试车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短路，触电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认真检查，戴好面屏及防护手套</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三、岗位作业标准化</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4" name="表格 3"/>
          <p:cNvGraphicFramePr/>
          <p:nvPr>
            <p:custDataLst>
              <p:tags r:id="rId1"/>
            </p:custDataLst>
          </p:nvPr>
        </p:nvGraphicFramePr>
        <p:xfrm>
          <a:off x="854075" y="825500"/>
          <a:ext cx="9344660" cy="5575300"/>
        </p:xfrm>
        <a:graphic>
          <a:graphicData uri="http://schemas.openxmlformats.org/drawingml/2006/table">
            <a:tbl>
              <a:tblPr firstRow="1" bandRow="1">
                <a:tableStyleId>{5940675A-B579-460E-94D1-54222C63F5DA}</a:tableStyleId>
              </a:tblPr>
              <a:tblGrid>
                <a:gridCol w="509905"/>
                <a:gridCol w="1533525"/>
                <a:gridCol w="3094990"/>
                <a:gridCol w="1267460"/>
                <a:gridCol w="2938780"/>
              </a:tblGrid>
              <a:tr h="337820">
                <a:tc gridSpan="5">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十六、更换吊卡、滑触线、受电器</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c hMerge="1">
                  <a:tcPr>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tcPr>
                </a:tc>
              </a:tr>
              <a:tr h="365760">
                <a:tc>
                  <a:txBody>
                    <a:bodyPr/>
                    <a:p>
                      <a:pPr indent="0" algn="ctr">
                        <a:buNone/>
                      </a:pPr>
                      <a:r>
                        <a:rPr lang="en-US" sz="1200" b="1">
                          <a:solidFill>
                            <a:srgbClr val="000000"/>
                          </a:solidFill>
                          <a:latin typeface="仿宋" panose="02010609060101010101" charset="-122"/>
                          <a:ea typeface="仿宋" panose="02010609060101010101" charset="-122"/>
                          <a:cs typeface="宋体" panose="02010600030101010101" pitchFamily="2" charset="-122"/>
                        </a:rPr>
                        <a:t>序号</a:t>
                      </a:r>
                      <a:endParaRPr lang="en-US" altLang="en-US" sz="1200" b="1">
                        <a:solidFill>
                          <a:srgbClr val="000000"/>
                        </a:solidFill>
                        <a:latin typeface="仿宋" panose="02010609060101010101" charset="-122"/>
                        <a:ea typeface="仿宋" panose="02010609060101010101"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作业步骤</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作业说明</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作业风险</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仿宋" panose="02010609060101010101" charset="-122"/>
                          <a:ea typeface="仿宋" panose="02010609060101010101" charset="-122"/>
                          <a:cs typeface="仿宋_GB2312" panose="02010609030101010101" charset="-122"/>
                        </a:rPr>
                        <a:t>控制措施</a:t>
                      </a:r>
                      <a:endParaRPr lang="en-US" altLang="en-US" sz="1200" b="1">
                        <a:solidFill>
                          <a:srgbClr val="000000"/>
                        </a:solidFill>
                        <a:latin typeface="仿宋" panose="02010609060101010101" charset="-122"/>
                        <a:ea typeface="仿宋" panose="02010609060101010101" charset="-122"/>
                        <a:cs typeface="仿宋_GB2312" panose="0201060903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2580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物质工具准备</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准备好同型号吊卡、受电器、滑触线、扳手、安全带、常用电工工具、警示带、提绳等</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车辆伤害、物体打击、其他伤害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1、遵守交通规则，走人行道2、搬运滑触线两人协作，口令一致3、上下楼梯扶好栏杆4、作业区域设好警示区域</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5598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2</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办理相关票证</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办理《检修作业票》、《高处作业票》、《停送电联络票》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触电</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1、联系生产车间班长将天车停放在指定位置并进行断电2、现场验电，操作箱挂牌并持有钥匙</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87630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3</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拆除需更换的吊卡、滑触线、受电器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拆除需更换的吊卡、滑触线、受电器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高处坠落、物体打击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rowSpan="2">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1、按要求穿戴安全带，并固定在牢固锚点2、作业下方设置警戒区，设专人监护，严禁人员通行3、使用工具用力适当，作业组人员相互配4、使用提绳上下运滑触线、受电器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93916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5</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安装新吊卡、滑触线、受电器</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安装新吊卡、滑触线、受电器，安装滑触线接头平顺，受电器受力均匀，吊卡固定牢固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r>
              <a:tr h="670560">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6、清理现场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将更换的配件清理至地面指定位置，并现场打扫干净后，所有人员撤离检修现场</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高处坠落、物体打击</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1、按要求穿戴安全带，并固定在牢固锚点2、作业下方设置警戒区，设专人监护，严禁人员通行3、使用工具用力适当，作业组人员相互配4、使用提绳上下运滑触线、受电器5、上下楼梯扶好栏杆</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50545">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7</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联系生产车间送电试车</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机械伤害</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0">
                          <a:solidFill>
                            <a:srgbClr val="000000"/>
                          </a:solidFill>
                          <a:latin typeface="仿宋" panose="02010609060101010101" charset="-122"/>
                          <a:ea typeface="仿宋" panose="02010609060101010101" charset="-122"/>
                          <a:cs typeface="仿宋" panose="02010609060101010101" charset="-122"/>
                        </a:rPr>
                        <a:t>专人操作</a:t>
                      </a:r>
                      <a:endParaRPr lang="en-US" altLang="en-US" sz="1200" b="0">
                        <a:solidFill>
                          <a:srgbClr val="000000"/>
                        </a:solidFill>
                        <a:latin typeface="仿宋" panose="02010609060101010101" charset="-122"/>
                        <a:ea typeface="仿宋" panose="02010609060101010101" charset="-122"/>
                        <a:cs typeface="仿宋" panose="02010609060101010101"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四、简化现场应急处置措施</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四、简化现场应急处置措施</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四、简化现场应急处置措施</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四、简化现场应急处置措施</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a:sym typeface="+mn-ea"/>
              </a:rPr>
              <a:t>五、车间内部应急通讯电话：</a:t>
            </a:r>
            <a:endParaRPr>
              <a:sym typeface="+mn-ea"/>
            </a:endParaRPr>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20" name="Group 129"/>
          <p:cNvGraphicFramePr>
            <a:graphicFrameLocks noGrp="1"/>
          </p:cNvGraphicFramePr>
          <p:nvPr>
            <p:custDataLst>
              <p:tags r:id="rId1"/>
            </p:custDataLst>
          </p:nvPr>
        </p:nvGraphicFramePr>
        <p:xfrm>
          <a:off x="839788" y="971233"/>
          <a:ext cx="10512426" cy="5441950"/>
        </p:xfrm>
        <a:graphic>
          <a:graphicData uri="http://schemas.openxmlformats.org/drawingml/2006/table">
            <a:tbl>
              <a:tblPr/>
              <a:tblGrid>
                <a:gridCol w="2080895"/>
                <a:gridCol w="2437765"/>
                <a:gridCol w="5993766"/>
              </a:tblGrid>
              <a:tr h="544160">
                <a:tc>
                  <a:txBody>
                    <a:bodyPr/>
                    <a:lstStyle/>
                    <a:p>
                      <a:pPr marL="0" marR="0" lvl="0" indent="0" algn="ctr" defTabSz="412750" rtl="0" eaLnBrk="0" fontAlgn="auto" latinLnBrk="0" hangingPunct="0">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accent1"/>
                          </a:solidFill>
                          <a:effectLst/>
                          <a:uLnTx/>
                          <a:uFillTx/>
                          <a:latin typeface="+mj-ea"/>
                          <a:ea typeface="+mj-ea"/>
                          <a:cs typeface="+mn-cs"/>
                          <a:sym typeface="+mn-lt"/>
                        </a:rPr>
                        <a:t>岗位</a:t>
                      </a:r>
                      <a:endParaRPr kumimoji="0" lang="zh-CN" altLang="en-US" sz="1800" b="1" i="0" u="none" strike="noStrike" kern="1200" cap="none" spc="0" normalizeH="0" baseline="0" noProof="0" dirty="0">
                        <a:ln>
                          <a:noFill/>
                        </a:ln>
                        <a:solidFill>
                          <a:schemeClr val="accent1"/>
                        </a:solidFill>
                        <a:effectLst/>
                        <a:uLnTx/>
                        <a:uFillTx/>
                        <a:latin typeface="+mj-ea"/>
                        <a:ea typeface="+mj-ea"/>
                        <a:cs typeface="+mn-cs"/>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1">
                        <a:alpha val="9000"/>
                      </a:schemeClr>
                    </a:solid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412750" rtl="0" eaLnBrk="0" fontAlgn="auto" latinLnBrk="0" hangingPunct="0">
                        <a:lnSpc>
                          <a:spcPct val="100000"/>
                        </a:lnSpc>
                        <a:spcBef>
                          <a:spcPct val="0"/>
                        </a:spcBef>
                        <a:spcAft>
                          <a:spcPts val="0"/>
                        </a:spcAft>
                        <a:buClrTx/>
                        <a:buSzTx/>
                        <a:buFontTx/>
                        <a:buNone/>
                        <a:defRPr/>
                      </a:pPr>
                      <a:r>
                        <a:rPr kumimoji="0" lang="zh-CN" altLang="en-US" sz="1800" b="1" i="0" u="none" strike="noStrike" kern="1200" cap="none" spc="0" normalizeH="0" baseline="0" noProof="0" dirty="0">
                          <a:ln>
                            <a:noFill/>
                          </a:ln>
                          <a:solidFill>
                            <a:schemeClr val="accent1"/>
                          </a:solidFill>
                          <a:effectLst/>
                          <a:uLnTx/>
                          <a:uFillTx/>
                          <a:latin typeface="+mj-ea"/>
                          <a:ea typeface="+mj-ea"/>
                          <a:cs typeface="+mn-cs"/>
                          <a:sym typeface="+mn-lt"/>
                        </a:rPr>
                        <a:t>姓名</a:t>
                      </a:r>
                      <a:endParaRPr kumimoji="0" lang="zh-CN" altLang="en-US" sz="1800" b="1" i="0" u="none" strike="noStrike" kern="1200" cap="none" spc="0" normalizeH="0" baseline="0" noProof="0" dirty="0">
                        <a:ln>
                          <a:noFill/>
                        </a:ln>
                        <a:solidFill>
                          <a:schemeClr val="accent1"/>
                        </a:solidFill>
                        <a:effectLst/>
                        <a:uLnTx/>
                        <a:uFillTx/>
                        <a:latin typeface="+mj-ea"/>
                        <a:ea typeface="+mj-ea"/>
                        <a:cs typeface="+mn-cs"/>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1">
                        <a:alpha val="9000"/>
                      </a:schemeClr>
                    </a:solid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lvl="0" algn="ctr" eaLnBrk="0" fontAlgn="auto" hangingPunct="0">
                        <a:lnSpc>
                          <a:spcPct val="110000"/>
                        </a:lnSpc>
                        <a:defRPr/>
                      </a:pPr>
                      <a:r>
                        <a:rPr lang="zh-CN" altLang="en-US" sz="1800" b="0" dirty="0">
                          <a:solidFill>
                            <a:schemeClr val="accent1"/>
                          </a:solidFill>
                          <a:latin typeface="+mj-ea"/>
                          <a:ea typeface="+mj-ea"/>
                          <a:cs typeface="微软雅黑" panose="020B0503020204020204" pitchFamily="34" charset="-122"/>
                          <a:sym typeface="+mn-lt"/>
                        </a:rPr>
                        <a:t>电话</a:t>
                      </a:r>
                      <a:endParaRPr lang="zh-CN" altLang="en-US" sz="1800" b="0" dirty="0">
                        <a:solidFill>
                          <a:schemeClr val="accent1"/>
                        </a:solidFill>
                        <a:latin typeface="+mj-ea"/>
                        <a:ea typeface="+mj-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accent1"/>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accent1">
                        <a:alpha val="9000"/>
                      </a:schemeClr>
                    </a:solidFill>
                  </a:tcPr>
                </a:tc>
              </a:tr>
              <a:tr h="544160">
                <a:tc>
                  <a:txBody>
                    <a:bodyPr/>
                    <a:lstStyle/>
                    <a:p>
                      <a:pPr marL="0" marR="0" lvl="0" indent="0" algn="ctr" defTabSz="104267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2">
                              <a:lumMod val="50000"/>
                            </a:schemeClr>
                          </a:solidFill>
                          <a:effectLst/>
                          <a:latin typeface="+mn-lt"/>
                          <a:ea typeface="+mn-ea"/>
                          <a:sym typeface="+mn-lt"/>
                        </a:rPr>
                        <a:t>车间主任</a:t>
                      </a:r>
                      <a:endParaRPr kumimoji="0" lang="zh-CN" altLang="en-US" sz="1600" b="0" i="0" u="none" strike="noStrike" cap="none" normalizeH="0" baseline="0" dirty="0">
                        <a:ln>
                          <a:noFill/>
                        </a:ln>
                        <a:solidFill>
                          <a:schemeClr val="tx2">
                            <a:lumMod val="50000"/>
                          </a:schemeClr>
                        </a:solidFill>
                        <a:effectLst/>
                        <a:latin typeface="+mn-lt"/>
                        <a:ea typeface="+mn-ea"/>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1042670" rtl="0" eaLnBrk="1" fontAlgn="ctr"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2">
                              <a:lumMod val="50000"/>
                            </a:schemeClr>
                          </a:solidFill>
                          <a:effectLst/>
                          <a:latin typeface="+mn-ea"/>
                          <a:ea typeface="+mn-ea"/>
                          <a:sym typeface="+mn-lt"/>
                        </a:rPr>
                        <a:t>尹安红</a:t>
                      </a:r>
                      <a:endParaRPr kumimoji="0" lang="zh-CN" altLang="en-US" sz="1600" b="0" i="0" u="none" strike="noStrike" cap="none" normalizeH="0" baseline="0" dirty="0">
                        <a:ln>
                          <a:noFill/>
                        </a:ln>
                        <a:solidFill>
                          <a:schemeClr val="tx2">
                            <a:lumMod val="50000"/>
                          </a:schemeClr>
                        </a:solidFill>
                        <a:effectLst/>
                        <a:latin typeface="+mn-ea"/>
                        <a:ea typeface="+mn-ea"/>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lvl="0" algn="ctr" eaLnBrk="0" fontAlgn="auto" hangingPunct="0">
                        <a:defRPr/>
                      </a:pPr>
                      <a:r>
                        <a:rPr lang="zh-CN" altLang="en-US" sz="1600" b="0" kern="1200" dirty="0">
                          <a:solidFill>
                            <a:schemeClr val="tx2">
                              <a:lumMod val="50000"/>
                            </a:schemeClr>
                          </a:solidFill>
                          <a:latin typeface="+mn-ea"/>
                          <a:ea typeface="+mn-ea"/>
                          <a:cs typeface="微软雅黑" panose="020B0503020204020204" pitchFamily="34" charset="-122"/>
                          <a:sym typeface="+mn-lt"/>
                        </a:rPr>
                        <a:t>13477126766     63766</a:t>
                      </a:r>
                      <a:endParaRPr lang="zh-CN" altLang="en-US" sz="1600" b="0" kern="1200" dirty="0">
                        <a:solidFill>
                          <a:schemeClr val="tx2">
                            <a:lumMod val="50000"/>
                          </a:schemeClr>
                        </a:solidFill>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r>
              <a:tr h="544160">
                <a:tc>
                  <a:txBody>
                    <a:bodyPr/>
                    <a:lstStyle/>
                    <a:p>
                      <a:pPr marL="0" marR="0" lvl="0" indent="0" algn="ctr" defTabSz="412750" rtl="0" eaLnBrk="0" fontAlgn="auto" latinLnBrk="0" hangingPunct="0">
                        <a:lnSpc>
                          <a:spcPct val="100000"/>
                        </a:lnSpc>
                        <a:spcBef>
                          <a:spcPct val="0"/>
                        </a:spcBef>
                        <a:spcAft>
                          <a:spcPts val="0"/>
                        </a:spcAft>
                        <a:buClrTx/>
                        <a:buSzTx/>
                        <a:buFontTx/>
                        <a:buNone/>
                        <a:defRPr/>
                      </a:pPr>
                      <a:r>
                        <a:rPr kumimoji="0" lang="en-US" altLang="zh-CN" sz="1600" b="0" i="0" u="none" strike="noStrike" kern="1200" cap="none" spc="0" normalizeH="0" baseline="0" noProof="0" dirty="0">
                          <a:ln>
                            <a:noFill/>
                          </a:ln>
                          <a:solidFill>
                            <a:schemeClr val="tx2">
                              <a:lumMod val="50000"/>
                            </a:schemeClr>
                          </a:solidFill>
                          <a:effectLst/>
                          <a:uLnTx/>
                          <a:uFillTx/>
                          <a:latin typeface="+mn-lt"/>
                          <a:ea typeface="+mn-ea"/>
                          <a:cs typeface="+mn-cs"/>
                          <a:sym typeface="+mn-lt"/>
                        </a:rPr>
                        <a:t>安全员</a:t>
                      </a:r>
                      <a:endParaRPr kumimoji="0" lang="en-US" altLang="zh-CN" sz="1600" b="0" i="0" u="none" strike="noStrike" kern="1200" cap="none" spc="0" normalizeH="0" baseline="0" noProof="0" dirty="0">
                        <a:ln>
                          <a:noFill/>
                        </a:ln>
                        <a:solidFill>
                          <a:schemeClr val="tx2">
                            <a:lumMod val="50000"/>
                          </a:schemeClr>
                        </a:solidFill>
                        <a:effectLst/>
                        <a:uLnTx/>
                        <a:uFillTx/>
                        <a:latin typeface="+mn-lt"/>
                        <a:ea typeface="+mn-ea"/>
                        <a:cs typeface="+mn-cs"/>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412750" rtl="0" eaLnBrk="0" fontAlgn="auto" latinLnBrk="0" hangingPunct="0">
                        <a:lnSpc>
                          <a:spcPct val="100000"/>
                        </a:lnSpc>
                        <a:spcBef>
                          <a:spcPct val="0"/>
                        </a:spcBef>
                        <a:spcAft>
                          <a:spcPts val="0"/>
                        </a:spcAft>
                        <a:buClrTx/>
                        <a:buSzTx/>
                        <a:buFontTx/>
                        <a:buNone/>
                        <a:defRPr/>
                      </a:pPr>
                      <a:r>
                        <a:rPr kumimoji="0" lang="zh-CN" altLang="en-US" sz="1600" b="0" i="0" u="none" strike="noStrike" kern="1200" cap="none" spc="0" normalizeH="0" baseline="0" noProof="0" dirty="0">
                          <a:ln>
                            <a:noFill/>
                          </a:ln>
                          <a:solidFill>
                            <a:schemeClr val="tx2">
                              <a:lumMod val="50000"/>
                            </a:schemeClr>
                          </a:solidFill>
                          <a:effectLst/>
                          <a:uLnTx/>
                          <a:uFillTx/>
                          <a:latin typeface="+mn-ea"/>
                          <a:ea typeface="+mn-ea"/>
                          <a:cs typeface="+mn-cs"/>
                          <a:sym typeface="+mn-lt"/>
                        </a:rPr>
                        <a:t>谢  伟 </a:t>
                      </a:r>
                      <a:endParaRPr kumimoji="0" lang="zh-CN" altLang="en-US" sz="1600" b="0" i="0" u="none" strike="noStrike" kern="1200" cap="none" spc="0" normalizeH="0" baseline="0" noProof="0" dirty="0">
                        <a:ln>
                          <a:noFill/>
                        </a:ln>
                        <a:solidFill>
                          <a:schemeClr val="tx2">
                            <a:lumMod val="50000"/>
                          </a:schemeClr>
                        </a:solidFill>
                        <a:effectLst/>
                        <a:uLnTx/>
                        <a:uFillTx/>
                        <a:latin typeface="+mn-ea"/>
                        <a:ea typeface="+mn-ea"/>
                        <a:cs typeface="+mn-cs"/>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412750" rtl="0" eaLnBrk="0" fontAlgn="auto" latinLnBrk="0" hangingPunct="0">
                        <a:lnSpc>
                          <a:spcPct val="100000"/>
                        </a:lnSpc>
                        <a:spcBef>
                          <a:spcPct val="0"/>
                        </a:spcBef>
                        <a:spcAft>
                          <a:spcPts val="0"/>
                        </a:spcAft>
                        <a:buClrTx/>
                        <a:buSzTx/>
                        <a:buFontTx/>
                        <a:buNone/>
                        <a:defRPr/>
                      </a:pPr>
                      <a:r>
                        <a:rPr kumimoji="0" sz="1600" b="0" i="0" u="none" strike="noStrike" kern="1200" cap="none" spc="0" normalizeH="0" baseline="0" noProof="0" dirty="0">
                          <a:ln>
                            <a:noFill/>
                          </a:ln>
                          <a:solidFill>
                            <a:schemeClr val="tx2">
                              <a:lumMod val="50000"/>
                            </a:schemeClr>
                          </a:solidFill>
                          <a:effectLst/>
                          <a:uLnTx/>
                          <a:uFillTx/>
                          <a:latin typeface="+mn-ea"/>
                          <a:ea typeface="+mn-ea"/>
                          <a:cs typeface="+mn-cs"/>
                          <a:sym typeface="+mn-lt"/>
                        </a:rPr>
                        <a:t>13545752958     67096</a:t>
                      </a:r>
                      <a:endParaRPr kumimoji="0" sz="1600" b="0" i="0" u="none" strike="noStrike" kern="1200" cap="none" spc="0" normalizeH="0" baseline="0" noProof="0" dirty="0">
                        <a:ln>
                          <a:noFill/>
                        </a:ln>
                        <a:solidFill>
                          <a:schemeClr val="tx2">
                            <a:lumMod val="50000"/>
                          </a:schemeClr>
                        </a:solidFill>
                        <a:effectLst/>
                        <a:uLnTx/>
                        <a:uFillTx/>
                        <a:latin typeface="+mn-ea"/>
                        <a:ea typeface="+mn-ea"/>
                        <a:cs typeface="+mn-cs"/>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r>
              <a:tr h="544160">
                <a:tc>
                  <a:txBody>
                    <a:bodyPr/>
                    <a:lstStyle/>
                    <a:p>
                      <a:pPr marL="0" marR="0" lvl="0" indent="0" algn="ctr" defTabSz="412750" rtl="0" eaLnBrk="0" fontAlgn="auto" latinLnBrk="0" hangingPunct="0">
                        <a:lnSpc>
                          <a:spcPct val="100000"/>
                        </a:lnSpc>
                        <a:spcBef>
                          <a:spcPct val="0"/>
                        </a:spcBef>
                        <a:spcAft>
                          <a:spcPts val="0"/>
                        </a:spcAft>
                        <a:buClrTx/>
                        <a:buSzTx/>
                        <a:buFontTx/>
                        <a:buNone/>
                        <a:defRPr/>
                      </a:pPr>
                      <a:r>
                        <a:rPr lang="en-US" altLang="zh-CN" sz="1600" noProof="0" dirty="0">
                          <a:ln>
                            <a:noFill/>
                          </a:ln>
                          <a:solidFill>
                            <a:schemeClr val="tx2">
                              <a:lumMod val="50000"/>
                            </a:schemeClr>
                          </a:solidFill>
                          <a:effectLst/>
                          <a:uLnTx/>
                          <a:uFillTx/>
                          <a:sym typeface="+mn-lt"/>
                        </a:rPr>
                        <a:t>设备员</a:t>
                      </a:r>
                      <a:endParaRPr lang="en-US" altLang="zh-CN" sz="1600" noProof="0" dirty="0">
                        <a:ln>
                          <a:noFill/>
                        </a:ln>
                        <a:solidFill>
                          <a:schemeClr val="tx2">
                            <a:lumMod val="50000"/>
                          </a:schemeClr>
                        </a:solidFill>
                        <a:effectLst/>
                        <a:uLnTx/>
                        <a:uFillTx/>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412750" rtl="0" eaLnBrk="0" fontAlgn="auto" latinLnBrk="0" hangingPunct="0">
                        <a:lnSpc>
                          <a:spcPct val="100000"/>
                        </a:lnSpc>
                        <a:spcBef>
                          <a:spcPct val="0"/>
                        </a:spcBef>
                        <a:spcAft>
                          <a:spcPts val="0"/>
                        </a:spcAft>
                        <a:buClrTx/>
                        <a:buSzTx/>
                        <a:buFontTx/>
                        <a:buNone/>
                        <a:defRPr/>
                      </a:pPr>
                      <a:r>
                        <a:rPr kumimoji="0" lang="zh-CN" altLang="en-US" sz="1600" b="0" i="0" u="none" strike="noStrike" kern="1200" cap="none" spc="0" normalizeH="0" baseline="0" noProof="0" dirty="0">
                          <a:ln>
                            <a:noFill/>
                          </a:ln>
                          <a:solidFill>
                            <a:schemeClr val="tx2">
                              <a:lumMod val="50000"/>
                            </a:schemeClr>
                          </a:solidFill>
                          <a:effectLst/>
                          <a:uLnTx/>
                          <a:uFillTx/>
                          <a:latin typeface="+mn-ea"/>
                          <a:ea typeface="+mn-ea"/>
                          <a:cs typeface="+mn-cs"/>
                          <a:sym typeface="+mn-lt"/>
                        </a:rPr>
                        <a:t>李海波</a:t>
                      </a:r>
                      <a:endParaRPr kumimoji="0" lang="zh-CN" altLang="en-US" sz="1600" b="0" i="0" u="none" strike="noStrike" kern="1200" cap="none" spc="0" normalizeH="0" baseline="0" noProof="0" dirty="0">
                        <a:ln>
                          <a:noFill/>
                        </a:ln>
                        <a:solidFill>
                          <a:schemeClr val="tx2">
                            <a:lumMod val="50000"/>
                          </a:schemeClr>
                        </a:solidFill>
                        <a:effectLst/>
                        <a:uLnTx/>
                        <a:uFillTx/>
                        <a:latin typeface="+mn-ea"/>
                        <a:ea typeface="+mn-ea"/>
                        <a:cs typeface="+mn-cs"/>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412750" rtl="0" eaLnBrk="0" fontAlgn="auto" latinLnBrk="0" hangingPunct="0">
                        <a:lnSpc>
                          <a:spcPct val="100000"/>
                        </a:lnSpc>
                        <a:spcBef>
                          <a:spcPct val="0"/>
                        </a:spcBef>
                        <a:spcAft>
                          <a:spcPts val="0"/>
                        </a:spcAft>
                        <a:buClrTx/>
                        <a:buSzTx/>
                        <a:buFontTx/>
                        <a:buNone/>
                        <a:defRPr/>
                      </a:pPr>
                      <a:r>
                        <a:rPr sz="1600" b="0" kern="1200" noProof="0" dirty="0">
                          <a:solidFill>
                            <a:schemeClr val="tx2">
                              <a:lumMod val="50000"/>
                            </a:schemeClr>
                          </a:solidFill>
                          <a:latin typeface="+mn-ea"/>
                          <a:ea typeface="+mn-ea"/>
                          <a:cs typeface="微软雅黑" panose="020B0503020204020204" pitchFamily="34" charset="-122"/>
                          <a:sym typeface="+mn-lt"/>
                        </a:rPr>
                        <a:t>15971658484     65484</a:t>
                      </a:r>
                      <a:endParaRPr sz="1600" b="0" kern="1200" noProof="0" dirty="0">
                        <a:solidFill>
                          <a:schemeClr val="tx2">
                            <a:lumMod val="50000"/>
                          </a:schemeClr>
                        </a:solidFill>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r>
              <a:tr h="544160">
                <a:tc>
                  <a:txBody>
                    <a:bodyPr/>
                    <a:lstStyle/>
                    <a:p>
                      <a:pPr marL="0" marR="0" lvl="0" indent="0" algn="ctr" defTabSz="412750" rtl="0" eaLnBrk="0" fontAlgn="auto" latinLnBrk="0" hangingPunct="0">
                        <a:lnSpc>
                          <a:spcPct val="100000"/>
                        </a:lnSpc>
                        <a:spcBef>
                          <a:spcPct val="0"/>
                        </a:spcBef>
                        <a:spcAft>
                          <a:spcPts val="0"/>
                        </a:spcAft>
                        <a:buClrTx/>
                        <a:buSzTx/>
                        <a:buFontTx/>
                        <a:buNone/>
                        <a:defRPr/>
                      </a:pPr>
                      <a:r>
                        <a:rPr kumimoji="0" lang="en-US" altLang="zh-CN" sz="1600" b="0" i="0" u="none" strike="noStrike" kern="1200" cap="none" spc="0" normalizeH="0" baseline="0" noProof="0" dirty="0">
                          <a:ln>
                            <a:noFill/>
                          </a:ln>
                          <a:solidFill>
                            <a:schemeClr val="tx2">
                              <a:lumMod val="50000"/>
                            </a:schemeClr>
                          </a:solidFill>
                          <a:effectLst/>
                          <a:uLnTx/>
                          <a:uFillTx/>
                          <a:latin typeface="+mn-lt"/>
                          <a:ea typeface="+mn-ea"/>
                          <a:cs typeface="微软雅黑" panose="020B0503020204020204" pitchFamily="34" charset="-122"/>
                          <a:sym typeface="+mn-lt"/>
                        </a:rPr>
                        <a:t>现场技术员</a:t>
                      </a:r>
                      <a:endParaRPr kumimoji="0" lang="en-US" altLang="zh-CN" sz="1600" b="0" i="0" u="none" strike="noStrike" kern="1200" cap="none" spc="0" normalizeH="0" baseline="0" noProof="0" dirty="0">
                        <a:ln>
                          <a:noFill/>
                        </a:ln>
                        <a:solidFill>
                          <a:schemeClr val="tx2">
                            <a:lumMod val="50000"/>
                          </a:schemeClr>
                        </a:solidFill>
                        <a:effectLst/>
                        <a:uLnTx/>
                        <a:uFillTx/>
                        <a:latin typeface="+mn-lt"/>
                        <a:ea typeface="+mn-ea"/>
                        <a:cs typeface="微软雅黑" panose="020B0503020204020204" pitchFamily="34" charset="-122"/>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412750" rtl="0" eaLnBrk="0" fontAlgn="auto" latinLnBrk="0" hangingPunct="0">
                        <a:lnSpc>
                          <a:spcPct val="100000"/>
                        </a:lnSpc>
                        <a:spcBef>
                          <a:spcPct val="0"/>
                        </a:spcBef>
                        <a:spcAft>
                          <a:spcPts val="0"/>
                        </a:spcAft>
                        <a:buClrTx/>
                        <a:buSzTx/>
                        <a:buFontTx/>
                        <a:buNone/>
                        <a:defRPr/>
                      </a:pPr>
                      <a:r>
                        <a:rPr kumimoji="0" lang="zh-CN" altLang="en-US" sz="1600" b="0" i="0" u="none" strike="noStrike" kern="1200" cap="none" spc="0" normalizeH="0" baseline="0" noProof="0" dirty="0">
                          <a:ln>
                            <a:noFill/>
                          </a:ln>
                          <a:solidFill>
                            <a:schemeClr val="tx2">
                              <a:lumMod val="50000"/>
                            </a:schemeClr>
                          </a:solidFill>
                          <a:effectLst/>
                          <a:uLnTx/>
                          <a:uFillTx/>
                          <a:latin typeface="+mn-ea"/>
                          <a:ea typeface="+mn-ea"/>
                          <a:cs typeface="微软雅黑" panose="020B0503020204020204" pitchFamily="34" charset="-122"/>
                          <a:sym typeface="+mn-lt"/>
                        </a:rPr>
                        <a:t>江舒华</a:t>
                      </a:r>
                      <a:endParaRPr kumimoji="0" lang="zh-CN" altLang="en-US" sz="1600" b="0" i="0" u="none" strike="noStrike" kern="1200" cap="none" spc="0" normalizeH="0" baseline="0" noProof="0" dirty="0">
                        <a:ln>
                          <a:noFill/>
                        </a:ln>
                        <a:solidFill>
                          <a:schemeClr val="tx2">
                            <a:lumMod val="50000"/>
                          </a:schemeClr>
                        </a:solidFill>
                        <a:effectLst/>
                        <a:uLnTx/>
                        <a:uFillTx/>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412750" rtl="0" eaLnBrk="0" fontAlgn="auto" latinLnBrk="0" hangingPunct="0">
                        <a:lnSpc>
                          <a:spcPct val="100000"/>
                        </a:lnSpc>
                        <a:spcBef>
                          <a:spcPct val="0"/>
                        </a:spcBef>
                        <a:spcAft>
                          <a:spcPts val="0"/>
                        </a:spcAft>
                        <a:buClrTx/>
                        <a:buSzTx/>
                        <a:buFontTx/>
                        <a:buNone/>
                        <a:defRPr/>
                      </a:pPr>
                      <a:r>
                        <a:rPr kumimoji="0" sz="1600" b="0" i="0" u="none" strike="noStrike" kern="1200" cap="none" spc="0" normalizeH="0" baseline="0" noProof="0" dirty="0">
                          <a:ln>
                            <a:noFill/>
                          </a:ln>
                          <a:solidFill>
                            <a:schemeClr val="tx2">
                              <a:lumMod val="50000"/>
                            </a:schemeClr>
                          </a:solidFill>
                          <a:effectLst/>
                          <a:uLnTx/>
                          <a:uFillTx/>
                          <a:latin typeface="+mn-ea"/>
                          <a:ea typeface="+mn-ea"/>
                          <a:cs typeface="微软雅黑" panose="020B0503020204020204" pitchFamily="34" charset="-122"/>
                          <a:sym typeface="+mn-lt"/>
                        </a:rPr>
                        <a:t>13972591319     67826</a:t>
                      </a:r>
                      <a:endParaRPr kumimoji="0" sz="1600" b="0" i="0" u="none" strike="noStrike" kern="1200" cap="none" spc="0" normalizeH="0" baseline="0" noProof="0" dirty="0">
                        <a:ln>
                          <a:noFill/>
                        </a:ln>
                        <a:solidFill>
                          <a:schemeClr val="tx2">
                            <a:lumMod val="50000"/>
                          </a:schemeClr>
                        </a:solidFill>
                        <a:effectLst/>
                        <a:uLnTx/>
                        <a:uFillTx/>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r>
              <a:tr h="544160">
                <a:tc>
                  <a:txBody>
                    <a:bodyPr/>
                    <a:p>
                      <a:pPr marL="0" marR="0" lvl="0" indent="0" algn="ctr" defTabSz="412750" rtl="0" eaLnBrk="0" fontAlgn="auto" latinLnBrk="0" hangingPunct="0">
                        <a:lnSpc>
                          <a:spcPct val="100000"/>
                        </a:lnSpc>
                        <a:spcBef>
                          <a:spcPct val="0"/>
                        </a:spcBef>
                        <a:spcAft>
                          <a:spcPts val="0"/>
                        </a:spcAft>
                        <a:buClrTx/>
                        <a:buSzTx/>
                        <a:buFontTx/>
                        <a:buNone/>
                        <a:defRPr/>
                      </a:pPr>
                      <a:r>
                        <a:rPr kumimoji="0" lang="en-US" altLang="zh-CN" sz="1600" b="0" i="0" u="none" strike="noStrike" kern="1200" cap="none" spc="0" normalizeH="0" baseline="0" noProof="0" dirty="0">
                          <a:ln>
                            <a:noFill/>
                          </a:ln>
                          <a:solidFill>
                            <a:schemeClr val="tx2">
                              <a:lumMod val="50000"/>
                            </a:schemeClr>
                          </a:solidFill>
                          <a:effectLst/>
                          <a:uLnTx/>
                          <a:uFillTx/>
                          <a:latin typeface="+mn-lt"/>
                          <a:ea typeface="+mn-ea"/>
                          <a:cs typeface="+mn-cs"/>
                          <a:sym typeface="+mn-lt"/>
                        </a:rPr>
                        <a:t>工程技术员</a:t>
                      </a:r>
                      <a:endParaRPr kumimoji="0" lang="en-US" altLang="zh-CN" sz="1600" b="0" i="0" u="none" strike="noStrike" kern="1200" cap="none" spc="0" normalizeH="0" baseline="0" noProof="0" dirty="0">
                        <a:ln>
                          <a:noFill/>
                        </a:ln>
                        <a:solidFill>
                          <a:schemeClr val="tx2">
                            <a:lumMod val="50000"/>
                          </a:schemeClr>
                        </a:solidFill>
                        <a:effectLst/>
                        <a:uLnTx/>
                        <a:uFillTx/>
                        <a:latin typeface="+mn-lt"/>
                        <a:ea typeface="+mn-ea"/>
                        <a:cs typeface="+mn-cs"/>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p>
                      <a:pPr marL="0" marR="0" lvl="0" indent="0" algn="ctr" defTabSz="412750" rtl="0" eaLnBrk="0" fontAlgn="auto" latinLnBrk="0" hangingPunct="0">
                        <a:lnSpc>
                          <a:spcPct val="100000"/>
                        </a:lnSpc>
                        <a:spcBef>
                          <a:spcPct val="0"/>
                        </a:spcBef>
                        <a:spcAft>
                          <a:spcPts val="0"/>
                        </a:spcAft>
                        <a:buClrTx/>
                        <a:buSzTx/>
                        <a:buFontTx/>
                        <a:buNone/>
                        <a:defRPr/>
                      </a:pPr>
                      <a:r>
                        <a:rPr kumimoji="0" lang="zh-CN" altLang="en-US" sz="1600" b="0" i="0" u="none" strike="noStrike" kern="1200" cap="none" spc="0" normalizeH="0" baseline="0" noProof="0" dirty="0">
                          <a:ln>
                            <a:noFill/>
                          </a:ln>
                          <a:solidFill>
                            <a:schemeClr val="tx2">
                              <a:lumMod val="50000"/>
                            </a:schemeClr>
                          </a:solidFill>
                          <a:effectLst/>
                          <a:uLnTx/>
                          <a:uFillTx/>
                          <a:latin typeface="+mn-ea"/>
                          <a:ea typeface="+mn-ea"/>
                          <a:cs typeface="+mn-cs"/>
                          <a:sym typeface="+mn-lt"/>
                        </a:rPr>
                        <a:t>冯红凯</a:t>
                      </a:r>
                      <a:endParaRPr kumimoji="0" lang="zh-CN" altLang="en-US" sz="1600" b="0" i="0" u="none" strike="noStrike" kern="1200" cap="none" spc="0" normalizeH="0" baseline="0" noProof="0" dirty="0">
                        <a:ln>
                          <a:noFill/>
                        </a:ln>
                        <a:solidFill>
                          <a:schemeClr val="tx2">
                            <a:lumMod val="50000"/>
                          </a:schemeClr>
                        </a:solidFill>
                        <a:effectLst/>
                        <a:uLnTx/>
                        <a:uFillTx/>
                        <a:latin typeface="+mn-ea"/>
                        <a:ea typeface="+mn-ea"/>
                        <a:cs typeface="+mn-cs"/>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p>
                      <a:pPr marL="0" marR="0" lvl="0" indent="0" algn="ctr" defTabSz="685800" rtl="0" eaLnBrk="0" fontAlgn="auto" latinLnBrk="0" hangingPunct="0">
                        <a:lnSpc>
                          <a:spcPct val="110000"/>
                        </a:lnSpc>
                        <a:spcBef>
                          <a:spcPct val="0"/>
                        </a:spcBef>
                        <a:spcAft>
                          <a:spcPts val="0"/>
                        </a:spcAft>
                        <a:buClrTx/>
                        <a:buSzPct val="100000"/>
                        <a:buFontTx/>
                        <a:buNone/>
                        <a:defRPr/>
                      </a:pPr>
                      <a:r>
                        <a:rPr sz="1600" b="0" kern="1200" noProof="0" dirty="0">
                          <a:solidFill>
                            <a:schemeClr val="tx2">
                              <a:lumMod val="50000"/>
                            </a:schemeClr>
                          </a:solidFill>
                          <a:latin typeface="+mn-ea"/>
                          <a:ea typeface="+mn-ea"/>
                          <a:cs typeface="微软雅黑" panose="020B0503020204020204" pitchFamily="34" charset="-122"/>
                          <a:sym typeface="+mn-lt"/>
                        </a:rPr>
                        <a:t>13886650289     66289</a:t>
                      </a:r>
                      <a:endParaRPr sz="1600" b="0" kern="1200" noProof="0" dirty="0">
                        <a:solidFill>
                          <a:schemeClr val="tx2">
                            <a:lumMod val="50000"/>
                          </a:schemeClr>
                        </a:solidFill>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r>
              <a:tr h="544160">
                <a:tc>
                  <a:txBody>
                    <a:bodyPr/>
                    <a:lstStyle/>
                    <a:p>
                      <a:pPr algn="ctr"/>
                      <a:r>
                        <a:rPr lang="en-US" altLang="zh-CN" sz="1600" b="0" dirty="0">
                          <a:solidFill>
                            <a:schemeClr val="tx2">
                              <a:lumMod val="50000"/>
                            </a:schemeClr>
                          </a:solidFill>
                          <a:latin typeface="+mn-lt"/>
                          <a:ea typeface="+mn-ea"/>
                          <a:sym typeface="+mn-lt"/>
                        </a:rPr>
                        <a:t>政工员兼技术员</a:t>
                      </a:r>
                      <a:endParaRPr lang="en-US" altLang="zh-CN" sz="1600" b="0" dirty="0">
                        <a:solidFill>
                          <a:schemeClr val="tx2">
                            <a:lumMod val="50000"/>
                          </a:schemeClr>
                        </a:solidFill>
                        <a:latin typeface="+mn-lt"/>
                        <a:ea typeface="+mn-ea"/>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algn="ctr"/>
                      <a:r>
                        <a:rPr lang="zh-CN" altLang="en-US" sz="1600" b="0" dirty="0">
                          <a:solidFill>
                            <a:schemeClr val="tx2">
                              <a:lumMod val="50000"/>
                            </a:schemeClr>
                          </a:solidFill>
                          <a:latin typeface="+mn-ea"/>
                          <a:ea typeface="+mn-ea"/>
                          <a:sym typeface="+mn-lt"/>
                        </a:rPr>
                        <a:t>高本国</a:t>
                      </a:r>
                      <a:endParaRPr lang="zh-CN" altLang="en-US" sz="1600" b="0" dirty="0">
                        <a:solidFill>
                          <a:schemeClr val="tx2">
                            <a:lumMod val="50000"/>
                          </a:schemeClr>
                        </a:solidFill>
                        <a:latin typeface="+mn-ea"/>
                        <a:ea typeface="+mn-ea"/>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lvl="0" algn="ctr"/>
                      <a:r>
                        <a:rPr sz="1600" b="0" kern="1200" dirty="0">
                          <a:solidFill>
                            <a:schemeClr val="tx2">
                              <a:lumMod val="50000"/>
                            </a:schemeClr>
                          </a:solidFill>
                          <a:latin typeface="+mn-ea"/>
                          <a:ea typeface="+mn-ea"/>
                          <a:cs typeface="微软雅黑" panose="020B0503020204020204" pitchFamily="34" charset="-122"/>
                          <a:sym typeface="+mn-lt"/>
                        </a:rPr>
                        <a:t>13487297654     65654</a:t>
                      </a:r>
                      <a:endParaRPr sz="1600" b="0" kern="1200" dirty="0">
                        <a:solidFill>
                          <a:schemeClr val="tx2">
                            <a:lumMod val="50000"/>
                          </a:schemeClr>
                        </a:solidFill>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r>
              <a:tr h="544160">
                <a:tc>
                  <a:txBody>
                    <a:bodyPr/>
                    <a:lstStyle/>
                    <a:p>
                      <a:pPr algn="ctr"/>
                      <a:r>
                        <a:rPr lang="en-US" altLang="zh-CN" sz="1600" b="0" dirty="0">
                          <a:solidFill>
                            <a:schemeClr val="tx2">
                              <a:lumMod val="50000"/>
                            </a:schemeClr>
                          </a:solidFill>
                          <a:latin typeface="+mn-lt"/>
                          <a:ea typeface="+mn-ea"/>
                          <a:sym typeface="+mn-lt"/>
                        </a:rPr>
                        <a:t>维修班班长</a:t>
                      </a:r>
                      <a:endParaRPr lang="en-US" altLang="zh-CN" sz="1600" b="0" dirty="0">
                        <a:solidFill>
                          <a:schemeClr val="tx2">
                            <a:lumMod val="50000"/>
                          </a:schemeClr>
                        </a:solidFill>
                        <a:latin typeface="+mn-lt"/>
                        <a:ea typeface="+mn-ea"/>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algn="ctr"/>
                      <a:r>
                        <a:rPr lang="zh-CN" altLang="en-US" sz="1600" b="0" dirty="0">
                          <a:solidFill>
                            <a:schemeClr val="tx2">
                              <a:lumMod val="50000"/>
                            </a:schemeClr>
                          </a:solidFill>
                          <a:latin typeface="+mn-ea"/>
                          <a:ea typeface="+mn-ea"/>
                          <a:sym typeface="+mn-lt"/>
                        </a:rPr>
                        <a:t>曹礼华</a:t>
                      </a:r>
                      <a:endParaRPr lang="zh-CN" altLang="en-US" sz="1600" b="0" dirty="0">
                        <a:solidFill>
                          <a:schemeClr val="tx2">
                            <a:lumMod val="50000"/>
                          </a:schemeClr>
                        </a:solidFill>
                        <a:latin typeface="+mn-ea"/>
                        <a:ea typeface="+mn-ea"/>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lstStyle>
                      <a:lvl1pPr algn="l" eaLnBrk="0" hangingPunct="0">
                        <a:lnSpc>
                          <a:spcPts val="2150"/>
                        </a:lnSpc>
                        <a:buSzPct val="100000"/>
                        <a:defRPr sz="1400">
                          <a:solidFill>
                            <a:schemeClr val="tx1"/>
                          </a:solidFill>
                          <a:latin typeface="Verdana" panose="020B0604030504040204" pitchFamily="34" charset="0"/>
                        </a:defRPr>
                      </a:lvl1pPr>
                      <a:lvl2pPr marL="742950" indent="-285750" algn="l" eaLnBrk="0" hangingPunct="0">
                        <a:lnSpc>
                          <a:spcPts val="2150"/>
                        </a:lnSpc>
                        <a:buSzPct val="100000"/>
                        <a:defRPr sz="1400">
                          <a:solidFill>
                            <a:schemeClr val="tx1"/>
                          </a:solidFill>
                          <a:latin typeface="Verdana" panose="020B0604030504040204" pitchFamily="34" charset="0"/>
                        </a:defRPr>
                      </a:lvl2pPr>
                      <a:lvl3pPr marL="1143000" indent="-228600" algn="l" eaLnBrk="0" hangingPunct="0">
                        <a:lnSpc>
                          <a:spcPts val="2150"/>
                        </a:lnSpc>
                        <a:buSzPct val="100000"/>
                        <a:defRPr sz="1400">
                          <a:solidFill>
                            <a:schemeClr val="tx1"/>
                          </a:solidFill>
                          <a:latin typeface="Verdana" panose="020B0604030504040204" pitchFamily="34" charset="0"/>
                        </a:defRPr>
                      </a:lvl3pPr>
                      <a:lvl4pPr marL="1600200" indent="-228600" algn="l" eaLnBrk="0" hangingPunct="0">
                        <a:lnSpc>
                          <a:spcPts val="2150"/>
                        </a:lnSpc>
                        <a:buSzPct val="100000"/>
                        <a:defRPr sz="1400">
                          <a:solidFill>
                            <a:schemeClr val="tx1"/>
                          </a:solidFill>
                          <a:latin typeface="Verdana" panose="020B0604030504040204" pitchFamily="34" charset="0"/>
                        </a:defRPr>
                      </a:lvl4pPr>
                      <a:lvl5pPr marL="2057400" indent="-228600" algn="l" eaLnBrk="0" hangingPunct="0">
                        <a:lnSpc>
                          <a:spcPts val="2150"/>
                        </a:lnSpc>
                        <a:buSzPct val="100000"/>
                        <a:defRPr sz="1400">
                          <a:solidFill>
                            <a:schemeClr val="tx1"/>
                          </a:solidFill>
                          <a:latin typeface="Verdana" panose="020B0604030504040204" pitchFamily="34" charset="0"/>
                        </a:defRPr>
                      </a:lvl5pPr>
                      <a:lvl6pPr marL="25146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6pPr>
                      <a:lvl7pPr marL="29718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7pPr>
                      <a:lvl8pPr marL="34290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8pPr>
                      <a:lvl9pPr marL="3886200" indent="-228600" defTabSz="1042670" eaLnBrk="0" fontAlgn="base" hangingPunct="0">
                        <a:lnSpc>
                          <a:spcPts val="2150"/>
                        </a:lnSpc>
                        <a:spcBef>
                          <a:spcPct val="0"/>
                        </a:spcBef>
                        <a:spcAft>
                          <a:spcPct val="0"/>
                        </a:spcAft>
                        <a:buSzPct val="100000"/>
                        <a:defRPr sz="1400">
                          <a:solidFill>
                            <a:schemeClr val="tx1"/>
                          </a:solidFill>
                          <a:latin typeface="Verdana" panose="020B060403050404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sz="1600" b="0" kern="1200" dirty="0">
                          <a:solidFill>
                            <a:schemeClr val="tx2">
                              <a:lumMod val="50000"/>
                            </a:schemeClr>
                          </a:solidFill>
                          <a:latin typeface="+mn-ea"/>
                          <a:ea typeface="+mn-ea"/>
                          <a:cs typeface="微软雅黑" panose="020B0503020204020204" pitchFamily="34" charset="-122"/>
                          <a:sym typeface="+mn-lt"/>
                        </a:rPr>
                        <a:t>13886683534     65030</a:t>
                      </a:r>
                      <a:endParaRPr sz="1600" b="0" kern="1200" dirty="0">
                        <a:solidFill>
                          <a:schemeClr val="tx2">
                            <a:lumMod val="50000"/>
                          </a:schemeClr>
                        </a:solidFill>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solidFill>
                      <a:schemeClr val="tx2">
                        <a:lumMod val="20000"/>
                        <a:lumOff val="80000"/>
                        <a:alpha val="30000"/>
                      </a:schemeClr>
                    </a:solidFill>
                  </a:tcPr>
                </a:tc>
              </a:tr>
              <a:tr h="544160">
                <a:tc>
                  <a:txBody>
                    <a:bodyPr/>
                    <a:lstStyle/>
                    <a:p>
                      <a:pPr algn="ctr"/>
                      <a:r>
                        <a:rPr lang="en-US" altLang="zh-CN" sz="1600" b="0" dirty="0">
                          <a:solidFill>
                            <a:schemeClr val="tx2">
                              <a:lumMod val="50000"/>
                            </a:schemeClr>
                          </a:solidFill>
                          <a:latin typeface="+mn-lt"/>
                          <a:ea typeface="+mn-ea"/>
                          <a:sym typeface="+mn-lt"/>
                        </a:rPr>
                        <a:t>运行班班长</a:t>
                      </a:r>
                      <a:endParaRPr lang="en-US" altLang="zh-CN" sz="1600" b="0" dirty="0">
                        <a:solidFill>
                          <a:schemeClr val="tx2">
                            <a:lumMod val="50000"/>
                          </a:schemeClr>
                        </a:solidFill>
                        <a:latin typeface="+mn-lt"/>
                        <a:ea typeface="+mn-ea"/>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algn="ctr"/>
                      <a:r>
                        <a:rPr lang="zh-CN" altLang="en-US" sz="1600" b="0" dirty="0">
                          <a:solidFill>
                            <a:schemeClr val="tx2">
                              <a:lumMod val="50000"/>
                            </a:schemeClr>
                          </a:solidFill>
                          <a:latin typeface="+mn-ea"/>
                          <a:ea typeface="+mn-ea"/>
                          <a:sym typeface="+mn-lt"/>
                        </a:rPr>
                        <a:t>郑安国</a:t>
                      </a:r>
                      <a:endParaRPr lang="zh-CN" altLang="en-US" sz="1600" b="0" dirty="0">
                        <a:solidFill>
                          <a:schemeClr val="tx2">
                            <a:lumMod val="50000"/>
                          </a:schemeClr>
                        </a:solidFill>
                        <a:latin typeface="+mn-ea"/>
                        <a:ea typeface="+mn-ea"/>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sz="1600" b="0" kern="1200" dirty="0">
                          <a:solidFill>
                            <a:schemeClr val="tx2">
                              <a:lumMod val="50000"/>
                            </a:schemeClr>
                          </a:solidFill>
                          <a:latin typeface="+mn-ea"/>
                          <a:ea typeface="+mn-ea"/>
                          <a:cs typeface="微软雅黑" panose="020B0503020204020204" pitchFamily="34" charset="-122"/>
                          <a:sym typeface="+mn-lt"/>
                        </a:rPr>
                        <a:t>13872496465     63465</a:t>
                      </a:r>
                      <a:endParaRPr sz="1600" b="0" kern="1200" dirty="0">
                        <a:solidFill>
                          <a:schemeClr val="tx2">
                            <a:lumMod val="50000"/>
                          </a:schemeClr>
                        </a:solidFill>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9525" cap="flat" cmpd="sng" algn="ctr">
                      <a:solidFill>
                        <a:schemeClr val="bg1">
                          <a:lumMod val="85000"/>
                        </a:schemeClr>
                      </a:solidFill>
                      <a:prstDash val="solid"/>
                      <a:round/>
                      <a:headEnd type="none" w="med" len="med"/>
                      <a:tailEnd type="none" w="med" len="med"/>
                    </a:lnB>
                    <a:lnTlToBr>
                      <a:noFill/>
                    </a:lnTlToBr>
                    <a:lnBlToTr>
                      <a:noFill/>
                    </a:lnBlToTr>
                    <a:noFill/>
                  </a:tcPr>
                </a:tc>
              </a:tr>
              <a:tr h="544195">
                <a:tc>
                  <a:txBody>
                    <a:bodyPr/>
                    <a:lstStyle/>
                    <a:p>
                      <a:pPr algn="ctr"/>
                      <a:r>
                        <a:rPr lang="en-US" altLang="zh-CN" sz="1600" b="0" dirty="0">
                          <a:solidFill>
                            <a:schemeClr val="tx2">
                              <a:lumMod val="50000"/>
                            </a:schemeClr>
                          </a:solidFill>
                          <a:latin typeface="+mn-lt"/>
                          <a:ea typeface="+mn-ea"/>
                          <a:sym typeface="+mn-lt"/>
                        </a:rPr>
                        <a:t>检修班班长</a:t>
                      </a:r>
                      <a:endParaRPr lang="en-US" altLang="zh-CN" sz="1600" b="0" dirty="0">
                        <a:solidFill>
                          <a:schemeClr val="tx2">
                            <a:lumMod val="50000"/>
                          </a:schemeClr>
                        </a:solidFill>
                        <a:latin typeface="+mn-lt"/>
                        <a:ea typeface="+mn-ea"/>
                        <a:sym typeface="+mn-lt"/>
                      </a:endParaRPr>
                    </a:p>
                  </a:txBody>
                  <a:tcPr marL="70363" marR="70363" marT="38700" marB="38700" anchor="ctr" horzOverflow="overflow">
                    <a:lnL w="12700" cap="flat" cmpd="sng" algn="ctr">
                      <a:no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lstStyle/>
                    <a:p>
                      <a:pPr algn="ctr"/>
                      <a:r>
                        <a:rPr lang="zh-CN" altLang="en-US" sz="1600" b="0" dirty="0">
                          <a:solidFill>
                            <a:schemeClr val="tx2">
                              <a:lumMod val="50000"/>
                            </a:schemeClr>
                          </a:solidFill>
                          <a:latin typeface="+mn-ea"/>
                          <a:ea typeface="+mn-ea"/>
                          <a:sym typeface="+mn-lt"/>
                        </a:rPr>
                        <a:t>刘正涛</a:t>
                      </a:r>
                      <a:endParaRPr lang="zh-CN" altLang="en-US" sz="1600" b="0" dirty="0">
                        <a:solidFill>
                          <a:schemeClr val="tx2">
                            <a:lumMod val="50000"/>
                          </a:schemeClr>
                        </a:solidFill>
                        <a:latin typeface="+mn-ea"/>
                        <a:ea typeface="+mn-ea"/>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9525" cap="flat" cmpd="sng" algn="ctr">
                      <a:solidFill>
                        <a:schemeClr val="bg1">
                          <a:lumMod val="85000"/>
                        </a:schemeClr>
                      </a:solid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tx2">
                        <a:lumMod val="20000"/>
                        <a:lumOff val="80000"/>
                        <a:alpha val="3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sz="1600" b="0" kern="1200" dirty="0">
                          <a:solidFill>
                            <a:schemeClr val="tx2">
                              <a:lumMod val="50000"/>
                            </a:schemeClr>
                          </a:solidFill>
                          <a:latin typeface="+mn-ea"/>
                          <a:ea typeface="+mn-ea"/>
                          <a:cs typeface="微软雅黑" panose="020B0503020204020204" pitchFamily="34" charset="-122"/>
                          <a:sym typeface="+mn-lt"/>
                        </a:rPr>
                        <a:t>13872533333     612056</a:t>
                      </a:r>
                      <a:endParaRPr sz="1600" b="0" kern="1200" dirty="0">
                        <a:solidFill>
                          <a:schemeClr val="tx2">
                            <a:lumMod val="50000"/>
                          </a:schemeClr>
                        </a:solidFill>
                        <a:latin typeface="+mn-ea"/>
                        <a:ea typeface="+mn-ea"/>
                        <a:cs typeface="微软雅黑" panose="020B0503020204020204" pitchFamily="34" charset="-122"/>
                        <a:sym typeface="+mn-lt"/>
                      </a:endParaRPr>
                    </a:p>
                  </a:txBody>
                  <a:tcPr marL="70363" marR="70363" marT="38700" marB="38700" anchor="ctr" horzOverflow="overflow">
                    <a:lnL w="9525" cap="flat" cmpd="sng" algn="ctr">
                      <a:solidFill>
                        <a:schemeClr val="bg1">
                          <a:lumMod val="85000"/>
                        </a:schemeClr>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bg1">
                          <a:lumMod val="85000"/>
                        </a:schemeClr>
                      </a:solidFill>
                      <a:prstDash val="solid"/>
                      <a:round/>
                      <a:headEnd type="none" w="med" len="med"/>
                      <a:tailEnd type="none" w="med" len="med"/>
                    </a:lnT>
                    <a:lnB w="19050" cap="flat" cmpd="sng" algn="ctr">
                      <a:solidFill>
                        <a:schemeClr val="accent1"/>
                      </a:solidFill>
                      <a:prstDash val="solid"/>
                      <a:round/>
                      <a:headEnd type="none" w="med" len="med"/>
                      <a:tailEnd type="none" w="med" len="med"/>
                    </a:lnB>
                    <a:lnTlToBr>
                      <a:noFill/>
                    </a:lnTlToBr>
                    <a:lnBlToTr>
                      <a:noFill/>
                    </a:lnBlToTr>
                    <a:solidFill>
                      <a:schemeClr val="tx2">
                        <a:lumMod val="20000"/>
                        <a:lumOff val="80000"/>
                        <a:alpha val="30000"/>
                      </a:schemeClr>
                    </a:solidFill>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一、四知卡清单</a:t>
            </a:r>
            <a:endParaRPr lang="zh-CN" altLang="en-US" dirty="0"/>
          </a:p>
        </p:txBody>
      </p:sp>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graphicFrame>
        <p:nvGraphicFramePr>
          <p:cNvPr id="4" name="表格 3"/>
          <p:cNvGraphicFramePr/>
          <p:nvPr>
            <p:custDataLst>
              <p:tags r:id="rId1"/>
            </p:custDataLst>
          </p:nvPr>
        </p:nvGraphicFramePr>
        <p:xfrm>
          <a:off x="1466850" y="1658175"/>
          <a:ext cx="9157970" cy="4545965"/>
        </p:xfrm>
        <a:graphic>
          <a:graphicData uri="http://schemas.openxmlformats.org/drawingml/2006/table">
            <a:tbl>
              <a:tblPr firstRow="1" bandRow="1">
                <a:tableStyleId>{5940675A-B579-460E-94D1-54222C63F5DA}</a:tableStyleId>
              </a:tblPr>
              <a:tblGrid>
                <a:gridCol w="971550"/>
                <a:gridCol w="1012190"/>
                <a:gridCol w="2936240"/>
                <a:gridCol w="1410970"/>
                <a:gridCol w="2827020"/>
              </a:tblGrid>
              <a:tr h="558165">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磷肥厂电气车间运行主修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磷肥厂电气车间运行主修安全职责</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接触器更换：触电发电机更换碳刷：触电、物体打击停送电作业：触电电动机接线盒检查：触电外网断电恢复：触电</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接触器更换；发电机更换碳刷；停送电作业；电动机接线盒检查；</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1、电气车间车间高处坠落现场处置方案2、磷肥厂电气火灾现场处置方案3、磷肥厂电气外网跳闸现场处置方案4、磷肥电气车间人员触电现场应急处置方案</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4803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磷肥厂电气车间1#系统运行主修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磷肥厂电气车间1#系统运行主修安全职责</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接触器更换：触电发电机更换碳刷：触电、物体打击停送电作业：触电电动机接线盒检查：触电外网断电恢复：触电</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接触器更换；发电机更换碳刷；停送电作业；电动机接线盒检查；</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1、电气车间车间高处坠落现场处置方案2、磷肥厂电气火灾现场处置方案3、磷肥厂电气外网跳闸现场处置方案4、磷肥电气车间人员触电现场应急处置方案</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738505">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磷肥厂电气车间2#系统运行主修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磷肥厂电气车间2#系统运行主修安全职责</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接触器更换：触电发电机更换碳刷：触电、物体打击停送电作业：触电电动机接线盒检查：触电外网断电恢复：触电</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接触器更换；发电机更换碳刷；停送电作业；电动机接线盒检查；</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1、电气车间车间高处坠落现场处置方案2、磷肥厂电气火灾现场处置方案3、磷肥厂电气外网跳闸现场处置方案4、磷肥电气车间人员触电现场应急处置方案</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532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磷肥厂电气车间1#系统运行第一副修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磷肥厂电气车间1#系统运行第一副修安全职责</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接触器更换：触电更换电机碳刷：触电、物体打击停送电作业：触电巡检：触电、物体打击、高处坠落电动机接线盒检查：触电</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接触器更换；更换电机碳刷；停送电作业 ；巡检 ；电动机接线盒检查</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5532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磷肥厂电气车间2#系统运行第一副修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磷肥厂电气车间2#系统运行第一副修安全职责</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接触器更换：触电更换电机碳刷：触电、物体打击停送电作业：触电巡检：触电、物体打击、高处坠落电动机接线盒检查：触电</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接触器更换；更换电机碳刷；停送电作业 ；巡检 ；电动机接线盒检查</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572135">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磷肥厂电气车间1#系统运行第二副修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磷肥厂电气车间1#系统运行第二副修安全职责</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停送电作业：触电巡检：触电、物体打击、高处坠落电动机接线盒检查：触电</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停送电作业 ；巡检 ；电动机接线盒检查</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618490">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磷肥厂电气车间2#系统运行第二副修</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磷肥厂电气车间2#系统运行第二副修安全职责</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停送电作业：触电巡检：触电、物体打击、高处坠落电动机接线盒检查：触电</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停送电作业 ；巡检 ；电动机接线盒检查</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900" b="0">
                          <a:solidFill>
                            <a:srgbClr val="000000"/>
                          </a:solidFill>
                          <a:latin typeface="宋体" panose="02010600030101010101" pitchFamily="2" charset="-122"/>
                          <a:ea typeface="宋体" panose="02010600030101010101" pitchFamily="2" charset="-122"/>
                          <a:cs typeface="宋体" panose="02010600030101010101" pitchFamily="2" charset="-122"/>
                        </a:rPr>
                        <a:t>1、电气车间车间高处坠落现场处置方案2、磷肥厂电气火灾现场处置方案3、磷肥电气车间人员触电现场应急处置方案</a:t>
                      </a:r>
                      <a:endParaRPr lang="en-US" altLang="en-US" sz="900" b="0">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8" name="表格 7"/>
          <p:cNvGraphicFramePr/>
          <p:nvPr>
            <p:custDataLst>
              <p:tags r:id="rId2"/>
            </p:custDataLst>
          </p:nvPr>
        </p:nvGraphicFramePr>
        <p:xfrm>
          <a:off x="932180" y="959802"/>
          <a:ext cx="9695180" cy="698500"/>
        </p:xfrm>
        <a:graphic>
          <a:graphicData uri="http://schemas.openxmlformats.org/drawingml/2006/table">
            <a:tbl>
              <a:tblPr firstRow="1" bandRow="1">
                <a:tableStyleId>{5940675A-B579-460E-94D1-54222C63F5DA}</a:tableStyleId>
              </a:tblPr>
              <a:tblGrid>
                <a:gridCol w="534670"/>
                <a:gridCol w="970280"/>
                <a:gridCol w="1009650"/>
                <a:gridCol w="2932113"/>
                <a:gridCol w="1400175"/>
                <a:gridCol w="2847975"/>
              </a:tblGrid>
              <a:tr h="342900">
                <a:tc gridSpan="6">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岗位四知卡清单</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noFill/>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T cap="flat">
                      <a:noFill/>
                    </a:lnT>
                    <a:lnB w="12700" cap="flat" cmpd="sng">
                      <a:solidFill>
                        <a:srgbClr val="000000"/>
                      </a:solidFill>
                      <a:prstDash val="solid"/>
                      <a:headEnd type="none" w="med" len="med"/>
                      <a:tailEnd type="none" w="med" len="med"/>
                    </a:lnB>
                  </a:tcPr>
                </a:tc>
                <a:tc hMerge="1">
                  <a:tcPr>
                    <a:lnR cap="flat">
                      <a:noFill/>
                    </a:lnR>
                    <a:lnT cap="flat">
                      <a:noFill/>
                    </a:lnT>
                    <a:lnB w="12700" cap="flat" cmpd="sng">
                      <a:solidFill>
                        <a:srgbClr val="000000"/>
                      </a:solidFill>
                      <a:prstDash val="solid"/>
                      <a:headEnd type="none" w="med" len="med"/>
                      <a:tailEnd type="none" w="med" len="med"/>
                    </a:lnB>
                  </a:tcPr>
                </a:tc>
              </a:tr>
              <a:tr h="355600">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单位</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安全职责</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岗位风险</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作业标准化</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r>
                        <a:rPr lang="en-US" sz="1200" b="1">
                          <a:solidFill>
                            <a:srgbClr val="000000"/>
                          </a:solidFill>
                          <a:latin typeface="宋体" panose="02010600030101010101" pitchFamily="2" charset="-122"/>
                          <a:ea typeface="宋体" panose="02010600030101010101" pitchFamily="2" charset="-122"/>
                          <a:cs typeface="宋体" panose="02010600030101010101" pitchFamily="2" charset="-122"/>
                        </a:rPr>
                        <a:t>应急处置</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nvGraphicFramePr>
        <p:xfrm>
          <a:off x="932180" y="1657985"/>
          <a:ext cx="534670" cy="4546600"/>
        </p:xfrm>
        <a:graphic>
          <a:graphicData uri="http://schemas.openxmlformats.org/drawingml/2006/table">
            <a:tbl>
              <a:tblPr firstRow="1" bandRow="1">
                <a:tableStyleId>{5940675A-B579-460E-94D1-54222C63F5DA}</a:tableStyleId>
              </a:tblPr>
              <a:tblGrid>
                <a:gridCol w="534670"/>
              </a:tblGrid>
              <a:tr h="4546600">
                <a:tc>
                  <a:txBody>
                    <a:bodyPr/>
                    <a:p>
                      <a:pPr indent="0" algn="ctr">
                        <a:buNone/>
                      </a:pPr>
                      <a:r>
                        <a:rPr lang="en-US" altLang="zh-CN" sz="1200" b="1">
                          <a:solidFill>
                            <a:srgbClr val="000000"/>
                          </a:solidFill>
                          <a:latin typeface="宋体" panose="02010600030101010101" pitchFamily="2" charset="-122"/>
                          <a:ea typeface="宋体" panose="02010600030101010101" pitchFamily="2" charset="-122"/>
                        </a:rPr>
                        <a:t>磷   肥    厂    电    气   车   间</a:t>
                      </a:r>
                      <a:r>
                        <a:rPr lang="en-US" altLang="zh-CN" sz="1200" b="0">
                          <a:solidFill>
                            <a:srgbClr val="000000"/>
                          </a:solidFill>
                          <a:latin typeface="宋体" panose="02010600030101010101" pitchFamily="2" charset="-122"/>
                          <a:ea typeface="宋体" panose="02010600030101010101" pitchFamily="2" charset="-122"/>
                        </a:rPr>
                        <a:t> </a:t>
                      </a:r>
                      <a:endParaRPr lang="en-US" altLang="en-US" sz="1200" b="1">
                        <a:solidFill>
                          <a:srgbClr val="000000"/>
                        </a:solidFill>
                        <a:latin typeface="宋体" panose="02010600030101010101" pitchFamily="2" charset="-122"/>
                        <a:ea typeface="宋体" panose="02010600030101010101" pitchFamily="2" charset="-122"/>
                        <a:cs typeface="宋体" panose="02010600030101010101" pitchFamily="2" charset="-122"/>
                      </a:endParaRPr>
                    </a:p>
                  </a:txBody>
                  <a:tcPr marL="9525" marR="9525" marT="9525"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descr="图片包含 天空, 户外, 建筑物, 城市&#10;&#10;描述已自动生成"/>
          <p:cNvPicPr>
            <a:picLocks noChangeAspect="1"/>
          </p:cNvPicPr>
          <p:nvPr/>
        </p:nvPicPr>
        <p:blipFill>
          <a:blip r:embed="rId1">
            <a:alphaModFix amt="14000"/>
            <a:extLst>
              <a:ext uri="{28A0092B-C50C-407E-A947-70E740481C1C}">
                <a14:useLocalDpi xmlns:a14="http://schemas.microsoft.com/office/drawing/2010/main" val="0"/>
              </a:ext>
            </a:extLst>
          </a:blip>
          <a:srcRect b="8310"/>
          <a:stretch>
            <a:fillRect/>
          </a:stretch>
        </p:blipFill>
        <p:spPr>
          <a:xfrm>
            <a:off x="0" y="0"/>
            <a:ext cx="12192000" cy="6288070"/>
          </a:xfrm>
          <a:custGeom>
            <a:avLst/>
            <a:gdLst>
              <a:gd name="connsiteX0" fmla="*/ 0 w 12192000"/>
              <a:gd name="connsiteY0" fmla="*/ 0 h 6288070"/>
              <a:gd name="connsiteX1" fmla="*/ 12192000 w 12192000"/>
              <a:gd name="connsiteY1" fmla="*/ 0 h 6288070"/>
              <a:gd name="connsiteX2" fmla="*/ 12192000 w 12192000"/>
              <a:gd name="connsiteY2" fmla="*/ 4452257 h 6288070"/>
              <a:gd name="connsiteX3" fmla="*/ 8814418 w 12192000"/>
              <a:gd name="connsiteY3" fmla="*/ 5899792 h 6288070"/>
              <a:gd name="connsiteX4" fmla="*/ 8741036 w 12192000"/>
              <a:gd name="connsiteY4" fmla="*/ 5912070 h 6288070"/>
              <a:gd name="connsiteX5" fmla="*/ 3026358 w 12192000"/>
              <a:gd name="connsiteY5" fmla="*/ 6208097 h 6288070"/>
              <a:gd name="connsiteX6" fmla="*/ 521088 w 12192000"/>
              <a:gd name="connsiteY6" fmla="*/ 5684075 h 6288070"/>
              <a:gd name="connsiteX7" fmla="*/ 0 w 12192000"/>
              <a:gd name="connsiteY7" fmla="*/ 5527576 h 6288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288070">
                <a:moveTo>
                  <a:pt x="0" y="0"/>
                </a:moveTo>
                <a:lnTo>
                  <a:pt x="12192000" y="0"/>
                </a:lnTo>
                <a:lnTo>
                  <a:pt x="12192000" y="4452257"/>
                </a:lnTo>
                <a:lnTo>
                  <a:pt x="8814418" y="5899792"/>
                </a:lnTo>
                <a:lnTo>
                  <a:pt x="8741036" y="5912070"/>
                </a:lnTo>
                <a:cubicBezTo>
                  <a:pt x="6672268" y="6241851"/>
                  <a:pt x="4584106" y="6393063"/>
                  <a:pt x="3026358" y="6208097"/>
                </a:cubicBezTo>
                <a:cubicBezTo>
                  <a:pt x="2239620" y="6114681"/>
                  <a:pt x="1389294" y="5932687"/>
                  <a:pt x="521088" y="5684075"/>
                </a:cubicBezTo>
                <a:lnTo>
                  <a:pt x="0" y="5527576"/>
                </a:lnTo>
                <a:close/>
              </a:path>
            </a:pathLst>
          </a:custGeom>
        </p:spPr>
      </p:pic>
      <p:sp>
        <p:nvSpPr>
          <p:cNvPr id="25" name="任意多边形: 形状 24"/>
          <p:cNvSpPr/>
          <p:nvPr/>
        </p:nvSpPr>
        <p:spPr>
          <a:xfrm>
            <a:off x="5885" y="0"/>
            <a:ext cx="12186115" cy="5991217"/>
          </a:xfrm>
          <a:custGeom>
            <a:avLst/>
            <a:gdLst>
              <a:gd name="connsiteX0" fmla="*/ 0 w 12186115"/>
              <a:gd name="connsiteY0" fmla="*/ 0 h 5991217"/>
              <a:gd name="connsiteX1" fmla="*/ 12186115 w 12186115"/>
              <a:gd name="connsiteY1" fmla="*/ 0 h 5991217"/>
              <a:gd name="connsiteX2" fmla="*/ 12186115 w 12186115"/>
              <a:gd name="connsiteY2" fmla="*/ 3702494 h 5991217"/>
              <a:gd name="connsiteX3" fmla="*/ 12171271 w 12186115"/>
              <a:gd name="connsiteY3" fmla="*/ 3716684 h 5991217"/>
              <a:gd name="connsiteX4" fmla="*/ 11173463 w 12186115"/>
              <a:gd name="connsiteY4" fmla="*/ 4586996 h 5991217"/>
              <a:gd name="connsiteX5" fmla="*/ 10036359 w 12186115"/>
              <a:gd name="connsiteY5" fmla="*/ 5183037 h 5991217"/>
              <a:gd name="connsiteX6" fmla="*/ 9889696 w 12186115"/>
              <a:gd name="connsiteY6" fmla="*/ 5241136 h 5991217"/>
              <a:gd name="connsiteX7" fmla="*/ 9495671 w 12186115"/>
              <a:gd name="connsiteY7" fmla="*/ 5378233 h 5991217"/>
              <a:gd name="connsiteX8" fmla="*/ 6433289 w 12186115"/>
              <a:gd name="connsiteY8" fmla="*/ 5988099 h 5991217"/>
              <a:gd name="connsiteX9" fmla="*/ 6413985 w 12186115"/>
              <a:gd name="connsiteY9" fmla="*/ 5989445 h 5991217"/>
              <a:gd name="connsiteX10" fmla="*/ 6338440 w 12186115"/>
              <a:gd name="connsiteY10" fmla="*/ 5990987 h 5991217"/>
              <a:gd name="connsiteX11" fmla="*/ 2263684 w 12186115"/>
              <a:gd name="connsiteY11" fmla="*/ 5614093 h 5991217"/>
              <a:gd name="connsiteX12" fmla="*/ 205934 w 12186115"/>
              <a:gd name="connsiteY12" fmla="*/ 4954485 h 5991217"/>
              <a:gd name="connsiteX13" fmla="*/ 0 w 12186115"/>
              <a:gd name="connsiteY13" fmla="*/ 4872758 h 5991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86115" h="5991217">
                <a:moveTo>
                  <a:pt x="0" y="0"/>
                </a:moveTo>
                <a:lnTo>
                  <a:pt x="12186115" y="0"/>
                </a:lnTo>
                <a:lnTo>
                  <a:pt x="12186115" y="3702494"/>
                </a:lnTo>
                <a:lnTo>
                  <a:pt x="12171271" y="3716684"/>
                </a:lnTo>
                <a:cubicBezTo>
                  <a:pt x="11867570" y="4000806"/>
                  <a:pt x="11534787" y="4293325"/>
                  <a:pt x="11173463" y="4586996"/>
                </a:cubicBezTo>
                <a:cubicBezTo>
                  <a:pt x="10817425" y="4819070"/>
                  <a:pt x="10431184" y="5016025"/>
                  <a:pt x="10036359" y="5183037"/>
                </a:cubicBezTo>
                <a:lnTo>
                  <a:pt x="9889696" y="5241136"/>
                </a:lnTo>
                <a:lnTo>
                  <a:pt x="9495671" y="5378233"/>
                </a:lnTo>
                <a:cubicBezTo>
                  <a:pt x="8041250" y="5852657"/>
                  <a:pt x="6665204" y="5970901"/>
                  <a:pt x="6433289" y="5988099"/>
                </a:cubicBezTo>
                <a:lnTo>
                  <a:pt x="6413985" y="5989445"/>
                </a:lnTo>
                <a:lnTo>
                  <a:pt x="6338440" y="5990987"/>
                </a:lnTo>
                <a:cubicBezTo>
                  <a:pt x="5341902" y="5998239"/>
                  <a:pt x="3336124" y="5833194"/>
                  <a:pt x="2263684" y="5614093"/>
                </a:cubicBezTo>
                <a:cubicBezTo>
                  <a:pt x="1728618" y="5521840"/>
                  <a:pt x="900393" y="5226631"/>
                  <a:pt x="205934" y="4954485"/>
                </a:cubicBezTo>
                <a:lnTo>
                  <a:pt x="0" y="4872758"/>
                </a:lnTo>
                <a:close/>
              </a:path>
            </a:pathLst>
          </a:custGeom>
          <a:gradFill flip="none" rotWithShape="1">
            <a:gsLst>
              <a:gs pos="39000">
                <a:schemeClr val="bg1">
                  <a:alpha val="90000"/>
                </a:schemeClr>
              </a:gs>
              <a:gs pos="100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charset="-122"/>
              <a:ea typeface="等线" panose="02010600030101010101" charset="-122"/>
              <a:cs typeface="+mn-cs"/>
            </a:endParaRPr>
          </a:p>
        </p:txBody>
      </p:sp>
      <p:sp>
        <p:nvSpPr>
          <p:cNvPr id="29" name="任意多边形: 形状 28"/>
          <p:cNvSpPr/>
          <p:nvPr/>
        </p:nvSpPr>
        <p:spPr>
          <a:xfrm>
            <a:off x="-11770" y="3829627"/>
            <a:ext cx="12203770" cy="2370707"/>
          </a:xfrm>
          <a:custGeom>
            <a:avLst/>
            <a:gdLst>
              <a:gd name="connsiteX0" fmla="*/ 7683518 w 12203770"/>
              <a:gd name="connsiteY0" fmla="*/ 2108377 h 2370707"/>
              <a:gd name="connsiteX1" fmla="*/ 7660480 w 12203770"/>
              <a:gd name="connsiteY1" fmla="*/ 2114031 h 2370707"/>
              <a:gd name="connsiteX2" fmla="*/ 7690980 w 12203770"/>
              <a:gd name="connsiteY2" fmla="*/ 2112195 h 2370707"/>
              <a:gd name="connsiteX3" fmla="*/ 12203770 w 12203770"/>
              <a:gd name="connsiteY3" fmla="*/ 0 h 2370707"/>
              <a:gd name="connsiteX4" fmla="*/ 12203770 w 12203770"/>
              <a:gd name="connsiteY4" fmla="*/ 1239386 h 2370707"/>
              <a:gd name="connsiteX5" fmla="*/ 12010887 w 12203770"/>
              <a:gd name="connsiteY5" fmla="*/ 1311106 h 2370707"/>
              <a:gd name="connsiteX6" fmla="*/ 10069791 w 12203770"/>
              <a:gd name="connsiteY6" fmla="*/ 1878770 h 2370707"/>
              <a:gd name="connsiteX7" fmla="*/ 9555650 w 12203770"/>
              <a:gd name="connsiteY7" fmla="*/ 1970633 h 2370707"/>
              <a:gd name="connsiteX8" fmla="*/ 9552266 w 12203770"/>
              <a:gd name="connsiteY8" fmla="*/ 1970955 h 2370707"/>
              <a:gd name="connsiteX9" fmla="*/ 9332751 w 12203770"/>
              <a:gd name="connsiteY9" fmla="*/ 2007499 h 2370707"/>
              <a:gd name="connsiteX10" fmla="*/ 5239845 w 12203770"/>
              <a:gd name="connsiteY10" fmla="*/ 2362584 h 2370707"/>
              <a:gd name="connsiteX11" fmla="*/ 146624 w 12203770"/>
              <a:gd name="connsiteY11" fmla="*/ 1834826 h 2370707"/>
              <a:gd name="connsiteX12" fmla="*/ 0 w 12203770"/>
              <a:gd name="connsiteY12" fmla="*/ 1800918 h 2370707"/>
              <a:gd name="connsiteX13" fmla="*/ 0 w 12203770"/>
              <a:gd name="connsiteY13" fmla="*/ 1038461 h 2370707"/>
              <a:gd name="connsiteX14" fmla="*/ 217704 w 12203770"/>
              <a:gd name="connsiteY14" fmla="*/ 1124859 h 2370707"/>
              <a:gd name="connsiteX15" fmla="*/ 2275454 w 12203770"/>
              <a:gd name="connsiteY15" fmla="*/ 1784467 h 2370707"/>
              <a:gd name="connsiteX16" fmla="*/ 6350210 w 12203770"/>
              <a:gd name="connsiteY16" fmla="*/ 2161361 h 2370707"/>
              <a:gd name="connsiteX17" fmla="*/ 6425755 w 12203770"/>
              <a:gd name="connsiteY17" fmla="*/ 2159819 h 2370707"/>
              <a:gd name="connsiteX18" fmla="*/ 6445059 w 12203770"/>
              <a:gd name="connsiteY18" fmla="*/ 2158473 h 2370707"/>
              <a:gd name="connsiteX19" fmla="*/ 11439233 w 12203770"/>
              <a:gd name="connsiteY19" fmla="*/ 656932 h 2370707"/>
              <a:gd name="connsiteX20" fmla="*/ 12123666 w 12203770"/>
              <a:gd name="connsiteY20" fmla="*/ 73273 h 2370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203770" h="2370707">
                <a:moveTo>
                  <a:pt x="7683518" y="2108377"/>
                </a:moveTo>
                <a:lnTo>
                  <a:pt x="7660480" y="2114031"/>
                </a:lnTo>
                <a:lnTo>
                  <a:pt x="7690980" y="2112195"/>
                </a:lnTo>
                <a:close/>
                <a:moveTo>
                  <a:pt x="12203770" y="0"/>
                </a:moveTo>
                <a:lnTo>
                  <a:pt x="12203770" y="1239386"/>
                </a:lnTo>
                <a:lnTo>
                  <a:pt x="12010887" y="1311106"/>
                </a:lnTo>
                <a:cubicBezTo>
                  <a:pt x="10976490" y="1690395"/>
                  <a:pt x="10577389" y="1755559"/>
                  <a:pt x="10069791" y="1878770"/>
                </a:cubicBezTo>
                <a:cubicBezTo>
                  <a:pt x="9866753" y="1928055"/>
                  <a:pt x="9699395" y="1954608"/>
                  <a:pt x="9555650" y="1970633"/>
                </a:cubicBezTo>
                <a:lnTo>
                  <a:pt x="9552266" y="1970955"/>
                </a:lnTo>
                <a:lnTo>
                  <a:pt x="9332751" y="2007499"/>
                </a:lnTo>
                <a:cubicBezTo>
                  <a:pt x="8340213" y="2169142"/>
                  <a:pt x="6547785" y="2418961"/>
                  <a:pt x="5239845" y="2362584"/>
                </a:cubicBezTo>
                <a:cubicBezTo>
                  <a:pt x="2508137" y="2289295"/>
                  <a:pt x="1514144" y="2145630"/>
                  <a:pt x="146624" y="1834826"/>
                </a:cubicBezTo>
                <a:lnTo>
                  <a:pt x="0" y="1800918"/>
                </a:lnTo>
                <a:lnTo>
                  <a:pt x="0" y="1038461"/>
                </a:lnTo>
                <a:lnTo>
                  <a:pt x="217704" y="1124859"/>
                </a:lnTo>
                <a:cubicBezTo>
                  <a:pt x="912163" y="1397005"/>
                  <a:pt x="1740388" y="1692214"/>
                  <a:pt x="2275454" y="1784467"/>
                </a:cubicBezTo>
                <a:cubicBezTo>
                  <a:pt x="3347894" y="2003568"/>
                  <a:pt x="5353672" y="2168613"/>
                  <a:pt x="6350210" y="2161361"/>
                </a:cubicBezTo>
                <a:lnTo>
                  <a:pt x="6425755" y="2159819"/>
                </a:lnTo>
                <a:lnTo>
                  <a:pt x="6445059" y="2158473"/>
                </a:lnTo>
                <a:cubicBezTo>
                  <a:pt x="6782389" y="2133458"/>
                  <a:pt x="9540362" y="1894658"/>
                  <a:pt x="11439233" y="656932"/>
                </a:cubicBezTo>
                <a:cubicBezTo>
                  <a:pt x="11680116" y="461151"/>
                  <a:pt x="11908313" y="265883"/>
                  <a:pt x="12123666" y="73273"/>
                </a:cubicBezTo>
                <a:close/>
              </a:path>
            </a:pathLst>
          </a:custGeom>
          <a:gradFill>
            <a:gsLst>
              <a:gs pos="0">
                <a:schemeClr val="accent2">
                  <a:lumMod val="20000"/>
                  <a:lumOff val="80000"/>
                </a:schemeClr>
              </a:gs>
              <a:gs pos="15000">
                <a:schemeClr val="accent2">
                  <a:lumMod val="20000"/>
                  <a:lumOff val="80000"/>
                </a:schemeClr>
              </a:gs>
              <a:gs pos="100000">
                <a:schemeClr val="accent2"/>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8" name="任意多边形: 形状 27"/>
          <p:cNvSpPr/>
          <p:nvPr/>
        </p:nvSpPr>
        <p:spPr>
          <a:xfrm>
            <a:off x="0" y="3696868"/>
            <a:ext cx="12192000" cy="2603903"/>
          </a:xfrm>
          <a:custGeom>
            <a:avLst/>
            <a:gdLst>
              <a:gd name="connsiteX0" fmla="*/ 7417749 w 12192000"/>
              <a:gd name="connsiteY0" fmla="*/ 2341573 h 2603903"/>
              <a:gd name="connsiteX1" fmla="*/ 7394711 w 12192000"/>
              <a:gd name="connsiteY1" fmla="*/ 2347227 h 2603903"/>
              <a:gd name="connsiteX2" fmla="*/ 7425210 w 12192000"/>
              <a:gd name="connsiteY2" fmla="*/ 2345391 h 2603903"/>
              <a:gd name="connsiteX3" fmla="*/ 12192000 w 12192000"/>
              <a:gd name="connsiteY3" fmla="*/ 0 h 2603903"/>
              <a:gd name="connsiteX4" fmla="*/ 12192000 w 12192000"/>
              <a:gd name="connsiteY4" fmla="*/ 1383085 h 2603903"/>
              <a:gd name="connsiteX5" fmla="*/ 11960687 w 12192000"/>
              <a:gd name="connsiteY5" fmla="*/ 1464146 h 2603903"/>
              <a:gd name="connsiteX6" fmla="*/ 9804021 w 12192000"/>
              <a:gd name="connsiteY6" fmla="*/ 2111966 h 2603903"/>
              <a:gd name="connsiteX7" fmla="*/ 9289880 w 12192000"/>
              <a:gd name="connsiteY7" fmla="*/ 2203829 h 2603903"/>
              <a:gd name="connsiteX8" fmla="*/ 9286496 w 12192000"/>
              <a:gd name="connsiteY8" fmla="*/ 2204151 h 2603903"/>
              <a:gd name="connsiteX9" fmla="*/ 9066981 w 12192000"/>
              <a:gd name="connsiteY9" fmla="*/ 2240695 h 2603903"/>
              <a:gd name="connsiteX10" fmla="*/ 4974076 w 12192000"/>
              <a:gd name="connsiteY10" fmla="*/ 2595780 h 2603903"/>
              <a:gd name="connsiteX11" fmla="*/ 190766 w 12192000"/>
              <a:gd name="connsiteY11" fmla="*/ 2136823 h 2603903"/>
              <a:gd name="connsiteX12" fmla="*/ 0 w 12192000"/>
              <a:gd name="connsiteY12" fmla="*/ 2094472 h 2603903"/>
              <a:gd name="connsiteX13" fmla="*/ 0 w 12192000"/>
              <a:gd name="connsiteY13" fmla="*/ 1376319 h 2603903"/>
              <a:gd name="connsiteX14" fmla="*/ 491189 w 12192000"/>
              <a:gd name="connsiteY14" fmla="*/ 1562957 h 2603903"/>
              <a:gd name="connsiteX15" fmla="*/ 2009684 w 12192000"/>
              <a:gd name="connsiteY15" fmla="*/ 2017663 h 2603903"/>
              <a:gd name="connsiteX16" fmla="*/ 6084439 w 12192000"/>
              <a:gd name="connsiteY16" fmla="*/ 2394557 h 2603903"/>
              <a:gd name="connsiteX17" fmla="*/ 6159987 w 12192000"/>
              <a:gd name="connsiteY17" fmla="*/ 2393015 h 2603903"/>
              <a:gd name="connsiteX18" fmla="*/ 6179290 w 12192000"/>
              <a:gd name="connsiteY18" fmla="*/ 2391669 h 2603903"/>
              <a:gd name="connsiteX19" fmla="*/ 11173463 w 12192000"/>
              <a:gd name="connsiteY19" fmla="*/ 890128 h 2603903"/>
              <a:gd name="connsiteX20" fmla="*/ 12171271 w 12192000"/>
              <a:gd name="connsiteY20" fmla="*/ 19816 h 260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2603903">
                <a:moveTo>
                  <a:pt x="7417749" y="2341573"/>
                </a:moveTo>
                <a:lnTo>
                  <a:pt x="7394711" y="2347227"/>
                </a:lnTo>
                <a:lnTo>
                  <a:pt x="7425210" y="2345391"/>
                </a:lnTo>
                <a:close/>
                <a:moveTo>
                  <a:pt x="12192000" y="0"/>
                </a:moveTo>
                <a:lnTo>
                  <a:pt x="12192000" y="1383085"/>
                </a:lnTo>
                <a:lnTo>
                  <a:pt x="11960687" y="1464146"/>
                </a:lnTo>
                <a:cubicBezTo>
                  <a:pt x="10763451" y="1915160"/>
                  <a:pt x="10345459" y="1980541"/>
                  <a:pt x="9804021" y="2111966"/>
                </a:cubicBezTo>
                <a:cubicBezTo>
                  <a:pt x="9600983" y="2161251"/>
                  <a:pt x="9433625" y="2187804"/>
                  <a:pt x="9289880" y="2203829"/>
                </a:cubicBezTo>
                <a:lnTo>
                  <a:pt x="9286496" y="2204151"/>
                </a:lnTo>
                <a:lnTo>
                  <a:pt x="9066981" y="2240695"/>
                </a:lnTo>
                <a:cubicBezTo>
                  <a:pt x="8074443" y="2402338"/>
                  <a:pt x="6282015" y="2652157"/>
                  <a:pt x="4974076" y="2595780"/>
                </a:cubicBezTo>
                <a:cubicBezTo>
                  <a:pt x="2452498" y="2528129"/>
                  <a:pt x="1411578" y="2400512"/>
                  <a:pt x="190766" y="2136823"/>
                </a:cubicBezTo>
                <a:lnTo>
                  <a:pt x="0" y="2094472"/>
                </a:lnTo>
                <a:lnTo>
                  <a:pt x="0" y="1376319"/>
                </a:lnTo>
                <a:lnTo>
                  <a:pt x="491189" y="1562957"/>
                </a:lnTo>
                <a:cubicBezTo>
                  <a:pt x="1042183" y="1765121"/>
                  <a:pt x="1608385" y="1948473"/>
                  <a:pt x="2009684" y="2017663"/>
                </a:cubicBezTo>
                <a:cubicBezTo>
                  <a:pt x="3082124" y="2236764"/>
                  <a:pt x="5087901" y="2401809"/>
                  <a:pt x="6084439" y="2394557"/>
                </a:cubicBezTo>
                <a:lnTo>
                  <a:pt x="6159987" y="2393015"/>
                </a:lnTo>
                <a:lnTo>
                  <a:pt x="6179290" y="2391669"/>
                </a:lnTo>
                <a:cubicBezTo>
                  <a:pt x="6516618" y="2366654"/>
                  <a:pt x="9274592" y="2127854"/>
                  <a:pt x="11173463" y="890128"/>
                </a:cubicBezTo>
                <a:cubicBezTo>
                  <a:pt x="11534787" y="596457"/>
                  <a:pt x="11867570" y="303938"/>
                  <a:pt x="12171271" y="19816"/>
                </a:cubicBezTo>
                <a:close/>
              </a:path>
            </a:pathLst>
          </a:custGeom>
          <a:gradFill>
            <a:gsLst>
              <a:gs pos="0">
                <a:schemeClr val="accent1">
                  <a:lumMod val="20000"/>
                  <a:lumOff val="80000"/>
                </a:schemeClr>
              </a:gs>
              <a:gs pos="15000">
                <a:schemeClr val="accent1">
                  <a:lumMod val="20000"/>
                  <a:lumOff val="80000"/>
                </a:schemeClr>
              </a:gs>
              <a:gs pos="100000">
                <a:schemeClr val="accent1"/>
              </a:gs>
            </a:gsLst>
            <a:lin ang="5400000" scaled="0"/>
          </a:gradFill>
          <a:ln w="8196"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
        <p:nvSpPr>
          <p:cNvPr id="24" name="矩形 23"/>
          <p:cNvSpPr/>
          <p:nvPr/>
        </p:nvSpPr>
        <p:spPr>
          <a:xfrm>
            <a:off x="5291513" y="4933057"/>
            <a:ext cx="1606550" cy="368300"/>
          </a:xfrm>
          <a:prstGeom prst="rect">
            <a:avLst/>
          </a:prstGeom>
        </p:spPr>
        <p:txBody>
          <a:bodyPr wrap="square">
            <a:spAutoFit/>
          </a:bodyPr>
          <a:lstStyle/>
          <a:p>
            <a:pPr algn="dist"/>
            <a:r>
              <a:rPr lang="en-US" altLang="zh-CN" dirty="0">
                <a:solidFill>
                  <a:schemeClr val="tx2">
                    <a:lumMod val="75000"/>
                  </a:schemeClr>
                </a:solidFill>
                <a:ea typeface="阿里巴巴普惠体 B" panose="00020600040101010101" pitchFamily="18" charset="-122"/>
              </a:rPr>
              <a:t>2021.07.</a:t>
            </a:r>
            <a:r>
              <a:rPr lang="en-US" dirty="0">
                <a:solidFill>
                  <a:schemeClr val="tx2">
                    <a:lumMod val="75000"/>
                  </a:schemeClr>
                </a:solidFill>
                <a:ea typeface="阿里巴巴普惠体 B" panose="00020600040101010101" pitchFamily="18" charset="-122"/>
              </a:rPr>
              <a:t>10</a:t>
            </a:r>
            <a:endParaRPr lang="en-US" dirty="0">
              <a:solidFill>
                <a:schemeClr val="tx2">
                  <a:lumMod val="75000"/>
                </a:schemeClr>
              </a:solidFill>
              <a:ea typeface="阿里巴巴普惠体 B" panose="00020600040101010101" pitchFamily="18" charset="-122"/>
            </a:endParaRPr>
          </a:p>
        </p:txBody>
      </p:sp>
      <p:cxnSp>
        <p:nvCxnSpPr>
          <p:cNvPr id="26" name="直接连接符 25"/>
          <p:cNvCxnSpPr/>
          <p:nvPr/>
        </p:nvCxnSpPr>
        <p:spPr>
          <a:xfrm>
            <a:off x="5881214" y="3589518"/>
            <a:ext cx="429573" cy="0"/>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6" name="矩形 5"/>
          <p:cNvSpPr/>
          <p:nvPr/>
        </p:nvSpPr>
        <p:spPr>
          <a:xfrm>
            <a:off x="2444750" y="2924653"/>
            <a:ext cx="7188200" cy="461665"/>
          </a:xfrm>
          <a:prstGeom prst="rect">
            <a:avLst/>
          </a:prstGeom>
        </p:spPr>
        <p:txBody>
          <a:bodyPr wrap="square">
            <a:spAutoFit/>
          </a:bodyPr>
          <a:lstStyle/>
          <a:p>
            <a:pPr algn="dist"/>
            <a:r>
              <a:rPr lang="en-US" altLang="zh-CN" sz="2400" dirty="0">
                <a:solidFill>
                  <a:schemeClr val="tx2">
                    <a:lumMod val="75000"/>
                  </a:schemeClr>
                </a:solidFill>
                <a:latin typeface="Arial" panose="020B0604020202020204" pitchFamily="34" charset="0"/>
                <a:ea typeface="阿里巴巴普惠体 B" panose="00020600040101010101" pitchFamily="18" charset="-122"/>
                <a:cs typeface="Arial" panose="020B0604020202020204" pitchFamily="34" charset="0"/>
              </a:rPr>
              <a:t>THANK YOU FOR WATCHING</a:t>
            </a:r>
            <a:endParaRPr lang="zh-CN" altLang="en-US" sz="2400" dirty="0">
              <a:solidFill>
                <a:schemeClr val="tx2">
                  <a:lumMod val="75000"/>
                </a:schemeClr>
              </a:solidFill>
              <a:latin typeface="Arial" panose="020B0604020202020204" pitchFamily="34" charset="0"/>
              <a:ea typeface="阿里巴巴普惠体 B" panose="00020600040101010101" pitchFamily="18" charset="-122"/>
              <a:cs typeface="Arial" panose="020B0604020202020204" pitchFamily="34" charset="0"/>
            </a:endParaRPr>
          </a:p>
        </p:txBody>
      </p:sp>
      <p:sp>
        <p:nvSpPr>
          <p:cNvPr id="16" name="文本框 15"/>
          <p:cNvSpPr txBox="1"/>
          <p:nvPr/>
        </p:nvSpPr>
        <p:spPr>
          <a:xfrm>
            <a:off x="2244363" y="1484529"/>
            <a:ext cx="7703275" cy="1446550"/>
          </a:xfrm>
          <a:prstGeom prst="rect">
            <a:avLst/>
          </a:prstGeom>
          <a:noFill/>
        </p:spPr>
        <p:txBody>
          <a:bodyPr wrap="square" rtlCol="0">
            <a:spAutoFit/>
          </a:bodyPr>
          <a:lstStyle/>
          <a:p>
            <a:pPr algn="ctr"/>
            <a:r>
              <a:rPr lang="zh-CN" altLang="en-US" sz="8800" b="1" spc="600" dirty="0">
                <a:solidFill>
                  <a:schemeClr val="accent1"/>
                </a:solidFill>
                <a:latin typeface="阿里巴巴普惠体 B" panose="00020600040101010101" pitchFamily="18" charset="-122"/>
                <a:ea typeface="阿里巴巴普惠体 B" panose="00020600040101010101" pitchFamily="18" charset="-122"/>
              </a:rPr>
              <a:t>感谢您的观看</a:t>
            </a:r>
            <a:endParaRPr lang="zh-CN" altLang="en-US" sz="8800" b="1" spc="600" dirty="0">
              <a:solidFill>
                <a:schemeClr val="accent1"/>
              </a:solidFill>
              <a:latin typeface="阿里巴巴普惠体 B" panose="00020600040101010101" pitchFamily="18" charset="-122"/>
              <a:ea typeface="阿里巴巴普惠体 B" panose="00020600040101010101" pitchFamily="18" charset="-122"/>
            </a:endParaRPr>
          </a:p>
        </p:txBody>
      </p:sp>
      <p:sp>
        <p:nvSpPr>
          <p:cNvPr id="2" name="灯片编号占位符 1"/>
          <p:cNvSpPr>
            <a:spLocks noGrp="1"/>
          </p:cNvSpPr>
          <p:nvPr>
            <p:ph type="sldNum" sz="quarter" idx="12"/>
          </p:nvPr>
        </p:nvSpPr>
        <p:spPr/>
        <p:txBody>
          <a:bodyPr/>
          <a:lstStyle/>
          <a:p>
            <a:fld id="{6B5BFEB1-8843-4D97-A3A4-D6DB87A2889D}" type="slidenum">
              <a:rPr lang="zh-CN" altLang="en-US" smtClean="0"/>
            </a:fld>
            <a:endParaRPr lang="zh-CN"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39788" y="1268413"/>
          <a:ext cx="10620375" cy="4824939"/>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3817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40105" y="1029335"/>
          <a:ext cx="10620375" cy="506412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标题 33"/>
          <p:cNvSpPr>
            <a:spLocks noGrp="1"/>
          </p:cNvSpPr>
          <p:nvPr>
            <p:ph type="title"/>
          </p:nvPr>
        </p:nvSpPr>
        <p:spPr>
          <a:xfrm>
            <a:off x="741820" y="347069"/>
            <a:ext cx="7282912" cy="478155"/>
          </a:xfrm>
        </p:spPr>
        <p:txBody>
          <a:bodyPr/>
          <a:lstStyle/>
          <a:p>
            <a:r>
              <a:rPr lang="zh-CN" altLang="en-US" dirty="0"/>
              <a:t>二、车间各级人员安全职责</a:t>
            </a:r>
            <a:endParaRPr lang="zh-CN" altLang="en-US" dirty="0"/>
          </a:p>
        </p:txBody>
      </p:sp>
      <p:graphicFrame>
        <p:nvGraphicFramePr>
          <p:cNvPr id="4" name="图示 3"/>
          <p:cNvGraphicFramePr/>
          <p:nvPr/>
        </p:nvGraphicFramePr>
        <p:xfrm>
          <a:off x="840105" y="1009650"/>
          <a:ext cx="10620375" cy="508381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 name="灯片编号占位符 1"/>
          <p:cNvSpPr>
            <a:spLocks noGrp="1"/>
          </p:cNvSpPr>
          <p:nvPr>
            <p:ph type="sldNum" sz="quarter" idx="4"/>
          </p:nvPr>
        </p:nvSpPr>
        <p:spPr/>
        <p:txBody>
          <a:bodyPr/>
          <a:lstStyle/>
          <a:p>
            <a:fld id="{6B5BFEB1-8843-4D97-A3A4-D6DB87A2889D}" type="slidenum">
              <a:rPr lang="zh-CN" altLang="en-US" smtClean="0"/>
            </a:fld>
            <a:endParaRPr lang="zh-CN" altLang="en-US" dirty="0"/>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TABLE_BEAUTIFY" val="smartTable{1f15887e-a383-4bfb-b6a7-e10cc12bccc4}"/>
</p:tagLst>
</file>

<file path=ppt/tags/tag10.xml><?xml version="1.0" encoding="utf-8"?>
<p:tagLst xmlns:p="http://schemas.openxmlformats.org/presentationml/2006/main">
  <p:tag name="KSO_WM_UNIT_TABLE_BEAUTIFY" val="smartTable{78bf504b-2e07-4823-927e-237da39b8b0e}"/>
</p:tagLst>
</file>

<file path=ppt/tags/tag11.xml><?xml version="1.0" encoding="utf-8"?>
<p:tagLst xmlns:p="http://schemas.openxmlformats.org/presentationml/2006/main">
  <p:tag name="KSO_WM_UNIT_TABLE_BEAUTIFY" val="smartTable{6ec767c6-9924-4bba-8f8d-00aa86ac1e84}"/>
</p:tagLst>
</file>

<file path=ppt/tags/tag12.xml><?xml version="1.0" encoding="utf-8"?>
<p:tagLst xmlns:p="http://schemas.openxmlformats.org/presentationml/2006/main">
  <p:tag name="KSO_WM_UNIT_TABLE_BEAUTIFY" val="smartTable{1552eaf5-b95e-4f09-b68c-dfe336ce08a8}"/>
</p:tagLst>
</file>

<file path=ppt/tags/tag13.xml><?xml version="1.0" encoding="utf-8"?>
<p:tagLst xmlns:p="http://schemas.openxmlformats.org/presentationml/2006/main">
  <p:tag name="KSO_WM_UNIT_TABLE_BEAUTIFY" val="smartTable{44b22457-e31f-4f35-8a31-37df4ec1e34b}"/>
</p:tagLst>
</file>

<file path=ppt/tags/tag14.xml><?xml version="1.0" encoding="utf-8"?>
<p:tagLst xmlns:p="http://schemas.openxmlformats.org/presentationml/2006/main">
  <p:tag name="KSO_WM_UNIT_TABLE_BEAUTIFY" val="smartTable{822b41ca-1bb0-4733-bb5d-30d125642825}"/>
</p:tagLst>
</file>

<file path=ppt/tags/tag15.xml><?xml version="1.0" encoding="utf-8"?>
<p:tagLst xmlns:p="http://schemas.openxmlformats.org/presentationml/2006/main">
  <p:tag name="KSO_WM_UNIT_TABLE_BEAUTIFY" val="smartTable{1a628833-6329-40df-926a-06c5d587bf53}"/>
</p:tagLst>
</file>

<file path=ppt/tags/tag16.xml><?xml version="1.0" encoding="utf-8"?>
<p:tagLst xmlns:p="http://schemas.openxmlformats.org/presentationml/2006/main">
  <p:tag name="KSO_WM_UNIT_TABLE_BEAUTIFY" val="smartTable{00115ae8-7e8a-45ab-ab95-dd66156b888a}"/>
</p:tagLst>
</file>

<file path=ppt/tags/tag17.xml><?xml version="1.0" encoding="utf-8"?>
<p:tagLst xmlns:p="http://schemas.openxmlformats.org/presentationml/2006/main">
  <p:tag name="KSO_WM_UNIT_TABLE_BEAUTIFY" val="smartTable{007f91ae-0cc0-4a00-aab4-f525b52309aa}"/>
</p:tagLst>
</file>

<file path=ppt/tags/tag18.xml><?xml version="1.0" encoding="utf-8"?>
<p:tagLst xmlns:p="http://schemas.openxmlformats.org/presentationml/2006/main">
  <p:tag name="KSO_WM_UNIT_TABLE_BEAUTIFY" val="smartTable{38e45e5e-8178-4b4d-8502-244c2787f7ea}"/>
</p:tagLst>
</file>

<file path=ppt/tags/tag19.xml><?xml version="1.0" encoding="utf-8"?>
<p:tagLst xmlns:p="http://schemas.openxmlformats.org/presentationml/2006/main">
  <p:tag name="KSO_WM_UNIT_TABLE_BEAUTIFY" val="smartTable{3c00f91a-15ab-4c5b-a4a1-f6f358790f7e}"/>
</p:tagLst>
</file>

<file path=ppt/tags/tag2.xml><?xml version="1.0" encoding="utf-8"?>
<p:tagLst xmlns:p="http://schemas.openxmlformats.org/presentationml/2006/main">
  <p:tag name="KSO_WM_UNIT_TABLE_BEAUTIFY" val="smartTable{a0d0cdea-9d81-4d40-baac-546e818d3443}"/>
</p:tagLst>
</file>

<file path=ppt/tags/tag20.xml><?xml version="1.0" encoding="utf-8"?>
<p:tagLst xmlns:p="http://schemas.openxmlformats.org/presentationml/2006/main">
  <p:tag name="KSO_WM_UNIT_TABLE_BEAUTIFY" val="smartTable{d0c6d47c-1bf9-4a66-8e23-593534ebbd25}"/>
</p:tagLst>
</file>

<file path=ppt/tags/tag21.xml><?xml version="1.0" encoding="utf-8"?>
<p:tagLst xmlns:p="http://schemas.openxmlformats.org/presentationml/2006/main">
  <p:tag name="KSO_WM_UNIT_TABLE_BEAUTIFY" val="smartTable{cc77b4e9-2157-4542-b0a2-a6a742d4e3c2}"/>
</p:tagLst>
</file>

<file path=ppt/tags/tag22.xml><?xml version="1.0" encoding="utf-8"?>
<p:tagLst xmlns:p="http://schemas.openxmlformats.org/presentationml/2006/main">
  <p:tag name="KSO_WM_UNIT_TABLE_BEAUTIFY" val="smartTable{64ef3b44-f133-4a3e-a447-ba3e790e8714}"/>
</p:tagLst>
</file>

<file path=ppt/tags/tag3.xml><?xml version="1.0" encoding="utf-8"?>
<p:tagLst xmlns:p="http://schemas.openxmlformats.org/presentationml/2006/main">
  <p:tag name="KSO_WM_UNIT_TABLE_BEAUTIFY" val="smartTable{578e034f-12bc-475c-9900-c35781721367}"/>
</p:tagLst>
</file>

<file path=ppt/tags/tag4.xml><?xml version="1.0" encoding="utf-8"?>
<p:tagLst xmlns:p="http://schemas.openxmlformats.org/presentationml/2006/main">
  <p:tag name="KSO_WM_UNIT_TABLE_BEAUTIFY" val="smartTable{c6b952ff-385b-4539-8477-2d7417760142}"/>
</p:tagLst>
</file>

<file path=ppt/tags/tag5.xml><?xml version="1.0" encoding="utf-8"?>
<p:tagLst xmlns:p="http://schemas.openxmlformats.org/presentationml/2006/main">
  <p:tag name="KSO_WM_UNIT_TABLE_BEAUTIFY" val="smartTable{578e034f-12bc-475c-9900-c35781721367}"/>
</p:tagLst>
</file>

<file path=ppt/tags/tag6.xml><?xml version="1.0" encoding="utf-8"?>
<p:tagLst xmlns:p="http://schemas.openxmlformats.org/presentationml/2006/main">
  <p:tag name="KSO_WM_UNIT_TABLE_BEAUTIFY" val="smartTable{7c0c8fca-bfa0-4835-8ec0-ad822d77ec17}"/>
</p:tagLst>
</file>

<file path=ppt/tags/tag7.xml><?xml version="1.0" encoding="utf-8"?>
<p:tagLst xmlns:p="http://schemas.openxmlformats.org/presentationml/2006/main">
  <p:tag name="KSO_WM_UNIT_TABLE_BEAUTIFY" val="smartTable{81f59377-16fb-4217-89fd-3e86e25e56b5}"/>
</p:tagLst>
</file>

<file path=ppt/tags/tag8.xml><?xml version="1.0" encoding="utf-8"?>
<p:tagLst xmlns:p="http://schemas.openxmlformats.org/presentationml/2006/main">
  <p:tag name="KSO_WM_UNIT_TABLE_BEAUTIFY" val="smartTable{1f0df1d4-8c3b-4884-9fd8-fc5da1daef24}"/>
</p:tagLst>
</file>

<file path=ppt/tags/tag9.xml><?xml version="1.0" encoding="utf-8"?>
<p:tagLst xmlns:p="http://schemas.openxmlformats.org/presentationml/2006/main">
  <p:tag name="KSO_WM_UNIT_TABLE_BEAUTIFY" val="smartTable{8d19087a-c7b3-4b27-bb5d-ff6963cf6b35}"/>
</p:tagLst>
</file>

<file path=ppt/theme/theme1.xml><?xml version="1.0" encoding="utf-8"?>
<a:theme xmlns:a="http://schemas.openxmlformats.org/drawingml/2006/main" name="Office 主题​​">
  <a:themeElements>
    <a:clrScheme name="佛山科技技术学院配色">
      <a:dk1>
        <a:sysClr val="windowText" lastClr="000000"/>
      </a:dk1>
      <a:lt1>
        <a:sysClr val="window" lastClr="FFFFFF"/>
      </a:lt1>
      <a:dk2>
        <a:srgbClr val="44546A"/>
      </a:dk2>
      <a:lt2>
        <a:srgbClr val="E7E6E6"/>
      </a:lt2>
      <a:accent1>
        <a:srgbClr val="FC3240"/>
      </a:accent1>
      <a:accent2>
        <a:srgbClr val="FFA45D"/>
      </a:accent2>
      <a:accent3>
        <a:srgbClr val="FBC57B"/>
      </a:accent3>
      <a:accent4>
        <a:srgbClr val="91B4CC"/>
      </a:accent4>
      <a:accent5>
        <a:srgbClr val="95D6D5"/>
      </a:accent5>
      <a:accent6>
        <a:srgbClr val="F5F481"/>
      </a:accent6>
      <a:hlink>
        <a:srgbClr val="55CDF3"/>
      </a:hlink>
      <a:folHlink>
        <a:srgbClr val="954F72"/>
      </a:folHlink>
    </a:clrScheme>
    <a:fontScheme name="阿里巴巴">
      <a:majorFont>
        <a:latin typeface="阿里巴巴普惠体 R"/>
        <a:ea typeface="阿里巴巴普惠体 B"/>
        <a:cs typeface=""/>
      </a:majorFont>
      <a:minorFont>
        <a:latin typeface="阿里巴巴普惠体 R"/>
        <a:ea typeface="阿里巴巴普惠体 R"/>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13602</Words>
  <Application>WPS 演示</Application>
  <PresentationFormat>宽屏</PresentationFormat>
  <Paragraphs>2104</Paragraphs>
  <Slides>50</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50</vt:i4>
      </vt:variant>
    </vt:vector>
  </HeadingPairs>
  <TitlesOfParts>
    <vt:vector size="63" baseType="lpstr">
      <vt:lpstr>Arial</vt:lpstr>
      <vt:lpstr>宋体</vt:lpstr>
      <vt:lpstr>Wingdings</vt:lpstr>
      <vt:lpstr>阿里巴巴普惠体 B</vt:lpstr>
      <vt:lpstr>等线</vt:lpstr>
      <vt:lpstr>阿里巴巴普惠体 R</vt:lpstr>
      <vt:lpstr>微软雅黑</vt:lpstr>
      <vt:lpstr>Arial Unicode MS</vt:lpstr>
      <vt:lpstr>仿宋</vt:lpstr>
      <vt:lpstr>Times New Roman</vt:lpstr>
      <vt:lpstr>仿宋_GB2312</vt:lpstr>
      <vt:lpstr>Verdana</vt:lpstr>
      <vt:lpstr>Office 主题​​</vt:lpstr>
      <vt:lpstr>PowerPoint 演示文稿</vt:lpstr>
      <vt:lpstr>PowerPoint 演示文稿</vt:lpstr>
      <vt:lpstr>一、四知卡清单</vt:lpstr>
      <vt:lpstr>一、四知卡清单</vt:lpstr>
      <vt:lpstr>一、四知卡清单</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二、车间各级人员安全职责</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三、岗位作业标准化</vt:lpstr>
      <vt:lpstr>四、简化现场应急处置措施</vt:lpstr>
      <vt:lpstr>四、简化现场应急处置措施</vt:lpstr>
      <vt:lpstr>四、简化现场应急处置措施</vt:lpstr>
      <vt:lpstr>四、简化现场应急处置措施</vt:lpstr>
      <vt:lpstr>五、车间内部应急通讯电话：</vt:lpstr>
      <vt:lpstr>PowerPoint 演示文稿</vt:lpstr>
    </vt:vector>
  </TitlesOfParts>
  <Company>www.51pptmoban.com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王牌P计划</dc:creator>
  <cp:keywords>51PPT模板网</cp:keywords>
  <dc:description>www.51pptmoban.com</dc:description>
  <dc:subject>www.51pptmoban.com</dc:subject>
  <cp:lastModifiedBy>人生如梦</cp:lastModifiedBy>
  <cp:revision>188</cp:revision>
  <dcterms:created xsi:type="dcterms:W3CDTF">2019-03-13T14:32:00Z</dcterms:created>
  <dcterms:modified xsi:type="dcterms:W3CDTF">2021-07-10T02:49:20Z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Nuaxnuy@DESKTOP-GLORKB7</vt:lpwstr>
  </property>
  <property fmtid="{D5CDD505-2E9C-101B-9397-08002B2CF9AE}" pid="5" name="MSIP_Label_f42aa342-8706-4288-bd11-ebb85995028c_SetDate">
    <vt:lpwstr>2019-04-11T14:30:00.5902281Z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ActionId">
    <vt:lpwstr>ac20a14b-1a56-4b73-92c7-1110e6f93646</vt:lpwstr>
  </property>
  <property fmtid="{D5CDD505-2E9C-101B-9397-08002B2CF9AE}" pid="9" name="MSIP_Label_f42aa342-8706-4288-bd11-ebb85995028c_Extended_MSFT_Method">
    <vt:lpwstr>Automatic</vt:lpwstr>
  </property>
  <property fmtid="{D5CDD505-2E9C-101B-9397-08002B2CF9AE}" pid="10" name="Sensitivity">
    <vt:lpwstr>General</vt:lpwstr>
  </property>
  <property fmtid="{D5CDD505-2E9C-101B-9397-08002B2CF9AE}" pid="11" name="KSOProductBuildVer">
    <vt:lpwstr>2052-11.1.0.10214</vt:lpwstr>
  </property>
</Properties>
</file>