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Lst>
  <p:sldSz cx="12192000" cy="68580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67" autoAdjust="0"/>
    <p:restoredTop sz="94660"/>
  </p:normalViewPr>
  <p:slideViewPr>
    <p:cSldViewPr snapToGrid="0">
      <p:cViewPr varScale="1">
        <p:scale>
          <a:sx n="81" d="100"/>
          <a:sy n="81" d="100"/>
        </p:scale>
        <p:origin x="1046"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6" Type="http://schemas.openxmlformats.org/officeDocument/2006/relationships/tableStyles" Target="tableStyles.xml"/><Relationship Id="rId85" Type="http://schemas.openxmlformats.org/officeDocument/2006/relationships/viewProps" Target="viewProps.xml"/><Relationship Id="rId84" Type="http://schemas.openxmlformats.org/officeDocument/2006/relationships/presProps" Target="presProps.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3.vml.rels><?xml version="1.0" encoding="UTF-8" standalone="yes"?>
<Relationships xmlns="http://schemas.openxmlformats.org/package/2006/relationships"><Relationship Id="rId5" Type="http://schemas.openxmlformats.org/officeDocument/2006/relationships/image" Target="../media/image101.wmf"/><Relationship Id="rId4" Type="http://schemas.openxmlformats.org/officeDocument/2006/relationships/image" Target="../media/image100.wmf"/><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86" name=""/>
        <p:cNvGrpSpPr/>
        <p:nvPr/>
      </p:nvGrpSpPr>
      <p:grpSpPr>
        <a:xfrm>
          <a:off x="0" y="0"/>
          <a:ext cx="0" cy="0"/>
          <a:chOff x="0" y="0"/>
          <a:chExt cx="0" cy="0"/>
        </a:xfrm>
      </p:grpSpPr>
      <p:sp>
        <p:nvSpPr>
          <p:cNvPr id="1049313"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314"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0639C-17A6-4254-B5B2-8123DA5A39FA}" type="datetimeFigureOut">
              <a:rPr lang="zh-CN" altLang="en-US" smtClean="0"/>
            </a:fld>
            <a:endParaRPr lang="zh-CN" altLang="en-US"/>
          </a:p>
        </p:txBody>
      </p:sp>
      <p:sp>
        <p:nvSpPr>
          <p:cNvPr id="1049315"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p>
            <a:endParaRPr lang="zh-CN" altLang="en-US"/>
          </a:p>
        </p:txBody>
      </p:sp>
      <p:sp>
        <p:nvSpPr>
          <p:cNvPr id="1049316"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9317"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318"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BF9DEE-92C8-4A31-A050-0675857F129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20" name=""/>
        <p:cNvGrpSpPr/>
        <p:nvPr/>
      </p:nvGrpSpPr>
      <p:grpSpPr>
        <a:xfrm>
          <a:off x="0" y="0"/>
          <a:ext cx="0" cy="0"/>
          <a:chOff x="0" y="0"/>
          <a:chExt cx="0" cy="0"/>
        </a:xfrm>
      </p:grpSpPr>
      <p:sp>
        <p:nvSpPr>
          <p:cNvPr id="1048591" name="幻灯片图像占位符 1"/>
          <p:cNvSpPr>
            <a:spLocks noGrp="1" noRot="1" noChangeAspect="1"/>
          </p:cNvSpPr>
          <p:nvPr>
            <p:ph type="sldImg"/>
          </p:nvPr>
        </p:nvSpPr>
        <p:spPr/>
      </p:sp>
      <p:sp>
        <p:nvSpPr>
          <p:cNvPr id="1048592" name="备注占位符 2"/>
          <p:cNvSpPr>
            <a:spLocks noGrp="1"/>
          </p:cNvSpPr>
          <p:nvPr>
            <p:ph type="body" idx="1"/>
          </p:nvPr>
        </p:nvSpPr>
        <p:spPr/>
        <p:txBody>
          <a:bodyPr/>
          <a:p>
            <a:endParaRPr lang="zh-CN" altLang="en-US"/>
          </a:p>
        </p:txBody>
      </p:sp>
      <p:sp>
        <p:nvSpPr>
          <p:cNvPr id="1048593"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21" name=""/>
        <p:cNvGrpSpPr/>
        <p:nvPr/>
      </p:nvGrpSpPr>
      <p:grpSpPr>
        <a:xfrm>
          <a:off x="0" y="0"/>
          <a:ext cx="0" cy="0"/>
          <a:chOff x="0" y="0"/>
          <a:chExt cx="0" cy="0"/>
        </a:xfrm>
      </p:grpSpPr>
      <p:sp>
        <p:nvSpPr>
          <p:cNvPr id="1048662" name="幻灯片图像占位符 1"/>
          <p:cNvSpPr>
            <a:spLocks noGrp="1" noRot="1" noChangeAspect="1"/>
          </p:cNvSpPr>
          <p:nvPr>
            <p:ph type="sldImg"/>
          </p:nvPr>
        </p:nvSpPr>
        <p:spPr/>
      </p:sp>
      <p:sp>
        <p:nvSpPr>
          <p:cNvPr id="1048663" name="备注占位符 2"/>
          <p:cNvSpPr>
            <a:spLocks noGrp="1"/>
          </p:cNvSpPr>
          <p:nvPr>
            <p:ph type="body" idx="1"/>
          </p:nvPr>
        </p:nvSpPr>
        <p:spPr/>
        <p:txBody>
          <a:bodyPr/>
          <a:p>
            <a:endParaRPr lang="zh-CN" altLang="en-US"/>
          </a:p>
        </p:txBody>
      </p:sp>
      <p:sp>
        <p:nvSpPr>
          <p:cNvPr id="1048664"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24" name=""/>
        <p:cNvGrpSpPr/>
        <p:nvPr/>
      </p:nvGrpSpPr>
      <p:grpSpPr>
        <a:xfrm>
          <a:off x="0" y="0"/>
          <a:ext cx="0" cy="0"/>
          <a:chOff x="0" y="0"/>
          <a:chExt cx="0" cy="0"/>
        </a:xfrm>
      </p:grpSpPr>
      <p:sp>
        <p:nvSpPr>
          <p:cNvPr id="1048669" name="幻灯片图像占位符 1"/>
          <p:cNvSpPr>
            <a:spLocks noGrp="1" noRot="1" noChangeAspect="1"/>
          </p:cNvSpPr>
          <p:nvPr>
            <p:ph type="sldImg"/>
          </p:nvPr>
        </p:nvSpPr>
        <p:spPr/>
      </p:sp>
      <p:sp>
        <p:nvSpPr>
          <p:cNvPr id="1048670" name="备注占位符 2"/>
          <p:cNvSpPr>
            <a:spLocks noGrp="1"/>
          </p:cNvSpPr>
          <p:nvPr>
            <p:ph type="body" idx="1"/>
          </p:nvPr>
        </p:nvSpPr>
        <p:spPr/>
        <p:txBody>
          <a:bodyPr/>
          <a:p>
            <a:endParaRPr lang="zh-CN" altLang="en-US"/>
          </a:p>
        </p:txBody>
      </p:sp>
      <p:sp>
        <p:nvSpPr>
          <p:cNvPr id="1048671"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27" name=""/>
        <p:cNvGrpSpPr/>
        <p:nvPr/>
      </p:nvGrpSpPr>
      <p:grpSpPr>
        <a:xfrm>
          <a:off x="0" y="0"/>
          <a:ext cx="0" cy="0"/>
          <a:chOff x="0" y="0"/>
          <a:chExt cx="0" cy="0"/>
        </a:xfrm>
      </p:grpSpPr>
      <p:sp>
        <p:nvSpPr>
          <p:cNvPr id="1048677" name="幻灯片图像占位符 1"/>
          <p:cNvSpPr>
            <a:spLocks noGrp="1" noRot="1" noChangeAspect="1"/>
          </p:cNvSpPr>
          <p:nvPr>
            <p:ph type="sldImg"/>
          </p:nvPr>
        </p:nvSpPr>
        <p:spPr/>
      </p:sp>
      <p:sp>
        <p:nvSpPr>
          <p:cNvPr id="1048678" name="备注占位符 2"/>
          <p:cNvSpPr>
            <a:spLocks noGrp="1"/>
          </p:cNvSpPr>
          <p:nvPr>
            <p:ph type="body" idx="1"/>
          </p:nvPr>
        </p:nvSpPr>
        <p:spPr/>
        <p:txBody>
          <a:bodyPr/>
          <a:p>
            <a:endParaRPr lang="zh-CN" altLang="en-US"/>
          </a:p>
        </p:txBody>
      </p:sp>
      <p:sp>
        <p:nvSpPr>
          <p:cNvPr id="1048679"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30" name=""/>
        <p:cNvGrpSpPr/>
        <p:nvPr/>
      </p:nvGrpSpPr>
      <p:grpSpPr>
        <a:xfrm>
          <a:off x="0" y="0"/>
          <a:ext cx="0" cy="0"/>
          <a:chOff x="0" y="0"/>
          <a:chExt cx="0" cy="0"/>
        </a:xfrm>
      </p:grpSpPr>
      <p:sp>
        <p:nvSpPr>
          <p:cNvPr id="1048684" name="幻灯片图像占位符 1"/>
          <p:cNvSpPr>
            <a:spLocks noGrp="1" noRot="1" noChangeAspect="1"/>
          </p:cNvSpPr>
          <p:nvPr>
            <p:ph type="sldImg"/>
          </p:nvPr>
        </p:nvSpPr>
        <p:spPr/>
      </p:sp>
      <p:sp>
        <p:nvSpPr>
          <p:cNvPr id="1048685" name="备注占位符 2"/>
          <p:cNvSpPr>
            <a:spLocks noGrp="1"/>
          </p:cNvSpPr>
          <p:nvPr>
            <p:ph type="body" idx="1"/>
          </p:nvPr>
        </p:nvSpPr>
        <p:spPr/>
        <p:txBody>
          <a:bodyPr/>
          <a:p>
            <a:endParaRPr lang="zh-CN" altLang="en-US"/>
          </a:p>
        </p:txBody>
      </p:sp>
      <p:sp>
        <p:nvSpPr>
          <p:cNvPr id="1048686"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33" name=""/>
        <p:cNvGrpSpPr/>
        <p:nvPr/>
      </p:nvGrpSpPr>
      <p:grpSpPr>
        <a:xfrm>
          <a:off x="0" y="0"/>
          <a:ext cx="0" cy="0"/>
          <a:chOff x="0" y="0"/>
          <a:chExt cx="0" cy="0"/>
        </a:xfrm>
      </p:grpSpPr>
      <p:sp>
        <p:nvSpPr>
          <p:cNvPr id="1048692" name="幻灯片图像占位符 1"/>
          <p:cNvSpPr>
            <a:spLocks noGrp="1" noRot="1" noChangeAspect="1"/>
          </p:cNvSpPr>
          <p:nvPr>
            <p:ph type="sldImg"/>
          </p:nvPr>
        </p:nvSpPr>
        <p:spPr/>
      </p:sp>
      <p:sp>
        <p:nvSpPr>
          <p:cNvPr id="1048693" name="备注占位符 2"/>
          <p:cNvSpPr>
            <a:spLocks noGrp="1"/>
          </p:cNvSpPr>
          <p:nvPr>
            <p:ph type="body" idx="1"/>
          </p:nvPr>
        </p:nvSpPr>
        <p:spPr/>
        <p:txBody>
          <a:bodyPr/>
          <a:p>
            <a:endParaRPr lang="zh-CN" altLang="en-US"/>
          </a:p>
        </p:txBody>
      </p:sp>
      <p:sp>
        <p:nvSpPr>
          <p:cNvPr id="1048694"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36" name=""/>
        <p:cNvGrpSpPr/>
        <p:nvPr/>
      </p:nvGrpSpPr>
      <p:grpSpPr>
        <a:xfrm>
          <a:off x="0" y="0"/>
          <a:ext cx="0" cy="0"/>
          <a:chOff x="0" y="0"/>
          <a:chExt cx="0" cy="0"/>
        </a:xfrm>
      </p:grpSpPr>
      <p:sp>
        <p:nvSpPr>
          <p:cNvPr id="1048700" name="幻灯片图像占位符 1"/>
          <p:cNvSpPr>
            <a:spLocks noGrp="1" noRot="1" noChangeAspect="1"/>
          </p:cNvSpPr>
          <p:nvPr>
            <p:ph type="sldImg"/>
          </p:nvPr>
        </p:nvSpPr>
        <p:spPr/>
      </p:sp>
      <p:sp>
        <p:nvSpPr>
          <p:cNvPr id="1048701" name="备注占位符 2"/>
          <p:cNvSpPr>
            <a:spLocks noGrp="1"/>
          </p:cNvSpPr>
          <p:nvPr>
            <p:ph type="body" idx="1"/>
          </p:nvPr>
        </p:nvSpPr>
        <p:spPr/>
        <p:txBody>
          <a:bodyPr/>
          <a:p>
            <a:endParaRPr lang="zh-CN" altLang="en-US"/>
          </a:p>
        </p:txBody>
      </p:sp>
      <p:sp>
        <p:nvSpPr>
          <p:cNvPr id="1048702"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39" name=""/>
        <p:cNvGrpSpPr/>
        <p:nvPr/>
      </p:nvGrpSpPr>
      <p:grpSpPr>
        <a:xfrm>
          <a:off x="0" y="0"/>
          <a:ext cx="0" cy="0"/>
          <a:chOff x="0" y="0"/>
          <a:chExt cx="0" cy="0"/>
        </a:xfrm>
      </p:grpSpPr>
      <p:sp>
        <p:nvSpPr>
          <p:cNvPr id="1048708" name="幻灯片图像占位符 1"/>
          <p:cNvSpPr>
            <a:spLocks noGrp="1" noRot="1" noChangeAspect="1"/>
          </p:cNvSpPr>
          <p:nvPr>
            <p:ph type="sldImg"/>
          </p:nvPr>
        </p:nvSpPr>
        <p:spPr/>
      </p:sp>
      <p:sp>
        <p:nvSpPr>
          <p:cNvPr id="1048709" name="备注占位符 2"/>
          <p:cNvSpPr>
            <a:spLocks noGrp="1"/>
          </p:cNvSpPr>
          <p:nvPr>
            <p:ph type="body" idx="1"/>
          </p:nvPr>
        </p:nvSpPr>
        <p:spPr/>
        <p:txBody>
          <a:bodyPr/>
          <a:p>
            <a:endParaRPr lang="zh-CN" altLang="en-US"/>
          </a:p>
        </p:txBody>
      </p:sp>
      <p:sp>
        <p:nvSpPr>
          <p:cNvPr id="1048710"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42" name=""/>
        <p:cNvGrpSpPr/>
        <p:nvPr/>
      </p:nvGrpSpPr>
      <p:grpSpPr>
        <a:xfrm>
          <a:off x="0" y="0"/>
          <a:ext cx="0" cy="0"/>
          <a:chOff x="0" y="0"/>
          <a:chExt cx="0" cy="0"/>
        </a:xfrm>
      </p:grpSpPr>
      <p:sp>
        <p:nvSpPr>
          <p:cNvPr id="1048719" name="幻灯片图像占位符 1"/>
          <p:cNvSpPr>
            <a:spLocks noGrp="1" noRot="1" noChangeAspect="1"/>
          </p:cNvSpPr>
          <p:nvPr>
            <p:ph type="sldImg"/>
          </p:nvPr>
        </p:nvSpPr>
        <p:spPr/>
      </p:sp>
      <p:sp>
        <p:nvSpPr>
          <p:cNvPr id="1048720" name="备注占位符 2"/>
          <p:cNvSpPr>
            <a:spLocks noGrp="1"/>
          </p:cNvSpPr>
          <p:nvPr>
            <p:ph type="body" idx="1"/>
          </p:nvPr>
        </p:nvSpPr>
        <p:spPr/>
        <p:txBody>
          <a:bodyPr/>
          <a:p>
            <a:endParaRPr lang="zh-CN" altLang="en-US"/>
          </a:p>
        </p:txBody>
      </p:sp>
      <p:sp>
        <p:nvSpPr>
          <p:cNvPr id="1048721"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45" name=""/>
        <p:cNvGrpSpPr/>
        <p:nvPr/>
      </p:nvGrpSpPr>
      <p:grpSpPr>
        <a:xfrm>
          <a:off x="0" y="0"/>
          <a:ext cx="0" cy="0"/>
          <a:chOff x="0" y="0"/>
          <a:chExt cx="0" cy="0"/>
        </a:xfrm>
      </p:grpSpPr>
      <p:sp>
        <p:nvSpPr>
          <p:cNvPr id="1048728" name="幻灯片图像占位符 1"/>
          <p:cNvSpPr>
            <a:spLocks noGrp="1" noRot="1" noChangeAspect="1"/>
          </p:cNvSpPr>
          <p:nvPr>
            <p:ph type="sldImg"/>
          </p:nvPr>
        </p:nvSpPr>
        <p:spPr/>
      </p:sp>
      <p:sp>
        <p:nvSpPr>
          <p:cNvPr id="1048729" name="备注占位符 2"/>
          <p:cNvSpPr>
            <a:spLocks noGrp="1"/>
          </p:cNvSpPr>
          <p:nvPr>
            <p:ph type="body" idx="1"/>
          </p:nvPr>
        </p:nvSpPr>
        <p:spPr/>
        <p:txBody>
          <a:bodyPr/>
          <a:p>
            <a:endParaRPr lang="zh-CN" altLang="en-US"/>
          </a:p>
        </p:txBody>
      </p:sp>
      <p:sp>
        <p:nvSpPr>
          <p:cNvPr id="1048730"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51" name=""/>
        <p:cNvGrpSpPr/>
        <p:nvPr/>
      </p:nvGrpSpPr>
      <p:grpSpPr>
        <a:xfrm>
          <a:off x="0" y="0"/>
          <a:ext cx="0" cy="0"/>
          <a:chOff x="0" y="0"/>
          <a:chExt cx="0" cy="0"/>
        </a:xfrm>
      </p:grpSpPr>
      <p:sp>
        <p:nvSpPr>
          <p:cNvPr id="1048740" name="幻灯片图像占位符 1"/>
          <p:cNvSpPr>
            <a:spLocks noGrp="1" noRot="1" noChangeAspect="1"/>
          </p:cNvSpPr>
          <p:nvPr>
            <p:ph type="sldImg"/>
          </p:nvPr>
        </p:nvSpPr>
        <p:spPr/>
      </p:sp>
      <p:sp>
        <p:nvSpPr>
          <p:cNvPr id="1048741" name="备注占位符 2"/>
          <p:cNvSpPr>
            <a:spLocks noGrp="1"/>
          </p:cNvSpPr>
          <p:nvPr>
            <p:ph type="body" idx="1"/>
          </p:nvPr>
        </p:nvSpPr>
        <p:spPr/>
        <p:txBody>
          <a:bodyPr/>
          <a:p>
            <a:endParaRPr lang="zh-CN" altLang="en-US"/>
          </a:p>
        </p:txBody>
      </p:sp>
      <p:sp>
        <p:nvSpPr>
          <p:cNvPr id="1048742"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95" name=""/>
        <p:cNvGrpSpPr/>
        <p:nvPr/>
      </p:nvGrpSpPr>
      <p:grpSpPr>
        <a:xfrm>
          <a:off x="0" y="0"/>
          <a:ext cx="0" cy="0"/>
          <a:chOff x="0" y="0"/>
          <a:chExt cx="0" cy="0"/>
        </a:xfrm>
      </p:grpSpPr>
      <p:sp>
        <p:nvSpPr>
          <p:cNvPr id="1048603" name="幻灯片图像占位符 1"/>
          <p:cNvSpPr>
            <a:spLocks noGrp="1" noRot="1" noChangeAspect="1"/>
          </p:cNvSpPr>
          <p:nvPr>
            <p:ph type="sldImg"/>
          </p:nvPr>
        </p:nvSpPr>
        <p:spPr/>
      </p:sp>
      <p:sp>
        <p:nvSpPr>
          <p:cNvPr id="1048604" name="备注占位符 2"/>
          <p:cNvSpPr>
            <a:spLocks noGrp="1"/>
          </p:cNvSpPr>
          <p:nvPr>
            <p:ph type="body" idx="1"/>
          </p:nvPr>
        </p:nvSpPr>
        <p:spPr/>
        <p:txBody>
          <a:bodyPr/>
          <a:p>
            <a:endParaRPr lang="zh-CN" altLang="en-US"/>
          </a:p>
        </p:txBody>
      </p:sp>
      <p:sp>
        <p:nvSpPr>
          <p:cNvPr id="1048605"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54" name=""/>
        <p:cNvGrpSpPr/>
        <p:nvPr/>
      </p:nvGrpSpPr>
      <p:grpSpPr>
        <a:xfrm>
          <a:off x="0" y="0"/>
          <a:ext cx="0" cy="0"/>
          <a:chOff x="0" y="0"/>
          <a:chExt cx="0" cy="0"/>
        </a:xfrm>
      </p:grpSpPr>
      <p:sp>
        <p:nvSpPr>
          <p:cNvPr id="1048748" name="幻灯片图像占位符 1"/>
          <p:cNvSpPr>
            <a:spLocks noGrp="1" noRot="1" noChangeAspect="1"/>
          </p:cNvSpPr>
          <p:nvPr>
            <p:ph type="sldImg"/>
          </p:nvPr>
        </p:nvSpPr>
        <p:spPr/>
      </p:sp>
      <p:sp>
        <p:nvSpPr>
          <p:cNvPr id="1048749" name="备注占位符 2"/>
          <p:cNvSpPr>
            <a:spLocks noGrp="1"/>
          </p:cNvSpPr>
          <p:nvPr>
            <p:ph type="body" idx="1"/>
          </p:nvPr>
        </p:nvSpPr>
        <p:spPr/>
        <p:txBody>
          <a:bodyPr/>
          <a:p>
            <a:endParaRPr lang="zh-CN" altLang="en-US"/>
          </a:p>
        </p:txBody>
      </p:sp>
      <p:sp>
        <p:nvSpPr>
          <p:cNvPr id="1048750"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57" name=""/>
        <p:cNvGrpSpPr/>
        <p:nvPr/>
      </p:nvGrpSpPr>
      <p:grpSpPr>
        <a:xfrm>
          <a:off x="0" y="0"/>
          <a:ext cx="0" cy="0"/>
          <a:chOff x="0" y="0"/>
          <a:chExt cx="0" cy="0"/>
        </a:xfrm>
      </p:grpSpPr>
      <p:sp>
        <p:nvSpPr>
          <p:cNvPr id="1048756" name="幻灯片图像占位符 1"/>
          <p:cNvSpPr>
            <a:spLocks noGrp="1" noRot="1" noChangeAspect="1"/>
          </p:cNvSpPr>
          <p:nvPr>
            <p:ph type="sldImg"/>
          </p:nvPr>
        </p:nvSpPr>
        <p:spPr/>
      </p:sp>
      <p:sp>
        <p:nvSpPr>
          <p:cNvPr id="1048757" name="备注占位符 2"/>
          <p:cNvSpPr>
            <a:spLocks noGrp="1"/>
          </p:cNvSpPr>
          <p:nvPr>
            <p:ph type="body" idx="1"/>
          </p:nvPr>
        </p:nvSpPr>
        <p:spPr/>
        <p:txBody>
          <a:bodyPr/>
          <a:p>
            <a:endParaRPr lang="zh-CN" altLang="en-US"/>
          </a:p>
        </p:txBody>
      </p:sp>
      <p:sp>
        <p:nvSpPr>
          <p:cNvPr id="1048758"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60" name=""/>
        <p:cNvGrpSpPr/>
        <p:nvPr/>
      </p:nvGrpSpPr>
      <p:grpSpPr>
        <a:xfrm>
          <a:off x="0" y="0"/>
          <a:ext cx="0" cy="0"/>
          <a:chOff x="0" y="0"/>
          <a:chExt cx="0" cy="0"/>
        </a:xfrm>
      </p:grpSpPr>
      <p:sp>
        <p:nvSpPr>
          <p:cNvPr id="1048763" name="幻灯片图像占位符 1"/>
          <p:cNvSpPr>
            <a:spLocks noGrp="1" noRot="1" noChangeAspect="1"/>
          </p:cNvSpPr>
          <p:nvPr>
            <p:ph type="sldImg"/>
          </p:nvPr>
        </p:nvSpPr>
        <p:spPr/>
      </p:sp>
      <p:sp>
        <p:nvSpPr>
          <p:cNvPr id="1048764" name="备注占位符 2"/>
          <p:cNvSpPr>
            <a:spLocks noGrp="1"/>
          </p:cNvSpPr>
          <p:nvPr>
            <p:ph type="body" idx="1"/>
          </p:nvPr>
        </p:nvSpPr>
        <p:spPr/>
        <p:txBody>
          <a:bodyPr/>
          <a:p>
            <a:endParaRPr lang="zh-CN" altLang="en-US"/>
          </a:p>
        </p:txBody>
      </p:sp>
      <p:sp>
        <p:nvSpPr>
          <p:cNvPr id="1048765"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64" name=""/>
        <p:cNvGrpSpPr/>
        <p:nvPr/>
      </p:nvGrpSpPr>
      <p:grpSpPr>
        <a:xfrm>
          <a:off x="0" y="0"/>
          <a:ext cx="0" cy="0"/>
          <a:chOff x="0" y="0"/>
          <a:chExt cx="0" cy="0"/>
        </a:xfrm>
      </p:grpSpPr>
      <p:sp>
        <p:nvSpPr>
          <p:cNvPr id="1048769" name="幻灯片图像占位符 1"/>
          <p:cNvSpPr>
            <a:spLocks noGrp="1" noRot="1" noChangeAspect="1"/>
          </p:cNvSpPr>
          <p:nvPr>
            <p:ph type="sldImg"/>
          </p:nvPr>
        </p:nvSpPr>
        <p:spPr/>
      </p:sp>
      <p:sp>
        <p:nvSpPr>
          <p:cNvPr id="1048770" name="备注占位符 2"/>
          <p:cNvSpPr>
            <a:spLocks noGrp="1"/>
          </p:cNvSpPr>
          <p:nvPr>
            <p:ph type="body" idx="1"/>
          </p:nvPr>
        </p:nvSpPr>
        <p:spPr/>
        <p:txBody>
          <a:bodyPr/>
          <a:p>
            <a:endParaRPr lang="zh-CN" altLang="en-US"/>
          </a:p>
        </p:txBody>
      </p:sp>
      <p:sp>
        <p:nvSpPr>
          <p:cNvPr id="1048771"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67" name=""/>
        <p:cNvGrpSpPr/>
        <p:nvPr/>
      </p:nvGrpSpPr>
      <p:grpSpPr>
        <a:xfrm>
          <a:off x="0" y="0"/>
          <a:ext cx="0" cy="0"/>
          <a:chOff x="0" y="0"/>
          <a:chExt cx="0" cy="0"/>
        </a:xfrm>
      </p:grpSpPr>
      <p:sp>
        <p:nvSpPr>
          <p:cNvPr id="1048777" name="幻灯片图像占位符 1"/>
          <p:cNvSpPr>
            <a:spLocks noGrp="1" noRot="1" noChangeAspect="1"/>
          </p:cNvSpPr>
          <p:nvPr>
            <p:ph type="sldImg"/>
          </p:nvPr>
        </p:nvSpPr>
        <p:spPr/>
      </p:sp>
      <p:sp>
        <p:nvSpPr>
          <p:cNvPr id="1048778" name="备注占位符 2"/>
          <p:cNvSpPr>
            <a:spLocks noGrp="1"/>
          </p:cNvSpPr>
          <p:nvPr>
            <p:ph type="body" idx="1"/>
          </p:nvPr>
        </p:nvSpPr>
        <p:spPr/>
        <p:txBody>
          <a:bodyPr/>
          <a:p>
            <a:endParaRPr lang="zh-CN" altLang="en-US"/>
          </a:p>
        </p:txBody>
      </p:sp>
      <p:sp>
        <p:nvSpPr>
          <p:cNvPr id="1048779"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77" name=""/>
        <p:cNvGrpSpPr/>
        <p:nvPr/>
      </p:nvGrpSpPr>
      <p:grpSpPr>
        <a:xfrm>
          <a:off x="0" y="0"/>
          <a:ext cx="0" cy="0"/>
          <a:chOff x="0" y="0"/>
          <a:chExt cx="0" cy="0"/>
        </a:xfrm>
      </p:grpSpPr>
      <p:sp>
        <p:nvSpPr>
          <p:cNvPr id="1048795" name="幻灯片图像占位符 1"/>
          <p:cNvSpPr>
            <a:spLocks noGrp="1" noRot="1" noChangeAspect="1"/>
          </p:cNvSpPr>
          <p:nvPr>
            <p:ph type="sldImg"/>
          </p:nvPr>
        </p:nvSpPr>
        <p:spPr/>
      </p:sp>
      <p:sp>
        <p:nvSpPr>
          <p:cNvPr id="1048796" name="备注占位符 2"/>
          <p:cNvSpPr>
            <a:spLocks noGrp="1"/>
          </p:cNvSpPr>
          <p:nvPr>
            <p:ph type="body" idx="1"/>
          </p:nvPr>
        </p:nvSpPr>
        <p:spPr/>
        <p:txBody>
          <a:bodyPr/>
          <a:p>
            <a:endParaRPr lang="zh-CN" altLang="en-US"/>
          </a:p>
        </p:txBody>
      </p:sp>
      <p:sp>
        <p:nvSpPr>
          <p:cNvPr id="1048797"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83" name=""/>
        <p:cNvGrpSpPr/>
        <p:nvPr/>
      </p:nvGrpSpPr>
      <p:grpSpPr>
        <a:xfrm>
          <a:off x="0" y="0"/>
          <a:ext cx="0" cy="0"/>
          <a:chOff x="0" y="0"/>
          <a:chExt cx="0" cy="0"/>
        </a:xfrm>
      </p:grpSpPr>
      <p:sp>
        <p:nvSpPr>
          <p:cNvPr id="1048809" name="幻灯片图像占位符 1"/>
          <p:cNvSpPr>
            <a:spLocks noGrp="1" noRot="1" noChangeAspect="1"/>
          </p:cNvSpPr>
          <p:nvPr>
            <p:ph type="sldImg"/>
          </p:nvPr>
        </p:nvSpPr>
        <p:spPr/>
      </p:sp>
      <p:sp>
        <p:nvSpPr>
          <p:cNvPr id="1048810" name="备注占位符 2"/>
          <p:cNvSpPr>
            <a:spLocks noGrp="1"/>
          </p:cNvSpPr>
          <p:nvPr>
            <p:ph type="body" idx="1"/>
          </p:nvPr>
        </p:nvSpPr>
        <p:spPr/>
        <p:txBody>
          <a:bodyPr/>
          <a:p>
            <a:endParaRPr lang="zh-CN" altLang="en-US"/>
          </a:p>
        </p:txBody>
      </p:sp>
      <p:sp>
        <p:nvSpPr>
          <p:cNvPr id="1048811"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88" name=""/>
        <p:cNvGrpSpPr/>
        <p:nvPr/>
      </p:nvGrpSpPr>
      <p:grpSpPr>
        <a:xfrm>
          <a:off x="0" y="0"/>
          <a:ext cx="0" cy="0"/>
          <a:chOff x="0" y="0"/>
          <a:chExt cx="0" cy="0"/>
        </a:xfrm>
      </p:grpSpPr>
      <p:sp>
        <p:nvSpPr>
          <p:cNvPr id="1048818" name="幻灯片图像占位符 1"/>
          <p:cNvSpPr>
            <a:spLocks noGrp="1" noRot="1" noChangeAspect="1"/>
          </p:cNvSpPr>
          <p:nvPr>
            <p:ph type="sldImg"/>
          </p:nvPr>
        </p:nvSpPr>
        <p:spPr/>
      </p:sp>
      <p:sp>
        <p:nvSpPr>
          <p:cNvPr id="1048819" name="备注占位符 2"/>
          <p:cNvSpPr>
            <a:spLocks noGrp="1"/>
          </p:cNvSpPr>
          <p:nvPr>
            <p:ph type="body" idx="1"/>
          </p:nvPr>
        </p:nvSpPr>
        <p:spPr/>
        <p:txBody>
          <a:bodyPr/>
          <a:p>
            <a:endParaRPr lang="zh-CN" altLang="en-US"/>
          </a:p>
        </p:txBody>
      </p:sp>
      <p:sp>
        <p:nvSpPr>
          <p:cNvPr id="1048820"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92" name=""/>
        <p:cNvGrpSpPr/>
        <p:nvPr/>
      </p:nvGrpSpPr>
      <p:grpSpPr>
        <a:xfrm>
          <a:off x="0" y="0"/>
          <a:ext cx="0" cy="0"/>
          <a:chOff x="0" y="0"/>
          <a:chExt cx="0" cy="0"/>
        </a:xfrm>
      </p:grpSpPr>
      <p:sp>
        <p:nvSpPr>
          <p:cNvPr id="1048826" name="幻灯片图像占位符 1"/>
          <p:cNvSpPr>
            <a:spLocks noGrp="1" noRot="1" noChangeAspect="1"/>
          </p:cNvSpPr>
          <p:nvPr>
            <p:ph type="sldImg"/>
          </p:nvPr>
        </p:nvSpPr>
        <p:spPr/>
      </p:sp>
      <p:sp>
        <p:nvSpPr>
          <p:cNvPr id="1048827" name="备注占位符 2"/>
          <p:cNvSpPr>
            <a:spLocks noGrp="1"/>
          </p:cNvSpPr>
          <p:nvPr>
            <p:ph type="body" idx="1"/>
          </p:nvPr>
        </p:nvSpPr>
        <p:spPr/>
        <p:txBody>
          <a:bodyPr/>
          <a:p>
            <a:endParaRPr lang="zh-CN" altLang="en-US"/>
          </a:p>
        </p:txBody>
      </p:sp>
      <p:sp>
        <p:nvSpPr>
          <p:cNvPr id="1048828"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95" name=""/>
        <p:cNvGrpSpPr/>
        <p:nvPr/>
      </p:nvGrpSpPr>
      <p:grpSpPr>
        <a:xfrm>
          <a:off x="0" y="0"/>
          <a:ext cx="0" cy="0"/>
          <a:chOff x="0" y="0"/>
          <a:chExt cx="0" cy="0"/>
        </a:xfrm>
      </p:grpSpPr>
      <p:sp>
        <p:nvSpPr>
          <p:cNvPr id="1048834" name="幻灯片图像占位符 1"/>
          <p:cNvSpPr>
            <a:spLocks noGrp="1" noRot="1" noChangeAspect="1"/>
          </p:cNvSpPr>
          <p:nvPr>
            <p:ph type="sldImg"/>
          </p:nvPr>
        </p:nvSpPr>
        <p:spPr/>
      </p:sp>
      <p:sp>
        <p:nvSpPr>
          <p:cNvPr id="1048835" name="备注占位符 2"/>
          <p:cNvSpPr>
            <a:spLocks noGrp="1"/>
          </p:cNvSpPr>
          <p:nvPr>
            <p:ph type="body" idx="1"/>
          </p:nvPr>
        </p:nvSpPr>
        <p:spPr/>
        <p:txBody>
          <a:bodyPr/>
          <a:p>
            <a:endParaRPr lang="zh-CN" altLang="en-US"/>
          </a:p>
        </p:txBody>
      </p:sp>
      <p:sp>
        <p:nvSpPr>
          <p:cNvPr id="1048836"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sp>
        <p:nvSpPr>
          <p:cNvPr id="1048611" name="幻灯片图像占位符 1"/>
          <p:cNvSpPr>
            <a:spLocks noGrp="1" noRot="1" noChangeAspect="1"/>
          </p:cNvSpPr>
          <p:nvPr>
            <p:ph type="sldImg"/>
          </p:nvPr>
        </p:nvSpPr>
        <p:spPr/>
      </p:sp>
      <p:sp>
        <p:nvSpPr>
          <p:cNvPr id="1048612" name="备注占位符 2"/>
          <p:cNvSpPr>
            <a:spLocks noGrp="1"/>
          </p:cNvSpPr>
          <p:nvPr>
            <p:ph type="body" idx="1"/>
          </p:nvPr>
        </p:nvSpPr>
        <p:spPr/>
        <p:txBody>
          <a:bodyPr/>
          <a:p>
            <a:endParaRPr lang="zh-CN" altLang="en-US"/>
          </a:p>
        </p:txBody>
      </p:sp>
      <p:sp>
        <p:nvSpPr>
          <p:cNvPr id="1048613"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99" name=""/>
        <p:cNvGrpSpPr/>
        <p:nvPr/>
      </p:nvGrpSpPr>
      <p:grpSpPr>
        <a:xfrm>
          <a:off x="0" y="0"/>
          <a:ext cx="0" cy="0"/>
          <a:chOff x="0" y="0"/>
          <a:chExt cx="0" cy="0"/>
        </a:xfrm>
      </p:grpSpPr>
      <p:sp>
        <p:nvSpPr>
          <p:cNvPr id="1048841" name="幻灯片图像占位符 1"/>
          <p:cNvSpPr>
            <a:spLocks noGrp="1" noRot="1" noChangeAspect="1"/>
          </p:cNvSpPr>
          <p:nvPr>
            <p:ph type="sldImg"/>
          </p:nvPr>
        </p:nvSpPr>
        <p:spPr/>
      </p:sp>
      <p:sp>
        <p:nvSpPr>
          <p:cNvPr id="1048842" name="备注占位符 2"/>
          <p:cNvSpPr>
            <a:spLocks noGrp="1"/>
          </p:cNvSpPr>
          <p:nvPr>
            <p:ph type="body" idx="1"/>
          </p:nvPr>
        </p:nvSpPr>
        <p:spPr/>
        <p:txBody>
          <a:bodyPr/>
          <a:p>
            <a:endParaRPr lang="zh-CN" altLang="en-US"/>
          </a:p>
        </p:txBody>
      </p:sp>
      <p:sp>
        <p:nvSpPr>
          <p:cNvPr id="1048843"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202" name=""/>
        <p:cNvGrpSpPr/>
        <p:nvPr/>
      </p:nvGrpSpPr>
      <p:grpSpPr>
        <a:xfrm>
          <a:off x="0" y="0"/>
          <a:ext cx="0" cy="0"/>
          <a:chOff x="0" y="0"/>
          <a:chExt cx="0" cy="0"/>
        </a:xfrm>
      </p:grpSpPr>
      <p:sp>
        <p:nvSpPr>
          <p:cNvPr id="1048847" name="幻灯片图像占位符 1"/>
          <p:cNvSpPr>
            <a:spLocks noGrp="1" noRot="1" noChangeAspect="1"/>
          </p:cNvSpPr>
          <p:nvPr>
            <p:ph type="sldImg"/>
          </p:nvPr>
        </p:nvSpPr>
        <p:spPr/>
      </p:sp>
      <p:sp>
        <p:nvSpPr>
          <p:cNvPr id="1048848" name="备注占位符 2"/>
          <p:cNvSpPr>
            <a:spLocks noGrp="1"/>
          </p:cNvSpPr>
          <p:nvPr>
            <p:ph type="body" idx="1"/>
          </p:nvPr>
        </p:nvSpPr>
        <p:spPr/>
        <p:txBody>
          <a:bodyPr/>
          <a:p>
            <a:endParaRPr lang="zh-CN" altLang="en-US"/>
          </a:p>
        </p:txBody>
      </p:sp>
      <p:sp>
        <p:nvSpPr>
          <p:cNvPr id="1048849"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206" name=""/>
        <p:cNvGrpSpPr/>
        <p:nvPr/>
      </p:nvGrpSpPr>
      <p:grpSpPr>
        <a:xfrm>
          <a:off x="0" y="0"/>
          <a:ext cx="0" cy="0"/>
          <a:chOff x="0" y="0"/>
          <a:chExt cx="0" cy="0"/>
        </a:xfrm>
      </p:grpSpPr>
      <p:sp>
        <p:nvSpPr>
          <p:cNvPr id="1048855" name="幻灯片图像占位符 1"/>
          <p:cNvSpPr>
            <a:spLocks noGrp="1" noRot="1" noChangeAspect="1"/>
          </p:cNvSpPr>
          <p:nvPr>
            <p:ph type="sldImg"/>
          </p:nvPr>
        </p:nvSpPr>
        <p:spPr/>
      </p:sp>
      <p:sp>
        <p:nvSpPr>
          <p:cNvPr id="1048856" name="备注占位符 2"/>
          <p:cNvSpPr>
            <a:spLocks noGrp="1"/>
          </p:cNvSpPr>
          <p:nvPr>
            <p:ph type="body" idx="1"/>
          </p:nvPr>
        </p:nvSpPr>
        <p:spPr/>
        <p:txBody>
          <a:bodyPr/>
          <a:p>
            <a:endParaRPr lang="zh-CN" altLang="en-US"/>
          </a:p>
        </p:txBody>
      </p:sp>
      <p:sp>
        <p:nvSpPr>
          <p:cNvPr id="1048857"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210" name=""/>
        <p:cNvGrpSpPr/>
        <p:nvPr/>
      </p:nvGrpSpPr>
      <p:grpSpPr>
        <a:xfrm>
          <a:off x="0" y="0"/>
          <a:ext cx="0" cy="0"/>
          <a:chOff x="0" y="0"/>
          <a:chExt cx="0" cy="0"/>
        </a:xfrm>
      </p:grpSpPr>
      <p:sp>
        <p:nvSpPr>
          <p:cNvPr id="1048862" name="幻灯片图像占位符 1"/>
          <p:cNvSpPr>
            <a:spLocks noGrp="1" noRot="1" noChangeAspect="1"/>
          </p:cNvSpPr>
          <p:nvPr>
            <p:ph type="sldImg"/>
          </p:nvPr>
        </p:nvSpPr>
        <p:spPr/>
      </p:sp>
      <p:sp>
        <p:nvSpPr>
          <p:cNvPr id="1048863" name="备注占位符 2"/>
          <p:cNvSpPr>
            <a:spLocks noGrp="1"/>
          </p:cNvSpPr>
          <p:nvPr>
            <p:ph type="body" idx="1"/>
          </p:nvPr>
        </p:nvSpPr>
        <p:spPr/>
        <p:txBody>
          <a:bodyPr/>
          <a:p>
            <a:endParaRPr lang="zh-CN" altLang="en-US"/>
          </a:p>
        </p:txBody>
      </p:sp>
      <p:sp>
        <p:nvSpPr>
          <p:cNvPr id="1048864"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214" name=""/>
        <p:cNvGrpSpPr/>
        <p:nvPr/>
      </p:nvGrpSpPr>
      <p:grpSpPr>
        <a:xfrm>
          <a:off x="0" y="0"/>
          <a:ext cx="0" cy="0"/>
          <a:chOff x="0" y="0"/>
          <a:chExt cx="0" cy="0"/>
        </a:xfrm>
      </p:grpSpPr>
      <p:sp>
        <p:nvSpPr>
          <p:cNvPr id="1048869" name="幻灯片图像占位符 1"/>
          <p:cNvSpPr>
            <a:spLocks noGrp="1" noRot="1" noChangeAspect="1"/>
          </p:cNvSpPr>
          <p:nvPr>
            <p:ph type="sldImg"/>
          </p:nvPr>
        </p:nvSpPr>
        <p:spPr/>
      </p:sp>
      <p:sp>
        <p:nvSpPr>
          <p:cNvPr id="1048870" name="备注占位符 2"/>
          <p:cNvSpPr>
            <a:spLocks noGrp="1"/>
          </p:cNvSpPr>
          <p:nvPr>
            <p:ph type="body" idx="1"/>
          </p:nvPr>
        </p:nvSpPr>
        <p:spPr/>
        <p:txBody>
          <a:bodyPr/>
          <a:p>
            <a:endParaRPr lang="zh-CN" altLang="en-US"/>
          </a:p>
        </p:txBody>
      </p:sp>
      <p:sp>
        <p:nvSpPr>
          <p:cNvPr id="1048871"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217" name=""/>
        <p:cNvGrpSpPr/>
        <p:nvPr/>
      </p:nvGrpSpPr>
      <p:grpSpPr>
        <a:xfrm>
          <a:off x="0" y="0"/>
          <a:ext cx="0" cy="0"/>
          <a:chOff x="0" y="0"/>
          <a:chExt cx="0" cy="0"/>
        </a:xfrm>
      </p:grpSpPr>
      <p:sp>
        <p:nvSpPr>
          <p:cNvPr id="1048878" name="幻灯片图像占位符 1"/>
          <p:cNvSpPr>
            <a:spLocks noGrp="1" noRot="1" noChangeAspect="1"/>
          </p:cNvSpPr>
          <p:nvPr>
            <p:ph type="sldImg"/>
          </p:nvPr>
        </p:nvSpPr>
        <p:spPr/>
      </p:sp>
      <p:sp>
        <p:nvSpPr>
          <p:cNvPr id="1048879" name="备注占位符 2"/>
          <p:cNvSpPr>
            <a:spLocks noGrp="1"/>
          </p:cNvSpPr>
          <p:nvPr>
            <p:ph type="body" idx="1"/>
          </p:nvPr>
        </p:nvSpPr>
        <p:spPr/>
        <p:txBody>
          <a:bodyPr/>
          <a:p>
            <a:endParaRPr lang="zh-CN" altLang="en-US"/>
          </a:p>
        </p:txBody>
      </p:sp>
      <p:sp>
        <p:nvSpPr>
          <p:cNvPr id="1048880"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220" name=""/>
        <p:cNvGrpSpPr/>
        <p:nvPr/>
      </p:nvGrpSpPr>
      <p:grpSpPr>
        <a:xfrm>
          <a:off x="0" y="0"/>
          <a:ext cx="0" cy="0"/>
          <a:chOff x="0" y="0"/>
          <a:chExt cx="0" cy="0"/>
        </a:xfrm>
      </p:grpSpPr>
      <p:sp>
        <p:nvSpPr>
          <p:cNvPr id="1048885" name="幻灯片图像占位符 1"/>
          <p:cNvSpPr>
            <a:spLocks noGrp="1" noRot="1" noChangeAspect="1"/>
          </p:cNvSpPr>
          <p:nvPr>
            <p:ph type="sldImg"/>
          </p:nvPr>
        </p:nvSpPr>
        <p:spPr/>
      </p:sp>
      <p:sp>
        <p:nvSpPr>
          <p:cNvPr id="1048886" name="备注占位符 2"/>
          <p:cNvSpPr>
            <a:spLocks noGrp="1"/>
          </p:cNvSpPr>
          <p:nvPr>
            <p:ph type="body" idx="1"/>
          </p:nvPr>
        </p:nvSpPr>
        <p:spPr/>
        <p:txBody>
          <a:bodyPr/>
          <a:p>
            <a:endParaRPr lang="zh-CN" altLang="en-US"/>
          </a:p>
        </p:txBody>
      </p:sp>
      <p:sp>
        <p:nvSpPr>
          <p:cNvPr id="1048887"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223" name=""/>
        <p:cNvGrpSpPr/>
        <p:nvPr/>
      </p:nvGrpSpPr>
      <p:grpSpPr>
        <a:xfrm>
          <a:off x="0" y="0"/>
          <a:ext cx="0" cy="0"/>
          <a:chOff x="0" y="0"/>
          <a:chExt cx="0" cy="0"/>
        </a:xfrm>
      </p:grpSpPr>
      <p:sp>
        <p:nvSpPr>
          <p:cNvPr id="1048899" name="幻灯片图像占位符 1"/>
          <p:cNvSpPr>
            <a:spLocks noGrp="1" noRot="1" noChangeAspect="1"/>
          </p:cNvSpPr>
          <p:nvPr>
            <p:ph type="sldImg"/>
          </p:nvPr>
        </p:nvSpPr>
        <p:spPr/>
      </p:sp>
      <p:sp>
        <p:nvSpPr>
          <p:cNvPr id="1048900" name="备注占位符 2"/>
          <p:cNvSpPr>
            <a:spLocks noGrp="1"/>
          </p:cNvSpPr>
          <p:nvPr>
            <p:ph type="body" idx="1"/>
          </p:nvPr>
        </p:nvSpPr>
        <p:spPr/>
        <p:txBody>
          <a:bodyPr/>
          <a:p>
            <a:endParaRPr lang="zh-CN" altLang="en-US"/>
          </a:p>
        </p:txBody>
      </p:sp>
      <p:sp>
        <p:nvSpPr>
          <p:cNvPr id="1048901"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227" name=""/>
        <p:cNvGrpSpPr/>
        <p:nvPr/>
      </p:nvGrpSpPr>
      <p:grpSpPr>
        <a:xfrm>
          <a:off x="0" y="0"/>
          <a:ext cx="0" cy="0"/>
          <a:chOff x="0" y="0"/>
          <a:chExt cx="0" cy="0"/>
        </a:xfrm>
      </p:grpSpPr>
      <p:sp>
        <p:nvSpPr>
          <p:cNvPr id="1048906" name="幻灯片图像占位符 1"/>
          <p:cNvSpPr>
            <a:spLocks noGrp="1" noRot="1" noChangeAspect="1"/>
          </p:cNvSpPr>
          <p:nvPr>
            <p:ph type="sldImg"/>
          </p:nvPr>
        </p:nvSpPr>
        <p:spPr/>
      </p:sp>
      <p:sp>
        <p:nvSpPr>
          <p:cNvPr id="1048907" name="备注占位符 2"/>
          <p:cNvSpPr>
            <a:spLocks noGrp="1"/>
          </p:cNvSpPr>
          <p:nvPr>
            <p:ph type="body" idx="1"/>
          </p:nvPr>
        </p:nvSpPr>
        <p:spPr/>
        <p:txBody>
          <a:bodyPr/>
          <a:p>
            <a:endParaRPr lang="zh-CN" altLang="en-US"/>
          </a:p>
        </p:txBody>
      </p:sp>
      <p:sp>
        <p:nvSpPr>
          <p:cNvPr id="1048908"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231" name=""/>
        <p:cNvGrpSpPr/>
        <p:nvPr/>
      </p:nvGrpSpPr>
      <p:grpSpPr>
        <a:xfrm>
          <a:off x="0" y="0"/>
          <a:ext cx="0" cy="0"/>
          <a:chOff x="0" y="0"/>
          <a:chExt cx="0" cy="0"/>
        </a:xfrm>
      </p:grpSpPr>
      <p:sp>
        <p:nvSpPr>
          <p:cNvPr id="1048913" name="幻灯片图像占位符 1"/>
          <p:cNvSpPr>
            <a:spLocks noGrp="1" noRot="1" noChangeAspect="1"/>
          </p:cNvSpPr>
          <p:nvPr>
            <p:ph type="sldImg"/>
          </p:nvPr>
        </p:nvSpPr>
        <p:spPr/>
      </p:sp>
      <p:sp>
        <p:nvSpPr>
          <p:cNvPr id="1048914" name="备注占位符 2"/>
          <p:cNvSpPr>
            <a:spLocks noGrp="1"/>
          </p:cNvSpPr>
          <p:nvPr>
            <p:ph type="body" idx="1"/>
          </p:nvPr>
        </p:nvSpPr>
        <p:spPr/>
        <p:txBody>
          <a:bodyPr/>
          <a:p>
            <a:endParaRPr lang="zh-CN" altLang="en-US"/>
          </a:p>
        </p:txBody>
      </p:sp>
      <p:sp>
        <p:nvSpPr>
          <p:cNvPr id="1048915"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22" name="幻灯片图像占位符 1"/>
          <p:cNvSpPr>
            <a:spLocks noGrp="1" noRot="1" noChangeAspect="1"/>
          </p:cNvSpPr>
          <p:nvPr>
            <p:ph type="sldImg"/>
          </p:nvPr>
        </p:nvSpPr>
        <p:spPr/>
      </p:sp>
      <p:sp>
        <p:nvSpPr>
          <p:cNvPr id="1048623" name="备注占位符 2"/>
          <p:cNvSpPr>
            <a:spLocks noGrp="1"/>
          </p:cNvSpPr>
          <p:nvPr>
            <p:ph type="body" idx="1"/>
          </p:nvPr>
        </p:nvSpPr>
        <p:spPr/>
        <p:txBody>
          <a:bodyPr/>
          <a:p>
            <a:endParaRPr lang="zh-CN" altLang="en-US"/>
          </a:p>
        </p:txBody>
      </p:sp>
      <p:sp>
        <p:nvSpPr>
          <p:cNvPr id="1048624"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235" name=""/>
        <p:cNvGrpSpPr/>
        <p:nvPr/>
      </p:nvGrpSpPr>
      <p:grpSpPr>
        <a:xfrm>
          <a:off x="0" y="0"/>
          <a:ext cx="0" cy="0"/>
          <a:chOff x="0" y="0"/>
          <a:chExt cx="0" cy="0"/>
        </a:xfrm>
      </p:grpSpPr>
      <p:sp>
        <p:nvSpPr>
          <p:cNvPr id="1048920" name="幻灯片图像占位符 1"/>
          <p:cNvSpPr>
            <a:spLocks noGrp="1" noRot="1" noChangeAspect="1"/>
          </p:cNvSpPr>
          <p:nvPr>
            <p:ph type="sldImg"/>
          </p:nvPr>
        </p:nvSpPr>
        <p:spPr/>
      </p:sp>
      <p:sp>
        <p:nvSpPr>
          <p:cNvPr id="1048921" name="备注占位符 2"/>
          <p:cNvSpPr>
            <a:spLocks noGrp="1"/>
          </p:cNvSpPr>
          <p:nvPr>
            <p:ph type="body" idx="1"/>
          </p:nvPr>
        </p:nvSpPr>
        <p:spPr/>
        <p:txBody>
          <a:bodyPr/>
          <a:p>
            <a:endParaRPr lang="zh-CN" altLang="en-US"/>
          </a:p>
        </p:txBody>
      </p:sp>
      <p:sp>
        <p:nvSpPr>
          <p:cNvPr id="1048922"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239" name=""/>
        <p:cNvGrpSpPr/>
        <p:nvPr/>
      </p:nvGrpSpPr>
      <p:grpSpPr>
        <a:xfrm>
          <a:off x="0" y="0"/>
          <a:ext cx="0" cy="0"/>
          <a:chOff x="0" y="0"/>
          <a:chExt cx="0" cy="0"/>
        </a:xfrm>
      </p:grpSpPr>
      <p:sp>
        <p:nvSpPr>
          <p:cNvPr id="1048927" name="幻灯片图像占位符 1"/>
          <p:cNvSpPr>
            <a:spLocks noGrp="1" noRot="1" noChangeAspect="1"/>
          </p:cNvSpPr>
          <p:nvPr>
            <p:ph type="sldImg"/>
          </p:nvPr>
        </p:nvSpPr>
        <p:spPr/>
      </p:sp>
      <p:sp>
        <p:nvSpPr>
          <p:cNvPr id="1048928" name="备注占位符 2"/>
          <p:cNvSpPr>
            <a:spLocks noGrp="1"/>
          </p:cNvSpPr>
          <p:nvPr>
            <p:ph type="body" idx="1"/>
          </p:nvPr>
        </p:nvSpPr>
        <p:spPr/>
        <p:txBody>
          <a:bodyPr/>
          <a:p>
            <a:endParaRPr lang="zh-CN" altLang="en-US"/>
          </a:p>
        </p:txBody>
      </p:sp>
      <p:sp>
        <p:nvSpPr>
          <p:cNvPr id="1048929"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251" name=""/>
        <p:cNvGrpSpPr/>
        <p:nvPr/>
      </p:nvGrpSpPr>
      <p:grpSpPr>
        <a:xfrm>
          <a:off x="0" y="0"/>
          <a:ext cx="0" cy="0"/>
          <a:chOff x="0" y="0"/>
          <a:chExt cx="0" cy="0"/>
        </a:xfrm>
      </p:grpSpPr>
      <p:sp>
        <p:nvSpPr>
          <p:cNvPr id="1048952" name="幻灯片图像占位符 1"/>
          <p:cNvSpPr>
            <a:spLocks noGrp="1" noRot="1" noChangeAspect="1"/>
          </p:cNvSpPr>
          <p:nvPr>
            <p:ph type="sldImg"/>
          </p:nvPr>
        </p:nvSpPr>
        <p:spPr/>
      </p:sp>
      <p:sp>
        <p:nvSpPr>
          <p:cNvPr id="1048953" name="备注占位符 2"/>
          <p:cNvSpPr>
            <a:spLocks noGrp="1"/>
          </p:cNvSpPr>
          <p:nvPr>
            <p:ph type="body" idx="1"/>
          </p:nvPr>
        </p:nvSpPr>
        <p:spPr/>
        <p:txBody>
          <a:bodyPr/>
          <a:p>
            <a:endParaRPr lang="zh-CN" altLang="en-US"/>
          </a:p>
        </p:txBody>
      </p:sp>
      <p:sp>
        <p:nvSpPr>
          <p:cNvPr id="1048954"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255" name=""/>
        <p:cNvGrpSpPr/>
        <p:nvPr/>
      </p:nvGrpSpPr>
      <p:grpSpPr>
        <a:xfrm>
          <a:off x="0" y="0"/>
          <a:ext cx="0" cy="0"/>
          <a:chOff x="0" y="0"/>
          <a:chExt cx="0" cy="0"/>
        </a:xfrm>
      </p:grpSpPr>
      <p:sp>
        <p:nvSpPr>
          <p:cNvPr id="1048960" name="幻灯片图像占位符 1"/>
          <p:cNvSpPr>
            <a:spLocks noGrp="1" noRot="1" noChangeAspect="1"/>
          </p:cNvSpPr>
          <p:nvPr>
            <p:ph type="sldImg"/>
          </p:nvPr>
        </p:nvSpPr>
        <p:spPr/>
      </p:sp>
      <p:sp>
        <p:nvSpPr>
          <p:cNvPr id="1048961" name="备注占位符 2"/>
          <p:cNvSpPr>
            <a:spLocks noGrp="1"/>
          </p:cNvSpPr>
          <p:nvPr>
            <p:ph type="body" idx="1"/>
          </p:nvPr>
        </p:nvSpPr>
        <p:spPr/>
        <p:txBody>
          <a:bodyPr/>
          <a:p>
            <a:endParaRPr lang="zh-CN" altLang="en-US"/>
          </a:p>
        </p:txBody>
      </p:sp>
      <p:sp>
        <p:nvSpPr>
          <p:cNvPr id="1048962"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259" name=""/>
        <p:cNvGrpSpPr/>
        <p:nvPr/>
      </p:nvGrpSpPr>
      <p:grpSpPr>
        <a:xfrm>
          <a:off x="0" y="0"/>
          <a:ext cx="0" cy="0"/>
          <a:chOff x="0" y="0"/>
          <a:chExt cx="0" cy="0"/>
        </a:xfrm>
      </p:grpSpPr>
      <p:sp>
        <p:nvSpPr>
          <p:cNvPr id="1048968" name="幻灯片图像占位符 1"/>
          <p:cNvSpPr>
            <a:spLocks noGrp="1" noRot="1" noChangeAspect="1"/>
          </p:cNvSpPr>
          <p:nvPr>
            <p:ph type="sldImg"/>
          </p:nvPr>
        </p:nvSpPr>
        <p:spPr/>
      </p:sp>
      <p:sp>
        <p:nvSpPr>
          <p:cNvPr id="1048969" name="备注占位符 2"/>
          <p:cNvSpPr>
            <a:spLocks noGrp="1"/>
          </p:cNvSpPr>
          <p:nvPr>
            <p:ph type="body" idx="1"/>
          </p:nvPr>
        </p:nvSpPr>
        <p:spPr/>
        <p:txBody>
          <a:bodyPr/>
          <a:p>
            <a:endParaRPr lang="zh-CN" altLang="en-US"/>
          </a:p>
        </p:txBody>
      </p:sp>
      <p:sp>
        <p:nvSpPr>
          <p:cNvPr id="1048970"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263" name=""/>
        <p:cNvGrpSpPr/>
        <p:nvPr/>
      </p:nvGrpSpPr>
      <p:grpSpPr>
        <a:xfrm>
          <a:off x="0" y="0"/>
          <a:ext cx="0" cy="0"/>
          <a:chOff x="0" y="0"/>
          <a:chExt cx="0" cy="0"/>
        </a:xfrm>
      </p:grpSpPr>
      <p:sp>
        <p:nvSpPr>
          <p:cNvPr id="1048976" name="幻灯片图像占位符 1"/>
          <p:cNvSpPr>
            <a:spLocks noGrp="1" noRot="1" noChangeAspect="1"/>
          </p:cNvSpPr>
          <p:nvPr>
            <p:ph type="sldImg"/>
          </p:nvPr>
        </p:nvSpPr>
        <p:spPr/>
      </p:sp>
      <p:sp>
        <p:nvSpPr>
          <p:cNvPr id="1048977" name="备注占位符 2"/>
          <p:cNvSpPr>
            <a:spLocks noGrp="1"/>
          </p:cNvSpPr>
          <p:nvPr>
            <p:ph type="body" idx="1"/>
          </p:nvPr>
        </p:nvSpPr>
        <p:spPr/>
        <p:txBody>
          <a:bodyPr/>
          <a:p>
            <a:endParaRPr lang="zh-CN" altLang="en-US"/>
          </a:p>
        </p:txBody>
      </p:sp>
      <p:sp>
        <p:nvSpPr>
          <p:cNvPr id="1048978"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267" name=""/>
        <p:cNvGrpSpPr/>
        <p:nvPr/>
      </p:nvGrpSpPr>
      <p:grpSpPr>
        <a:xfrm>
          <a:off x="0" y="0"/>
          <a:ext cx="0" cy="0"/>
          <a:chOff x="0" y="0"/>
          <a:chExt cx="0" cy="0"/>
        </a:xfrm>
      </p:grpSpPr>
      <p:sp>
        <p:nvSpPr>
          <p:cNvPr id="1048984" name="幻灯片图像占位符 1"/>
          <p:cNvSpPr>
            <a:spLocks noGrp="1" noRot="1" noChangeAspect="1"/>
          </p:cNvSpPr>
          <p:nvPr>
            <p:ph type="sldImg"/>
          </p:nvPr>
        </p:nvSpPr>
        <p:spPr/>
      </p:sp>
      <p:sp>
        <p:nvSpPr>
          <p:cNvPr id="1048985" name="备注占位符 2"/>
          <p:cNvSpPr>
            <a:spLocks noGrp="1"/>
          </p:cNvSpPr>
          <p:nvPr>
            <p:ph type="body" idx="1"/>
          </p:nvPr>
        </p:nvSpPr>
        <p:spPr/>
        <p:txBody>
          <a:bodyPr/>
          <a:p>
            <a:endParaRPr lang="zh-CN" altLang="en-US"/>
          </a:p>
        </p:txBody>
      </p:sp>
      <p:sp>
        <p:nvSpPr>
          <p:cNvPr id="1048986"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271" name=""/>
        <p:cNvGrpSpPr/>
        <p:nvPr/>
      </p:nvGrpSpPr>
      <p:grpSpPr>
        <a:xfrm>
          <a:off x="0" y="0"/>
          <a:ext cx="0" cy="0"/>
          <a:chOff x="0" y="0"/>
          <a:chExt cx="0" cy="0"/>
        </a:xfrm>
      </p:grpSpPr>
      <p:sp>
        <p:nvSpPr>
          <p:cNvPr id="1048991" name="幻灯片图像占位符 1"/>
          <p:cNvSpPr>
            <a:spLocks noGrp="1" noRot="1" noChangeAspect="1"/>
          </p:cNvSpPr>
          <p:nvPr>
            <p:ph type="sldImg"/>
          </p:nvPr>
        </p:nvSpPr>
        <p:spPr/>
      </p:sp>
      <p:sp>
        <p:nvSpPr>
          <p:cNvPr id="1048992" name="备注占位符 2"/>
          <p:cNvSpPr>
            <a:spLocks noGrp="1"/>
          </p:cNvSpPr>
          <p:nvPr>
            <p:ph type="body" idx="1"/>
          </p:nvPr>
        </p:nvSpPr>
        <p:spPr/>
        <p:txBody>
          <a:bodyPr/>
          <a:p>
            <a:endParaRPr lang="zh-CN" altLang="en-US"/>
          </a:p>
        </p:txBody>
      </p:sp>
      <p:sp>
        <p:nvSpPr>
          <p:cNvPr id="1048993"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275" name=""/>
        <p:cNvGrpSpPr/>
        <p:nvPr/>
      </p:nvGrpSpPr>
      <p:grpSpPr>
        <a:xfrm>
          <a:off x="0" y="0"/>
          <a:ext cx="0" cy="0"/>
          <a:chOff x="0" y="0"/>
          <a:chExt cx="0" cy="0"/>
        </a:xfrm>
      </p:grpSpPr>
      <p:sp>
        <p:nvSpPr>
          <p:cNvPr id="1048998" name="幻灯片图像占位符 1"/>
          <p:cNvSpPr>
            <a:spLocks noGrp="1" noRot="1" noChangeAspect="1"/>
          </p:cNvSpPr>
          <p:nvPr>
            <p:ph type="sldImg"/>
          </p:nvPr>
        </p:nvSpPr>
        <p:spPr/>
      </p:sp>
      <p:sp>
        <p:nvSpPr>
          <p:cNvPr id="1048999" name="备注占位符 2"/>
          <p:cNvSpPr>
            <a:spLocks noGrp="1"/>
          </p:cNvSpPr>
          <p:nvPr>
            <p:ph type="body" idx="1"/>
          </p:nvPr>
        </p:nvSpPr>
        <p:spPr/>
        <p:txBody>
          <a:bodyPr/>
          <a:p>
            <a:endParaRPr lang="zh-CN" altLang="en-US"/>
          </a:p>
        </p:txBody>
      </p:sp>
      <p:sp>
        <p:nvSpPr>
          <p:cNvPr id="1049000"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279" name=""/>
        <p:cNvGrpSpPr/>
        <p:nvPr/>
      </p:nvGrpSpPr>
      <p:grpSpPr>
        <a:xfrm>
          <a:off x="0" y="0"/>
          <a:ext cx="0" cy="0"/>
          <a:chOff x="0" y="0"/>
          <a:chExt cx="0" cy="0"/>
        </a:xfrm>
      </p:grpSpPr>
      <p:sp>
        <p:nvSpPr>
          <p:cNvPr id="1049005" name="幻灯片图像占位符 1"/>
          <p:cNvSpPr>
            <a:spLocks noGrp="1" noRot="1" noChangeAspect="1"/>
          </p:cNvSpPr>
          <p:nvPr>
            <p:ph type="sldImg"/>
          </p:nvPr>
        </p:nvSpPr>
        <p:spPr/>
      </p:sp>
      <p:sp>
        <p:nvSpPr>
          <p:cNvPr id="1049006" name="备注占位符 2"/>
          <p:cNvSpPr>
            <a:spLocks noGrp="1"/>
          </p:cNvSpPr>
          <p:nvPr>
            <p:ph type="body" idx="1"/>
          </p:nvPr>
        </p:nvSpPr>
        <p:spPr/>
        <p:txBody>
          <a:bodyPr/>
          <a:p>
            <a:endParaRPr lang="zh-CN" altLang="en-US"/>
          </a:p>
        </p:txBody>
      </p:sp>
      <p:sp>
        <p:nvSpPr>
          <p:cNvPr id="1049007"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28" name="幻灯片图像占位符 1"/>
          <p:cNvSpPr>
            <a:spLocks noGrp="1" noRot="1" noChangeAspect="1"/>
          </p:cNvSpPr>
          <p:nvPr>
            <p:ph type="sldImg"/>
          </p:nvPr>
        </p:nvSpPr>
        <p:spPr/>
      </p:sp>
      <p:sp>
        <p:nvSpPr>
          <p:cNvPr id="1048629" name="备注占位符 2"/>
          <p:cNvSpPr>
            <a:spLocks noGrp="1"/>
          </p:cNvSpPr>
          <p:nvPr>
            <p:ph type="body" idx="1"/>
          </p:nvPr>
        </p:nvSpPr>
        <p:spPr/>
        <p:txBody>
          <a:bodyPr/>
          <a:p>
            <a:endParaRPr lang="zh-CN" altLang="en-US"/>
          </a:p>
        </p:txBody>
      </p:sp>
      <p:sp>
        <p:nvSpPr>
          <p:cNvPr id="1048630"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283" name=""/>
        <p:cNvGrpSpPr/>
        <p:nvPr/>
      </p:nvGrpSpPr>
      <p:grpSpPr>
        <a:xfrm>
          <a:off x="0" y="0"/>
          <a:ext cx="0" cy="0"/>
          <a:chOff x="0" y="0"/>
          <a:chExt cx="0" cy="0"/>
        </a:xfrm>
      </p:grpSpPr>
      <p:sp>
        <p:nvSpPr>
          <p:cNvPr id="1049012" name="幻灯片图像占位符 1"/>
          <p:cNvSpPr>
            <a:spLocks noGrp="1" noRot="1" noChangeAspect="1"/>
          </p:cNvSpPr>
          <p:nvPr>
            <p:ph type="sldImg"/>
          </p:nvPr>
        </p:nvSpPr>
        <p:spPr/>
      </p:sp>
      <p:sp>
        <p:nvSpPr>
          <p:cNvPr id="1049013" name="备注占位符 2"/>
          <p:cNvSpPr>
            <a:spLocks noGrp="1"/>
          </p:cNvSpPr>
          <p:nvPr>
            <p:ph type="body" idx="1"/>
          </p:nvPr>
        </p:nvSpPr>
        <p:spPr/>
        <p:txBody>
          <a:bodyPr/>
          <a:p>
            <a:endParaRPr lang="zh-CN" altLang="en-US"/>
          </a:p>
        </p:txBody>
      </p:sp>
      <p:sp>
        <p:nvSpPr>
          <p:cNvPr id="1049014"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287" name=""/>
        <p:cNvGrpSpPr/>
        <p:nvPr/>
      </p:nvGrpSpPr>
      <p:grpSpPr>
        <a:xfrm>
          <a:off x="0" y="0"/>
          <a:ext cx="0" cy="0"/>
          <a:chOff x="0" y="0"/>
          <a:chExt cx="0" cy="0"/>
        </a:xfrm>
      </p:grpSpPr>
      <p:sp>
        <p:nvSpPr>
          <p:cNvPr id="1049019" name="幻灯片图像占位符 1"/>
          <p:cNvSpPr>
            <a:spLocks noGrp="1" noRot="1" noChangeAspect="1"/>
          </p:cNvSpPr>
          <p:nvPr>
            <p:ph type="sldImg"/>
          </p:nvPr>
        </p:nvSpPr>
        <p:spPr/>
      </p:sp>
      <p:sp>
        <p:nvSpPr>
          <p:cNvPr id="1049020" name="备注占位符 2"/>
          <p:cNvSpPr>
            <a:spLocks noGrp="1"/>
          </p:cNvSpPr>
          <p:nvPr>
            <p:ph type="body" idx="1"/>
          </p:nvPr>
        </p:nvSpPr>
        <p:spPr/>
        <p:txBody>
          <a:bodyPr/>
          <a:p>
            <a:endParaRPr lang="zh-CN" altLang="en-US"/>
          </a:p>
        </p:txBody>
      </p:sp>
      <p:sp>
        <p:nvSpPr>
          <p:cNvPr id="1049021"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291" name=""/>
        <p:cNvGrpSpPr/>
        <p:nvPr/>
      </p:nvGrpSpPr>
      <p:grpSpPr>
        <a:xfrm>
          <a:off x="0" y="0"/>
          <a:ext cx="0" cy="0"/>
          <a:chOff x="0" y="0"/>
          <a:chExt cx="0" cy="0"/>
        </a:xfrm>
      </p:grpSpPr>
      <p:sp>
        <p:nvSpPr>
          <p:cNvPr id="1049028" name="幻灯片图像占位符 1"/>
          <p:cNvSpPr>
            <a:spLocks noGrp="1" noRot="1" noChangeAspect="1"/>
          </p:cNvSpPr>
          <p:nvPr>
            <p:ph type="sldImg"/>
          </p:nvPr>
        </p:nvSpPr>
        <p:spPr/>
      </p:sp>
      <p:sp>
        <p:nvSpPr>
          <p:cNvPr id="1049029" name="备注占位符 2"/>
          <p:cNvSpPr>
            <a:spLocks noGrp="1"/>
          </p:cNvSpPr>
          <p:nvPr>
            <p:ph type="body" idx="1"/>
          </p:nvPr>
        </p:nvSpPr>
        <p:spPr/>
        <p:txBody>
          <a:bodyPr/>
          <a:p>
            <a:endParaRPr lang="zh-CN" altLang="en-US"/>
          </a:p>
        </p:txBody>
      </p:sp>
      <p:sp>
        <p:nvSpPr>
          <p:cNvPr id="1049030"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294" name=""/>
        <p:cNvGrpSpPr/>
        <p:nvPr/>
      </p:nvGrpSpPr>
      <p:grpSpPr>
        <a:xfrm>
          <a:off x="0" y="0"/>
          <a:ext cx="0" cy="0"/>
          <a:chOff x="0" y="0"/>
          <a:chExt cx="0" cy="0"/>
        </a:xfrm>
      </p:grpSpPr>
      <p:sp>
        <p:nvSpPr>
          <p:cNvPr id="1049036" name="幻灯片图像占位符 1"/>
          <p:cNvSpPr>
            <a:spLocks noGrp="1" noRot="1" noChangeAspect="1"/>
          </p:cNvSpPr>
          <p:nvPr>
            <p:ph type="sldImg"/>
          </p:nvPr>
        </p:nvSpPr>
        <p:spPr/>
      </p:sp>
      <p:sp>
        <p:nvSpPr>
          <p:cNvPr id="1049037" name="备注占位符 2"/>
          <p:cNvSpPr>
            <a:spLocks noGrp="1"/>
          </p:cNvSpPr>
          <p:nvPr>
            <p:ph type="body" idx="1"/>
          </p:nvPr>
        </p:nvSpPr>
        <p:spPr/>
        <p:txBody>
          <a:bodyPr/>
          <a:p>
            <a:endParaRPr lang="zh-CN" altLang="en-US"/>
          </a:p>
        </p:txBody>
      </p:sp>
      <p:sp>
        <p:nvSpPr>
          <p:cNvPr id="1049038"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297" name=""/>
        <p:cNvGrpSpPr/>
        <p:nvPr/>
      </p:nvGrpSpPr>
      <p:grpSpPr>
        <a:xfrm>
          <a:off x="0" y="0"/>
          <a:ext cx="0" cy="0"/>
          <a:chOff x="0" y="0"/>
          <a:chExt cx="0" cy="0"/>
        </a:xfrm>
      </p:grpSpPr>
      <p:sp>
        <p:nvSpPr>
          <p:cNvPr id="1049044" name="幻灯片图像占位符 1"/>
          <p:cNvSpPr>
            <a:spLocks noGrp="1" noRot="1" noChangeAspect="1"/>
          </p:cNvSpPr>
          <p:nvPr>
            <p:ph type="sldImg"/>
          </p:nvPr>
        </p:nvSpPr>
        <p:spPr/>
      </p:sp>
      <p:sp>
        <p:nvSpPr>
          <p:cNvPr id="1049045" name="备注占位符 2"/>
          <p:cNvSpPr>
            <a:spLocks noGrp="1"/>
          </p:cNvSpPr>
          <p:nvPr>
            <p:ph type="body" idx="1"/>
          </p:nvPr>
        </p:nvSpPr>
        <p:spPr/>
        <p:txBody>
          <a:bodyPr/>
          <a:p>
            <a:endParaRPr lang="zh-CN" altLang="en-US"/>
          </a:p>
        </p:txBody>
      </p:sp>
      <p:sp>
        <p:nvSpPr>
          <p:cNvPr id="1049046"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300" name=""/>
        <p:cNvGrpSpPr/>
        <p:nvPr/>
      </p:nvGrpSpPr>
      <p:grpSpPr>
        <a:xfrm>
          <a:off x="0" y="0"/>
          <a:ext cx="0" cy="0"/>
          <a:chOff x="0" y="0"/>
          <a:chExt cx="0" cy="0"/>
        </a:xfrm>
      </p:grpSpPr>
      <p:sp>
        <p:nvSpPr>
          <p:cNvPr id="1049052" name="幻灯片图像占位符 1"/>
          <p:cNvSpPr>
            <a:spLocks noGrp="1" noRot="1" noChangeAspect="1"/>
          </p:cNvSpPr>
          <p:nvPr>
            <p:ph type="sldImg"/>
          </p:nvPr>
        </p:nvSpPr>
        <p:spPr/>
      </p:sp>
      <p:sp>
        <p:nvSpPr>
          <p:cNvPr id="1049053" name="备注占位符 2"/>
          <p:cNvSpPr>
            <a:spLocks noGrp="1"/>
          </p:cNvSpPr>
          <p:nvPr>
            <p:ph type="body" idx="1"/>
          </p:nvPr>
        </p:nvSpPr>
        <p:spPr/>
        <p:txBody>
          <a:bodyPr/>
          <a:p>
            <a:endParaRPr lang="zh-CN" altLang="en-US"/>
          </a:p>
        </p:txBody>
      </p:sp>
      <p:sp>
        <p:nvSpPr>
          <p:cNvPr id="1049054"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303" name=""/>
        <p:cNvGrpSpPr/>
        <p:nvPr/>
      </p:nvGrpSpPr>
      <p:grpSpPr>
        <a:xfrm>
          <a:off x="0" y="0"/>
          <a:ext cx="0" cy="0"/>
          <a:chOff x="0" y="0"/>
          <a:chExt cx="0" cy="0"/>
        </a:xfrm>
      </p:grpSpPr>
      <p:sp>
        <p:nvSpPr>
          <p:cNvPr id="1049058" name="幻灯片图像占位符 1"/>
          <p:cNvSpPr>
            <a:spLocks noGrp="1" noRot="1" noChangeAspect="1"/>
          </p:cNvSpPr>
          <p:nvPr>
            <p:ph type="sldImg"/>
          </p:nvPr>
        </p:nvSpPr>
        <p:spPr/>
      </p:sp>
      <p:sp>
        <p:nvSpPr>
          <p:cNvPr id="1049059" name="备注占位符 2"/>
          <p:cNvSpPr>
            <a:spLocks noGrp="1"/>
          </p:cNvSpPr>
          <p:nvPr>
            <p:ph type="body" idx="1"/>
          </p:nvPr>
        </p:nvSpPr>
        <p:spPr/>
        <p:txBody>
          <a:bodyPr/>
          <a:p>
            <a:endParaRPr lang="zh-CN" altLang="en-US"/>
          </a:p>
        </p:txBody>
      </p:sp>
      <p:sp>
        <p:nvSpPr>
          <p:cNvPr id="1049060" name="灯片编号占位符 3"/>
          <p:cNvSpPr>
            <a:spLocks noGrp="1"/>
          </p:cNvSpPr>
          <p:nvPr>
            <p:ph type="sldNum" sz="quarter" idx="10"/>
          </p:nvPr>
        </p:nvSpPr>
        <p:spPr/>
        <p:txBody>
          <a:bodyPr/>
          <a:p>
            <a:fld id="{CC1646E8-E857-4786-B5F8-34B63BB25BE5}" type="slidenum">
              <a:rPr lang="en-US" altLang="zh-CN" smtClean="0"/>
            </a:fld>
            <a:endParaRPr lang="en-US"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306" name=""/>
        <p:cNvGrpSpPr/>
        <p:nvPr/>
      </p:nvGrpSpPr>
      <p:grpSpPr>
        <a:xfrm>
          <a:off x="0" y="0"/>
          <a:ext cx="0" cy="0"/>
          <a:chOff x="0" y="0"/>
          <a:chExt cx="0" cy="0"/>
        </a:xfrm>
      </p:grpSpPr>
      <p:sp>
        <p:nvSpPr>
          <p:cNvPr id="1049064" name="幻灯片图像占位符 1"/>
          <p:cNvSpPr>
            <a:spLocks noGrp="1" noRot="1" noChangeAspect="1"/>
          </p:cNvSpPr>
          <p:nvPr>
            <p:ph type="sldImg"/>
          </p:nvPr>
        </p:nvSpPr>
        <p:spPr/>
      </p:sp>
      <p:sp>
        <p:nvSpPr>
          <p:cNvPr id="1049065" name="备注占位符 2"/>
          <p:cNvSpPr>
            <a:spLocks noGrp="1"/>
          </p:cNvSpPr>
          <p:nvPr>
            <p:ph type="body" idx="1"/>
          </p:nvPr>
        </p:nvSpPr>
        <p:spPr/>
        <p:txBody>
          <a:bodyPr/>
          <a:p>
            <a:endParaRPr lang="zh-CN" altLang="en-US"/>
          </a:p>
        </p:txBody>
      </p:sp>
      <p:sp>
        <p:nvSpPr>
          <p:cNvPr id="1049066"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312" name=""/>
        <p:cNvGrpSpPr/>
        <p:nvPr/>
      </p:nvGrpSpPr>
      <p:grpSpPr>
        <a:xfrm>
          <a:off x="0" y="0"/>
          <a:ext cx="0" cy="0"/>
          <a:chOff x="0" y="0"/>
          <a:chExt cx="0" cy="0"/>
        </a:xfrm>
      </p:grpSpPr>
      <p:sp>
        <p:nvSpPr>
          <p:cNvPr id="1049077" name="幻灯片图像占位符 1"/>
          <p:cNvSpPr>
            <a:spLocks noGrp="1" noRot="1" noChangeAspect="1"/>
          </p:cNvSpPr>
          <p:nvPr>
            <p:ph type="sldImg"/>
          </p:nvPr>
        </p:nvSpPr>
        <p:spPr/>
      </p:sp>
      <p:sp>
        <p:nvSpPr>
          <p:cNvPr id="1049078" name="备注占位符 2"/>
          <p:cNvSpPr>
            <a:spLocks noGrp="1"/>
          </p:cNvSpPr>
          <p:nvPr>
            <p:ph type="body" idx="1"/>
          </p:nvPr>
        </p:nvSpPr>
        <p:spPr/>
        <p:txBody>
          <a:bodyPr/>
          <a:p>
            <a:endParaRPr lang="zh-CN" altLang="en-US"/>
          </a:p>
        </p:txBody>
      </p:sp>
      <p:sp>
        <p:nvSpPr>
          <p:cNvPr id="1049079"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315" name=""/>
        <p:cNvGrpSpPr/>
        <p:nvPr/>
      </p:nvGrpSpPr>
      <p:grpSpPr>
        <a:xfrm>
          <a:off x="0" y="0"/>
          <a:ext cx="0" cy="0"/>
          <a:chOff x="0" y="0"/>
          <a:chExt cx="0" cy="0"/>
        </a:xfrm>
      </p:grpSpPr>
      <p:sp>
        <p:nvSpPr>
          <p:cNvPr id="1049085" name="幻灯片图像占位符 1"/>
          <p:cNvSpPr>
            <a:spLocks noGrp="1" noRot="1" noChangeAspect="1"/>
          </p:cNvSpPr>
          <p:nvPr>
            <p:ph type="sldImg"/>
          </p:nvPr>
        </p:nvSpPr>
        <p:spPr/>
      </p:sp>
      <p:sp>
        <p:nvSpPr>
          <p:cNvPr id="1049086" name="备注占位符 2"/>
          <p:cNvSpPr>
            <a:spLocks noGrp="1"/>
          </p:cNvSpPr>
          <p:nvPr>
            <p:ph type="body" idx="1"/>
          </p:nvPr>
        </p:nvSpPr>
        <p:spPr/>
        <p:txBody>
          <a:bodyPr/>
          <a:p>
            <a:endParaRPr lang="zh-CN" altLang="en-US"/>
          </a:p>
        </p:txBody>
      </p:sp>
      <p:sp>
        <p:nvSpPr>
          <p:cNvPr id="1049087"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633" name="幻灯片图像占位符 1"/>
          <p:cNvSpPr>
            <a:spLocks noGrp="1" noRot="1" noChangeAspect="1"/>
          </p:cNvSpPr>
          <p:nvPr>
            <p:ph type="sldImg"/>
          </p:nvPr>
        </p:nvSpPr>
        <p:spPr/>
      </p:sp>
      <p:sp>
        <p:nvSpPr>
          <p:cNvPr id="1048634" name="备注占位符 2"/>
          <p:cNvSpPr>
            <a:spLocks noGrp="1"/>
          </p:cNvSpPr>
          <p:nvPr>
            <p:ph type="body" idx="1"/>
          </p:nvPr>
        </p:nvSpPr>
        <p:spPr/>
        <p:txBody>
          <a:bodyPr/>
          <a:p>
            <a:endParaRPr lang="zh-CN" altLang="en-US"/>
          </a:p>
        </p:txBody>
      </p:sp>
      <p:sp>
        <p:nvSpPr>
          <p:cNvPr id="1048635"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318" name=""/>
        <p:cNvGrpSpPr/>
        <p:nvPr/>
      </p:nvGrpSpPr>
      <p:grpSpPr>
        <a:xfrm>
          <a:off x="0" y="0"/>
          <a:ext cx="0" cy="0"/>
          <a:chOff x="0" y="0"/>
          <a:chExt cx="0" cy="0"/>
        </a:xfrm>
      </p:grpSpPr>
      <p:sp>
        <p:nvSpPr>
          <p:cNvPr id="1049091" name="幻灯片图像占位符 1"/>
          <p:cNvSpPr>
            <a:spLocks noGrp="1" noRot="1" noChangeAspect="1"/>
          </p:cNvSpPr>
          <p:nvPr>
            <p:ph type="sldImg"/>
          </p:nvPr>
        </p:nvSpPr>
        <p:spPr/>
      </p:sp>
      <p:sp>
        <p:nvSpPr>
          <p:cNvPr id="1049092" name="备注占位符 2"/>
          <p:cNvSpPr>
            <a:spLocks noGrp="1"/>
          </p:cNvSpPr>
          <p:nvPr>
            <p:ph type="body" idx="1"/>
          </p:nvPr>
        </p:nvSpPr>
        <p:spPr/>
        <p:txBody>
          <a:bodyPr/>
          <a:p>
            <a:endParaRPr lang="zh-CN" altLang="en-US"/>
          </a:p>
        </p:txBody>
      </p:sp>
      <p:sp>
        <p:nvSpPr>
          <p:cNvPr id="1049093"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323" name=""/>
        <p:cNvGrpSpPr/>
        <p:nvPr/>
      </p:nvGrpSpPr>
      <p:grpSpPr>
        <a:xfrm>
          <a:off x="0" y="0"/>
          <a:ext cx="0" cy="0"/>
          <a:chOff x="0" y="0"/>
          <a:chExt cx="0" cy="0"/>
        </a:xfrm>
      </p:grpSpPr>
      <p:sp>
        <p:nvSpPr>
          <p:cNvPr id="1049113" name="Rectangle 2"/>
          <p:cNvSpPr>
            <a:spLocks noGrp="1" noRot="1" noChangeAspect="1" noChangeArrowheads="1" noTextEdit="1"/>
          </p:cNvSpPr>
          <p:nvPr>
            <p:ph type="sldImg"/>
          </p:nvPr>
        </p:nvSpPr>
        <p:spPr/>
      </p:sp>
      <p:sp>
        <p:nvSpPr>
          <p:cNvPr id="1049114" name="Rectangle 3"/>
          <p:cNvSpPr>
            <a:spLocks noGrp="1" noChangeArrowheads="1"/>
          </p:cNvSpPr>
          <p:nvPr>
            <p:ph type="body" idx="1"/>
          </p:nvPr>
        </p:nvSpPr>
        <p:spPr/>
        <p:txBody>
          <a:bodyPr/>
          <a:p>
            <a:endParaRPr lang="zh-CN" altLang="zh-CN" sz="1000" dirty="0"/>
          </a:p>
          <a:p>
            <a:endParaRPr lang="zh-CN" altLang="zh-CN" sz="1000" dirty="0"/>
          </a:p>
          <a:p>
            <a:endParaRPr lang="zh-CN" altLang="zh-CN" sz="1000" dirty="0"/>
          </a:p>
          <a:p>
            <a:endParaRPr lang="zh-CN" altLang="zh-CN" sz="1000"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329" name=""/>
        <p:cNvGrpSpPr/>
        <p:nvPr/>
      </p:nvGrpSpPr>
      <p:grpSpPr>
        <a:xfrm>
          <a:off x="0" y="0"/>
          <a:ext cx="0" cy="0"/>
          <a:chOff x="0" y="0"/>
          <a:chExt cx="0" cy="0"/>
        </a:xfrm>
      </p:grpSpPr>
      <p:sp>
        <p:nvSpPr>
          <p:cNvPr id="1049141" name="幻灯片图像占位符 1"/>
          <p:cNvSpPr>
            <a:spLocks noGrp="1" noRot="1" noChangeAspect="1"/>
          </p:cNvSpPr>
          <p:nvPr>
            <p:ph type="sldImg"/>
          </p:nvPr>
        </p:nvSpPr>
        <p:spPr/>
      </p:sp>
      <p:sp>
        <p:nvSpPr>
          <p:cNvPr id="1049142" name="备注占位符 2"/>
          <p:cNvSpPr>
            <a:spLocks noGrp="1"/>
          </p:cNvSpPr>
          <p:nvPr>
            <p:ph type="body" idx="1"/>
          </p:nvPr>
        </p:nvSpPr>
        <p:spPr/>
        <p:txBody>
          <a:bodyPr/>
          <a:p>
            <a:endParaRPr lang="zh-CN" altLang="en-US"/>
          </a:p>
        </p:txBody>
      </p:sp>
      <p:sp>
        <p:nvSpPr>
          <p:cNvPr id="1049143"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332" name=""/>
        <p:cNvGrpSpPr/>
        <p:nvPr/>
      </p:nvGrpSpPr>
      <p:grpSpPr>
        <a:xfrm>
          <a:off x="0" y="0"/>
          <a:ext cx="0" cy="0"/>
          <a:chOff x="0" y="0"/>
          <a:chExt cx="0" cy="0"/>
        </a:xfrm>
      </p:grpSpPr>
      <p:sp>
        <p:nvSpPr>
          <p:cNvPr id="1049150" name="幻灯片图像占位符 1"/>
          <p:cNvSpPr>
            <a:spLocks noGrp="1" noRot="1" noChangeAspect="1"/>
          </p:cNvSpPr>
          <p:nvPr>
            <p:ph type="sldImg"/>
          </p:nvPr>
        </p:nvSpPr>
        <p:spPr/>
      </p:sp>
      <p:sp>
        <p:nvSpPr>
          <p:cNvPr id="1049151" name="备注占位符 2"/>
          <p:cNvSpPr>
            <a:spLocks noGrp="1"/>
          </p:cNvSpPr>
          <p:nvPr>
            <p:ph type="body" idx="1"/>
          </p:nvPr>
        </p:nvSpPr>
        <p:spPr/>
        <p:txBody>
          <a:bodyPr/>
          <a:p>
            <a:endParaRPr lang="zh-CN" altLang="en-US"/>
          </a:p>
        </p:txBody>
      </p:sp>
      <p:sp>
        <p:nvSpPr>
          <p:cNvPr id="1049152"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335" name=""/>
        <p:cNvGrpSpPr/>
        <p:nvPr/>
      </p:nvGrpSpPr>
      <p:grpSpPr>
        <a:xfrm>
          <a:off x="0" y="0"/>
          <a:ext cx="0" cy="0"/>
          <a:chOff x="0" y="0"/>
          <a:chExt cx="0" cy="0"/>
        </a:xfrm>
      </p:grpSpPr>
      <p:sp>
        <p:nvSpPr>
          <p:cNvPr id="1049159" name="幻灯片图像占位符 1"/>
          <p:cNvSpPr>
            <a:spLocks noGrp="1" noRot="1" noChangeAspect="1"/>
          </p:cNvSpPr>
          <p:nvPr>
            <p:ph type="sldImg"/>
          </p:nvPr>
        </p:nvSpPr>
        <p:spPr/>
      </p:sp>
      <p:sp>
        <p:nvSpPr>
          <p:cNvPr id="1049160" name="备注占位符 2"/>
          <p:cNvSpPr>
            <a:spLocks noGrp="1"/>
          </p:cNvSpPr>
          <p:nvPr>
            <p:ph type="body" idx="1"/>
          </p:nvPr>
        </p:nvSpPr>
        <p:spPr/>
        <p:txBody>
          <a:bodyPr/>
          <a:p>
            <a:endParaRPr lang="zh-CN" altLang="en-US"/>
          </a:p>
        </p:txBody>
      </p:sp>
      <p:sp>
        <p:nvSpPr>
          <p:cNvPr id="1049161"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338" name=""/>
        <p:cNvGrpSpPr/>
        <p:nvPr/>
      </p:nvGrpSpPr>
      <p:grpSpPr>
        <a:xfrm>
          <a:off x="0" y="0"/>
          <a:ext cx="0" cy="0"/>
          <a:chOff x="0" y="0"/>
          <a:chExt cx="0" cy="0"/>
        </a:xfrm>
      </p:grpSpPr>
      <p:sp>
        <p:nvSpPr>
          <p:cNvPr id="1049167" name="幻灯片图像占位符 1"/>
          <p:cNvSpPr>
            <a:spLocks noGrp="1" noRot="1" noChangeAspect="1"/>
          </p:cNvSpPr>
          <p:nvPr>
            <p:ph type="sldImg"/>
          </p:nvPr>
        </p:nvSpPr>
        <p:spPr/>
      </p:sp>
      <p:sp>
        <p:nvSpPr>
          <p:cNvPr id="1049168" name="备注占位符 2"/>
          <p:cNvSpPr>
            <a:spLocks noGrp="1"/>
          </p:cNvSpPr>
          <p:nvPr>
            <p:ph type="body" idx="1"/>
          </p:nvPr>
        </p:nvSpPr>
        <p:spPr/>
        <p:txBody>
          <a:bodyPr/>
          <a:p>
            <a:endParaRPr lang="zh-CN" altLang="en-US"/>
          </a:p>
        </p:txBody>
      </p:sp>
      <p:sp>
        <p:nvSpPr>
          <p:cNvPr id="1049169"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341" name=""/>
        <p:cNvGrpSpPr/>
        <p:nvPr/>
      </p:nvGrpSpPr>
      <p:grpSpPr>
        <a:xfrm>
          <a:off x="0" y="0"/>
          <a:ext cx="0" cy="0"/>
          <a:chOff x="0" y="0"/>
          <a:chExt cx="0" cy="0"/>
        </a:xfrm>
      </p:grpSpPr>
      <p:sp>
        <p:nvSpPr>
          <p:cNvPr id="1049173" name="幻灯片图像占位符 1"/>
          <p:cNvSpPr>
            <a:spLocks noGrp="1" noRot="1" noChangeAspect="1"/>
          </p:cNvSpPr>
          <p:nvPr>
            <p:ph type="sldImg"/>
          </p:nvPr>
        </p:nvSpPr>
        <p:spPr/>
      </p:sp>
      <p:sp>
        <p:nvSpPr>
          <p:cNvPr id="1049174" name="备注占位符 2"/>
          <p:cNvSpPr>
            <a:spLocks noGrp="1"/>
          </p:cNvSpPr>
          <p:nvPr>
            <p:ph type="body" idx="1"/>
          </p:nvPr>
        </p:nvSpPr>
        <p:spPr/>
        <p:txBody>
          <a:bodyPr/>
          <a:p>
            <a:endParaRPr lang="zh-CN" altLang="en-US"/>
          </a:p>
        </p:txBody>
      </p:sp>
      <p:sp>
        <p:nvSpPr>
          <p:cNvPr id="1049175"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344" name=""/>
        <p:cNvGrpSpPr/>
        <p:nvPr/>
      </p:nvGrpSpPr>
      <p:grpSpPr>
        <a:xfrm>
          <a:off x="0" y="0"/>
          <a:ext cx="0" cy="0"/>
          <a:chOff x="0" y="0"/>
          <a:chExt cx="0" cy="0"/>
        </a:xfrm>
      </p:grpSpPr>
      <p:sp>
        <p:nvSpPr>
          <p:cNvPr id="1049184" name="幻灯片图像占位符 1"/>
          <p:cNvSpPr>
            <a:spLocks noGrp="1" noRot="1" noChangeAspect="1"/>
          </p:cNvSpPr>
          <p:nvPr>
            <p:ph type="sldImg"/>
          </p:nvPr>
        </p:nvSpPr>
        <p:spPr/>
      </p:sp>
      <p:sp>
        <p:nvSpPr>
          <p:cNvPr id="1049185" name="备注占位符 2"/>
          <p:cNvSpPr>
            <a:spLocks noGrp="1"/>
          </p:cNvSpPr>
          <p:nvPr>
            <p:ph type="body" idx="1"/>
          </p:nvPr>
        </p:nvSpPr>
        <p:spPr/>
        <p:txBody>
          <a:bodyPr/>
          <a:p>
            <a:endParaRPr lang="zh-CN" altLang="en-US"/>
          </a:p>
        </p:txBody>
      </p:sp>
      <p:sp>
        <p:nvSpPr>
          <p:cNvPr id="1049186"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347" name=""/>
        <p:cNvGrpSpPr/>
        <p:nvPr/>
      </p:nvGrpSpPr>
      <p:grpSpPr>
        <a:xfrm>
          <a:off x="0" y="0"/>
          <a:ext cx="0" cy="0"/>
          <a:chOff x="0" y="0"/>
          <a:chExt cx="0" cy="0"/>
        </a:xfrm>
      </p:grpSpPr>
      <p:sp>
        <p:nvSpPr>
          <p:cNvPr id="1049195" name="幻灯片图像占位符 1"/>
          <p:cNvSpPr>
            <a:spLocks noGrp="1" noRot="1" noChangeAspect="1"/>
          </p:cNvSpPr>
          <p:nvPr>
            <p:ph type="sldImg"/>
          </p:nvPr>
        </p:nvSpPr>
        <p:spPr/>
      </p:sp>
      <p:sp>
        <p:nvSpPr>
          <p:cNvPr id="1049196" name="备注占位符 2"/>
          <p:cNvSpPr>
            <a:spLocks noGrp="1"/>
          </p:cNvSpPr>
          <p:nvPr>
            <p:ph type="body" idx="1"/>
          </p:nvPr>
        </p:nvSpPr>
        <p:spPr/>
        <p:txBody>
          <a:bodyPr/>
          <a:p>
            <a:endParaRPr lang="zh-CN" altLang="en-US"/>
          </a:p>
        </p:txBody>
      </p:sp>
      <p:sp>
        <p:nvSpPr>
          <p:cNvPr id="1049197"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351" name=""/>
        <p:cNvGrpSpPr/>
        <p:nvPr/>
      </p:nvGrpSpPr>
      <p:grpSpPr>
        <a:xfrm>
          <a:off x="0" y="0"/>
          <a:ext cx="0" cy="0"/>
          <a:chOff x="0" y="0"/>
          <a:chExt cx="0" cy="0"/>
        </a:xfrm>
      </p:grpSpPr>
      <p:sp>
        <p:nvSpPr>
          <p:cNvPr id="1049213" name="幻灯片图像占位符 1"/>
          <p:cNvSpPr>
            <a:spLocks noGrp="1" noRot="1" noChangeAspect="1"/>
          </p:cNvSpPr>
          <p:nvPr>
            <p:ph type="sldImg"/>
          </p:nvPr>
        </p:nvSpPr>
        <p:spPr/>
      </p:sp>
      <p:sp>
        <p:nvSpPr>
          <p:cNvPr id="1049214" name="备注占位符 2"/>
          <p:cNvSpPr>
            <a:spLocks noGrp="1"/>
          </p:cNvSpPr>
          <p:nvPr>
            <p:ph type="body" idx="1"/>
          </p:nvPr>
        </p:nvSpPr>
        <p:spPr/>
        <p:txBody>
          <a:bodyPr/>
          <a:p>
            <a:endParaRPr lang="zh-CN" altLang="en-US"/>
          </a:p>
        </p:txBody>
      </p:sp>
      <p:sp>
        <p:nvSpPr>
          <p:cNvPr id="1049215"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12" name=""/>
        <p:cNvGrpSpPr/>
        <p:nvPr/>
      </p:nvGrpSpPr>
      <p:grpSpPr>
        <a:xfrm>
          <a:off x="0" y="0"/>
          <a:ext cx="0" cy="0"/>
          <a:chOff x="0" y="0"/>
          <a:chExt cx="0" cy="0"/>
        </a:xfrm>
      </p:grpSpPr>
      <p:sp>
        <p:nvSpPr>
          <p:cNvPr id="1048640" name="幻灯片图像占位符 1"/>
          <p:cNvSpPr>
            <a:spLocks noGrp="1" noRot="1" noChangeAspect="1"/>
          </p:cNvSpPr>
          <p:nvPr>
            <p:ph type="sldImg"/>
          </p:nvPr>
        </p:nvSpPr>
        <p:spPr/>
      </p:sp>
      <p:sp>
        <p:nvSpPr>
          <p:cNvPr id="1048641" name="备注占位符 2"/>
          <p:cNvSpPr>
            <a:spLocks noGrp="1"/>
          </p:cNvSpPr>
          <p:nvPr>
            <p:ph type="body" idx="1"/>
          </p:nvPr>
        </p:nvSpPr>
        <p:spPr/>
        <p:txBody>
          <a:bodyPr/>
          <a:p>
            <a:endParaRPr lang="zh-CN" altLang="en-US"/>
          </a:p>
        </p:txBody>
      </p:sp>
      <p:sp>
        <p:nvSpPr>
          <p:cNvPr id="1048642"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355" name=""/>
        <p:cNvGrpSpPr/>
        <p:nvPr/>
      </p:nvGrpSpPr>
      <p:grpSpPr>
        <a:xfrm>
          <a:off x="0" y="0"/>
          <a:ext cx="0" cy="0"/>
          <a:chOff x="0" y="0"/>
          <a:chExt cx="0" cy="0"/>
        </a:xfrm>
      </p:grpSpPr>
      <p:sp>
        <p:nvSpPr>
          <p:cNvPr id="1049228" name="幻灯片图像占位符 1"/>
          <p:cNvSpPr>
            <a:spLocks noGrp="1" noRot="1" noChangeAspect="1"/>
          </p:cNvSpPr>
          <p:nvPr>
            <p:ph type="sldImg"/>
          </p:nvPr>
        </p:nvSpPr>
        <p:spPr/>
      </p:sp>
      <p:sp>
        <p:nvSpPr>
          <p:cNvPr id="1049229" name="备注占位符 2"/>
          <p:cNvSpPr>
            <a:spLocks noGrp="1"/>
          </p:cNvSpPr>
          <p:nvPr>
            <p:ph type="body" idx="1"/>
          </p:nvPr>
        </p:nvSpPr>
        <p:spPr/>
        <p:txBody>
          <a:bodyPr/>
          <a:p>
            <a:endParaRPr lang="zh-CN" altLang="en-US"/>
          </a:p>
        </p:txBody>
      </p:sp>
      <p:sp>
        <p:nvSpPr>
          <p:cNvPr id="1049230"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358" name=""/>
        <p:cNvGrpSpPr/>
        <p:nvPr/>
      </p:nvGrpSpPr>
      <p:grpSpPr>
        <a:xfrm>
          <a:off x="0" y="0"/>
          <a:ext cx="0" cy="0"/>
          <a:chOff x="0" y="0"/>
          <a:chExt cx="0" cy="0"/>
        </a:xfrm>
      </p:grpSpPr>
      <p:sp>
        <p:nvSpPr>
          <p:cNvPr id="1049235" name="幻灯片图像占位符 1"/>
          <p:cNvSpPr>
            <a:spLocks noGrp="1" noRot="1" noChangeAspect="1"/>
          </p:cNvSpPr>
          <p:nvPr>
            <p:ph type="sldImg"/>
          </p:nvPr>
        </p:nvSpPr>
        <p:spPr/>
      </p:sp>
      <p:sp>
        <p:nvSpPr>
          <p:cNvPr id="1049236" name="备注占位符 2"/>
          <p:cNvSpPr>
            <a:spLocks noGrp="1"/>
          </p:cNvSpPr>
          <p:nvPr>
            <p:ph type="body" idx="1"/>
          </p:nvPr>
        </p:nvSpPr>
        <p:spPr/>
        <p:txBody>
          <a:bodyPr/>
          <a:p>
            <a:endParaRPr lang="zh-CN" altLang="en-US"/>
          </a:p>
        </p:txBody>
      </p:sp>
      <p:sp>
        <p:nvSpPr>
          <p:cNvPr id="1049237"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361" name=""/>
        <p:cNvGrpSpPr/>
        <p:nvPr/>
      </p:nvGrpSpPr>
      <p:grpSpPr>
        <a:xfrm>
          <a:off x="0" y="0"/>
          <a:ext cx="0" cy="0"/>
          <a:chOff x="0" y="0"/>
          <a:chExt cx="0" cy="0"/>
        </a:xfrm>
      </p:grpSpPr>
      <p:sp>
        <p:nvSpPr>
          <p:cNvPr id="1049242" name="幻灯片图像占位符 1"/>
          <p:cNvSpPr>
            <a:spLocks noGrp="1" noRot="1" noChangeAspect="1"/>
          </p:cNvSpPr>
          <p:nvPr>
            <p:ph type="sldImg"/>
          </p:nvPr>
        </p:nvSpPr>
        <p:spPr/>
      </p:sp>
      <p:sp>
        <p:nvSpPr>
          <p:cNvPr id="1049243" name="备注占位符 2"/>
          <p:cNvSpPr>
            <a:spLocks noGrp="1"/>
          </p:cNvSpPr>
          <p:nvPr>
            <p:ph type="body" idx="1"/>
          </p:nvPr>
        </p:nvSpPr>
        <p:spPr/>
        <p:txBody>
          <a:bodyPr/>
          <a:p>
            <a:endParaRPr lang="zh-CN" altLang="en-US"/>
          </a:p>
        </p:txBody>
      </p:sp>
      <p:sp>
        <p:nvSpPr>
          <p:cNvPr id="1049244"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364" name=""/>
        <p:cNvGrpSpPr/>
        <p:nvPr/>
      </p:nvGrpSpPr>
      <p:grpSpPr>
        <a:xfrm>
          <a:off x="0" y="0"/>
          <a:ext cx="0" cy="0"/>
          <a:chOff x="0" y="0"/>
          <a:chExt cx="0" cy="0"/>
        </a:xfrm>
      </p:grpSpPr>
      <p:sp>
        <p:nvSpPr>
          <p:cNvPr id="1049251" name="幻灯片图像占位符 1"/>
          <p:cNvSpPr>
            <a:spLocks noGrp="1" noRot="1" noChangeAspect="1"/>
          </p:cNvSpPr>
          <p:nvPr>
            <p:ph type="sldImg"/>
          </p:nvPr>
        </p:nvSpPr>
        <p:spPr/>
      </p:sp>
      <p:sp>
        <p:nvSpPr>
          <p:cNvPr id="1049252" name="备注占位符 2"/>
          <p:cNvSpPr>
            <a:spLocks noGrp="1"/>
          </p:cNvSpPr>
          <p:nvPr>
            <p:ph type="body" idx="1"/>
          </p:nvPr>
        </p:nvSpPr>
        <p:spPr/>
        <p:txBody>
          <a:bodyPr/>
          <a:p>
            <a:endParaRPr lang="zh-CN" altLang="en-US"/>
          </a:p>
        </p:txBody>
      </p:sp>
      <p:sp>
        <p:nvSpPr>
          <p:cNvPr id="1049253"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367" name=""/>
        <p:cNvGrpSpPr/>
        <p:nvPr/>
      </p:nvGrpSpPr>
      <p:grpSpPr>
        <a:xfrm>
          <a:off x="0" y="0"/>
          <a:ext cx="0" cy="0"/>
          <a:chOff x="0" y="0"/>
          <a:chExt cx="0" cy="0"/>
        </a:xfrm>
      </p:grpSpPr>
      <p:sp>
        <p:nvSpPr>
          <p:cNvPr id="1049260" name="幻灯片图像占位符 1"/>
          <p:cNvSpPr>
            <a:spLocks noGrp="1" noRot="1" noChangeAspect="1"/>
          </p:cNvSpPr>
          <p:nvPr>
            <p:ph type="sldImg"/>
          </p:nvPr>
        </p:nvSpPr>
        <p:spPr/>
      </p:sp>
      <p:sp>
        <p:nvSpPr>
          <p:cNvPr id="1049261" name="备注占位符 2"/>
          <p:cNvSpPr>
            <a:spLocks noGrp="1"/>
          </p:cNvSpPr>
          <p:nvPr>
            <p:ph type="body" idx="1"/>
          </p:nvPr>
        </p:nvSpPr>
        <p:spPr/>
        <p:txBody>
          <a:bodyPr/>
          <a:p>
            <a:endParaRPr lang="zh-CN" altLang="en-US"/>
          </a:p>
        </p:txBody>
      </p:sp>
      <p:sp>
        <p:nvSpPr>
          <p:cNvPr id="1049262"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370" name=""/>
        <p:cNvGrpSpPr/>
        <p:nvPr/>
      </p:nvGrpSpPr>
      <p:grpSpPr>
        <a:xfrm>
          <a:off x="0" y="0"/>
          <a:ext cx="0" cy="0"/>
          <a:chOff x="0" y="0"/>
          <a:chExt cx="0" cy="0"/>
        </a:xfrm>
      </p:grpSpPr>
      <p:sp>
        <p:nvSpPr>
          <p:cNvPr id="1049266" name="幻灯片图像占位符 1"/>
          <p:cNvSpPr>
            <a:spLocks noGrp="1" noRot="1" noChangeAspect="1"/>
          </p:cNvSpPr>
          <p:nvPr>
            <p:ph type="sldImg"/>
          </p:nvPr>
        </p:nvSpPr>
        <p:spPr/>
      </p:sp>
      <p:sp>
        <p:nvSpPr>
          <p:cNvPr id="1049267" name="备注占位符 2"/>
          <p:cNvSpPr>
            <a:spLocks noGrp="1"/>
          </p:cNvSpPr>
          <p:nvPr>
            <p:ph type="body" idx="1"/>
          </p:nvPr>
        </p:nvSpPr>
        <p:spPr/>
        <p:txBody>
          <a:bodyPr/>
          <a:p>
            <a:endParaRPr lang="zh-CN" altLang="en-US"/>
          </a:p>
        </p:txBody>
      </p:sp>
      <p:sp>
        <p:nvSpPr>
          <p:cNvPr id="1049268"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373" name=""/>
        <p:cNvGrpSpPr/>
        <p:nvPr/>
      </p:nvGrpSpPr>
      <p:grpSpPr>
        <a:xfrm>
          <a:off x="0" y="0"/>
          <a:ext cx="0" cy="0"/>
          <a:chOff x="0" y="0"/>
          <a:chExt cx="0" cy="0"/>
        </a:xfrm>
      </p:grpSpPr>
      <p:sp>
        <p:nvSpPr>
          <p:cNvPr id="1049277" name="幻灯片图像占位符 1"/>
          <p:cNvSpPr>
            <a:spLocks noGrp="1" noRot="1" noChangeAspect="1"/>
          </p:cNvSpPr>
          <p:nvPr>
            <p:ph type="sldImg"/>
          </p:nvPr>
        </p:nvSpPr>
        <p:spPr/>
      </p:sp>
      <p:sp>
        <p:nvSpPr>
          <p:cNvPr id="1049278" name="备注占位符 2"/>
          <p:cNvSpPr>
            <a:spLocks noGrp="1"/>
          </p:cNvSpPr>
          <p:nvPr>
            <p:ph type="body" idx="1"/>
          </p:nvPr>
        </p:nvSpPr>
        <p:spPr/>
        <p:txBody>
          <a:bodyPr/>
          <a:p>
            <a:endParaRPr lang="zh-CN" altLang="en-US"/>
          </a:p>
        </p:txBody>
      </p:sp>
      <p:sp>
        <p:nvSpPr>
          <p:cNvPr id="1049279"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376" name=""/>
        <p:cNvGrpSpPr/>
        <p:nvPr/>
      </p:nvGrpSpPr>
      <p:grpSpPr>
        <a:xfrm>
          <a:off x="0" y="0"/>
          <a:ext cx="0" cy="0"/>
          <a:chOff x="0" y="0"/>
          <a:chExt cx="0" cy="0"/>
        </a:xfrm>
      </p:grpSpPr>
      <p:sp>
        <p:nvSpPr>
          <p:cNvPr id="1049285" name="幻灯片图像占位符 1"/>
          <p:cNvSpPr>
            <a:spLocks noGrp="1" noRot="1" noChangeAspect="1"/>
          </p:cNvSpPr>
          <p:nvPr>
            <p:ph type="sldImg"/>
          </p:nvPr>
        </p:nvSpPr>
        <p:spPr/>
      </p:sp>
      <p:sp>
        <p:nvSpPr>
          <p:cNvPr id="1049286" name="备注占位符 2"/>
          <p:cNvSpPr>
            <a:spLocks noGrp="1"/>
          </p:cNvSpPr>
          <p:nvPr>
            <p:ph type="body" idx="1"/>
          </p:nvPr>
        </p:nvSpPr>
        <p:spPr/>
        <p:txBody>
          <a:bodyPr/>
          <a:p>
            <a:endParaRPr lang="zh-CN" altLang="en-US"/>
          </a:p>
        </p:txBody>
      </p:sp>
      <p:sp>
        <p:nvSpPr>
          <p:cNvPr id="1049287"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379" name=""/>
        <p:cNvGrpSpPr/>
        <p:nvPr/>
      </p:nvGrpSpPr>
      <p:grpSpPr>
        <a:xfrm>
          <a:off x="0" y="0"/>
          <a:ext cx="0" cy="0"/>
          <a:chOff x="0" y="0"/>
          <a:chExt cx="0" cy="0"/>
        </a:xfrm>
      </p:grpSpPr>
      <p:sp>
        <p:nvSpPr>
          <p:cNvPr id="1049297" name="幻灯片图像占位符 1"/>
          <p:cNvSpPr>
            <a:spLocks noGrp="1" noRot="1" noChangeAspect="1"/>
          </p:cNvSpPr>
          <p:nvPr>
            <p:ph type="sldImg"/>
          </p:nvPr>
        </p:nvSpPr>
        <p:spPr/>
      </p:sp>
      <p:sp>
        <p:nvSpPr>
          <p:cNvPr id="1049298" name="备注占位符 2"/>
          <p:cNvSpPr>
            <a:spLocks noGrp="1"/>
          </p:cNvSpPr>
          <p:nvPr>
            <p:ph type="body" idx="1"/>
          </p:nvPr>
        </p:nvSpPr>
        <p:spPr/>
        <p:txBody>
          <a:bodyPr/>
          <a:p>
            <a:endParaRPr lang="zh-CN" altLang="en-US"/>
          </a:p>
        </p:txBody>
      </p:sp>
      <p:sp>
        <p:nvSpPr>
          <p:cNvPr id="1049299"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382" name=""/>
        <p:cNvGrpSpPr/>
        <p:nvPr/>
      </p:nvGrpSpPr>
      <p:grpSpPr>
        <a:xfrm>
          <a:off x="0" y="0"/>
          <a:ext cx="0" cy="0"/>
          <a:chOff x="0" y="0"/>
          <a:chExt cx="0" cy="0"/>
        </a:xfrm>
      </p:grpSpPr>
      <p:sp>
        <p:nvSpPr>
          <p:cNvPr id="1049305" name="幻灯片图像占位符 1"/>
          <p:cNvSpPr>
            <a:spLocks noGrp="1" noRot="1" noChangeAspect="1"/>
          </p:cNvSpPr>
          <p:nvPr>
            <p:ph type="sldImg"/>
          </p:nvPr>
        </p:nvSpPr>
        <p:spPr/>
      </p:sp>
      <p:sp>
        <p:nvSpPr>
          <p:cNvPr id="1049306" name="备注占位符 2"/>
          <p:cNvSpPr>
            <a:spLocks noGrp="1"/>
          </p:cNvSpPr>
          <p:nvPr>
            <p:ph type="body" idx="1"/>
          </p:nvPr>
        </p:nvSpPr>
        <p:spPr/>
        <p:txBody>
          <a:bodyPr/>
          <a:p>
            <a:endParaRPr lang="zh-CN" altLang="en-US"/>
          </a:p>
        </p:txBody>
      </p:sp>
      <p:sp>
        <p:nvSpPr>
          <p:cNvPr id="1049307"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15" name=""/>
        <p:cNvGrpSpPr/>
        <p:nvPr/>
      </p:nvGrpSpPr>
      <p:grpSpPr>
        <a:xfrm>
          <a:off x="0" y="0"/>
          <a:ext cx="0" cy="0"/>
          <a:chOff x="0" y="0"/>
          <a:chExt cx="0" cy="0"/>
        </a:xfrm>
      </p:grpSpPr>
      <p:sp>
        <p:nvSpPr>
          <p:cNvPr id="1048646" name="幻灯片图像占位符 1"/>
          <p:cNvSpPr>
            <a:spLocks noGrp="1" noRot="1" noChangeAspect="1"/>
          </p:cNvSpPr>
          <p:nvPr>
            <p:ph type="sldImg"/>
          </p:nvPr>
        </p:nvSpPr>
        <p:spPr/>
      </p:sp>
      <p:sp>
        <p:nvSpPr>
          <p:cNvPr id="1048647" name="备注占位符 2"/>
          <p:cNvSpPr>
            <a:spLocks noGrp="1"/>
          </p:cNvSpPr>
          <p:nvPr>
            <p:ph type="body" idx="1"/>
          </p:nvPr>
        </p:nvSpPr>
        <p:spPr/>
        <p:txBody>
          <a:bodyPr/>
          <a:p>
            <a:endParaRPr lang="zh-CN" altLang="en-US"/>
          </a:p>
        </p:txBody>
      </p:sp>
      <p:sp>
        <p:nvSpPr>
          <p:cNvPr id="1048648"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385" name=""/>
        <p:cNvGrpSpPr/>
        <p:nvPr/>
      </p:nvGrpSpPr>
      <p:grpSpPr>
        <a:xfrm>
          <a:off x="0" y="0"/>
          <a:ext cx="0" cy="0"/>
          <a:chOff x="0" y="0"/>
          <a:chExt cx="0" cy="0"/>
        </a:xfrm>
      </p:grpSpPr>
      <p:sp>
        <p:nvSpPr>
          <p:cNvPr id="1049310" name="幻灯片图像占位符 1"/>
          <p:cNvSpPr>
            <a:spLocks noGrp="1" noRot="1" noChangeAspect="1"/>
          </p:cNvSpPr>
          <p:nvPr>
            <p:ph type="sldImg"/>
          </p:nvPr>
        </p:nvSpPr>
        <p:spPr/>
      </p:sp>
      <p:sp>
        <p:nvSpPr>
          <p:cNvPr id="1049311" name="备注占位符 2"/>
          <p:cNvSpPr>
            <a:spLocks noGrp="1"/>
          </p:cNvSpPr>
          <p:nvPr>
            <p:ph type="body" idx="1"/>
          </p:nvPr>
        </p:nvSpPr>
        <p:spPr/>
        <p:txBody>
          <a:bodyPr/>
          <a:p>
            <a:endParaRPr lang="zh-CN" altLang="en-US"/>
          </a:p>
        </p:txBody>
      </p:sp>
      <p:sp>
        <p:nvSpPr>
          <p:cNvPr id="1049312"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18" name=""/>
        <p:cNvGrpSpPr/>
        <p:nvPr/>
      </p:nvGrpSpPr>
      <p:grpSpPr>
        <a:xfrm>
          <a:off x="0" y="0"/>
          <a:ext cx="0" cy="0"/>
          <a:chOff x="0" y="0"/>
          <a:chExt cx="0" cy="0"/>
        </a:xfrm>
      </p:grpSpPr>
      <p:sp>
        <p:nvSpPr>
          <p:cNvPr id="1048654" name="幻灯片图像占位符 1"/>
          <p:cNvSpPr>
            <a:spLocks noGrp="1" noRot="1" noChangeAspect="1"/>
          </p:cNvSpPr>
          <p:nvPr>
            <p:ph type="sldImg"/>
          </p:nvPr>
        </p:nvSpPr>
        <p:spPr/>
      </p:sp>
      <p:sp>
        <p:nvSpPr>
          <p:cNvPr id="1048655" name="备注占位符 2"/>
          <p:cNvSpPr>
            <a:spLocks noGrp="1"/>
          </p:cNvSpPr>
          <p:nvPr>
            <p:ph type="body" idx="1"/>
          </p:nvPr>
        </p:nvSpPr>
        <p:spPr/>
        <p:txBody>
          <a:bodyPr/>
          <a:p>
            <a:endParaRPr lang="zh-CN" altLang="en-US"/>
          </a:p>
        </p:txBody>
      </p:sp>
      <p:sp>
        <p:nvSpPr>
          <p:cNvPr id="1048656" name="灯片编号占位符 3"/>
          <p:cNvSpPr>
            <a:spLocks noGrp="1"/>
          </p:cNvSpPr>
          <p:nvPr>
            <p:ph type="sldNum" sz="quarter" idx="10"/>
          </p:nvPr>
        </p:nvSpPr>
        <p:spPr/>
        <p:txBody>
          <a:bodyPr/>
          <a:p>
            <a:fld id="{5ABF9DEE-92C8-4A31-A050-0675857F129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7"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1048582"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048583" name="日期占位符 3"/>
          <p:cNvSpPr>
            <a:spLocks noGrp="1"/>
          </p:cNvSpPr>
          <p:nvPr>
            <p:ph type="dt" sz="half" idx="10"/>
          </p:nvPr>
        </p:nvSpPr>
        <p:spPr/>
        <p:txBody>
          <a:bodyPr/>
          <a:p>
            <a:endParaRPr lang="zh-CN" altLang="en-US"/>
          </a:p>
        </p:txBody>
      </p:sp>
      <p:sp>
        <p:nvSpPr>
          <p:cNvPr id="1048584" name="页脚占位符 4"/>
          <p:cNvSpPr>
            <a:spLocks noGrp="1"/>
          </p:cNvSpPr>
          <p:nvPr>
            <p:ph type="ftr" sz="quarter" idx="11"/>
          </p:nvPr>
        </p:nvSpPr>
        <p:spPr/>
        <p:txBody>
          <a:bodyPr/>
          <a:p>
            <a:endParaRPr lang="zh-CN" altLang="en-US"/>
          </a:p>
        </p:txBody>
      </p:sp>
      <p:sp>
        <p:nvSpPr>
          <p:cNvPr id="1048585" name="灯片编号占位符 5"/>
          <p:cNvSpPr>
            <a:spLocks noGrp="1"/>
          </p:cNvSpPr>
          <p:nvPr>
            <p:ph type="sldNum" sz="quarter" idx="12"/>
          </p:nvPr>
        </p:nvSpPr>
        <p:spPr/>
        <p:txBody>
          <a:bodyPr/>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92"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00" name=""/>
        <p:cNvGrpSpPr/>
        <p:nvPr/>
      </p:nvGrpSpPr>
      <p:grpSpPr>
        <a:xfrm>
          <a:off x="0" y="0"/>
          <a:ext cx="0" cy="0"/>
          <a:chOff x="0" y="0"/>
          <a:chExt cx="0" cy="0"/>
        </a:xfrm>
      </p:grpSpPr>
      <p:sp>
        <p:nvSpPr>
          <p:cNvPr id="1048614" name="矩形 6"/>
          <p:cNvSpPr/>
          <p:nvPr userDrawn="1"/>
        </p:nvSpPr>
        <p:spPr>
          <a:xfrm>
            <a:off x="0" y="304800"/>
            <a:ext cx="12192000" cy="53702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59" name="图片 8"/>
          <p:cNvPicPr>
            <a:picLocks noChangeAspect="1"/>
          </p:cNvPicPr>
          <p:nvPr userDrawn="1"/>
        </p:nvPicPr>
        <p:blipFill>
          <a:blip r:embed="rId2" cstate="print"/>
          <a:stretch>
            <a:fillRect/>
          </a:stretch>
        </p:blipFill>
        <p:spPr>
          <a:xfrm>
            <a:off x="437548" y="0"/>
            <a:ext cx="1071937" cy="1205235"/>
          </a:xfrm>
          <a:prstGeom prst="rect">
            <a:avLst/>
          </a:prstGeom>
        </p:spPr>
      </p:pic>
      <p:sp>
        <p:nvSpPr>
          <p:cNvPr id="1048615" name="灯片编号占位符 6"/>
          <p:cNvSpPr>
            <a:spLocks noGrp="1"/>
          </p:cNvSpPr>
          <p:nvPr>
            <p:ph type="sldNum" sz="quarter" idx="12"/>
          </p:nvPr>
        </p:nvSpPr>
        <p:spPr>
          <a:xfrm>
            <a:off x="10947400" y="390751"/>
            <a:ext cx="596900" cy="365125"/>
          </a:xfrm>
        </p:spPr>
        <p:txBody>
          <a:bodyPr/>
          <a:lstStyle>
            <a:lvl1pPr algn="ctr">
              <a:defRPr sz="2000">
                <a:solidFill>
                  <a:schemeClr val="bg1"/>
                </a:solidFill>
              </a:defRPr>
            </a:lvl1pPr>
          </a:lstStyle>
          <a:p>
            <a:fld id="{E90B57B3-00C1-462E-97B3-2A396444F17F}" type="slidenum">
              <a:rPr lang="zh-CN" altLang="en-US" smtClean="0"/>
            </a:fld>
            <a:endParaRPr lang="zh-CN" altLang="en-US"/>
          </a:p>
        </p:txBody>
      </p:sp>
      <p:sp>
        <p:nvSpPr>
          <p:cNvPr id="1048616" name="左中括号 11"/>
          <p:cNvSpPr/>
          <p:nvPr userDrawn="1"/>
        </p:nvSpPr>
        <p:spPr>
          <a:xfrm>
            <a:off x="10807700" y="422503"/>
            <a:ext cx="101600" cy="308201"/>
          </a:xfrm>
          <a:prstGeom prst="leftBracket">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48617" name="左中括号 12"/>
          <p:cNvSpPr/>
          <p:nvPr userDrawn="1"/>
        </p:nvSpPr>
        <p:spPr>
          <a:xfrm rot="10800000">
            <a:off x="11605419" y="422502"/>
            <a:ext cx="101600" cy="308201"/>
          </a:xfrm>
          <a:prstGeom prst="leftBracket">
            <a:avLst/>
          </a:prstGeom>
          <a:ln w="1905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048618" name="文本占位符 14"/>
          <p:cNvSpPr>
            <a:spLocks noGrp="1"/>
          </p:cNvSpPr>
          <p:nvPr>
            <p:ph type="body" sz="quarter" idx="13" hasCustomPrompt="1"/>
          </p:nvPr>
        </p:nvSpPr>
        <p:spPr>
          <a:xfrm>
            <a:off x="1573779" y="390751"/>
            <a:ext cx="3411163" cy="410467"/>
          </a:xfrm>
        </p:spPr>
        <p:txBody>
          <a:bodyPr anchor="ctr">
            <a:normAutofit/>
          </a:bodyPr>
          <a:lstStyle>
            <a:lvl1pPr marL="0" indent="0">
              <a:buNone/>
              <a:defRPr sz="2000">
                <a:solidFill>
                  <a:schemeClr val="bg1"/>
                </a:solidFill>
              </a:defRPr>
            </a:lvl1pPr>
          </a:lstStyle>
          <a:p>
            <a:pPr lvl="0"/>
            <a:r>
              <a:rPr lang="zh-CN" altLang="en-US" dirty="0"/>
              <a:t>点击输入章节标题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59"/>
                                        </p:tgtEl>
                                        <p:attrNameLst>
                                          <p:attrName>style.visibility</p:attrName>
                                        </p:attrNameLst>
                                      </p:cBhvr>
                                      <p:to>
                                        <p:strVal val="visible"/>
                                      </p:to>
                                    </p:set>
                                    <p:animEffect transition="in" filter="fade">
                                      <p:cBhvr>
                                        <p:cTn id="7" dur="1000"/>
                                        <p:tgtEl>
                                          <p:spTgt spid="2097159"/>
                                        </p:tgtEl>
                                      </p:cBhvr>
                                    </p:animEffect>
                                    <p:anim calcmode="lin" valueType="num">
                                      <p:cBhvr>
                                        <p:cTn id="8" dur="1000" fill="hold"/>
                                        <p:tgtEl>
                                          <p:spTgt spid="2097159"/>
                                        </p:tgtEl>
                                        <p:attrNameLst>
                                          <p:attrName>ppt_x</p:attrName>
                                        </p:attrNameLst>
                                      </p:cBhvr>
                                      <p:tavLst>
                                        <p:tav tm="0">
                                          <p:val>
                                            <p:strVal val="#ppt_x"/>
                                          </p:val>
                                        </p:tav>
                                        <p:tav tm="100000">
                                          <p:val>
                                            <p:strVal val="#ppt_x"/>
                                          </p:val>
                                        </p:tav>
                                      </p:tavLst>
                                    </p:anim>
                                    <p:anim calcmode="lin" valueType="num">
                                      <p:cBhvr>
                                        <p:cTn id="9" dur="1000" fill="hold"/>
                                        <p:tgtEl>
                                          <p:spTgt spid="20971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48618">
                                            <p:txEl>
                                              <p:pRg st="0" end="0"/>
                                            </p:txEl>
                                          </p:spTgt>
                                        </p:tgtEl>
                                        <p:attrNameLst>
                                          <p:attrName>style.visibility</p:attrName>
                                        </p:attrNameLst>
                                      </p:cBhvr>
                                      <p:to>
                                        <p:strVal val="visible"/>
                                      </p:to>
                                    </p:set>
                                    <p:animEffect transition="in" filter="wipe(left)">
                                      <p:cBhvr>
                                        <p:cTn id="13" dur="1000"/>
                                        <p:tgtEl>
                                          <p:spTgt spid="10486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8" grpId="0" build="p">
        <p:tmplLst>
          <p:tmpl lvl="1">
            <p:tnLst>
              <p:par>
                <p:cTn presetID="22" presetClass="entr" presetSubtype="8" fill="hold" nodeType="afterEffect">
                  <p:stCondLst>
                    <p:cond delay="0"/>
                  </p:stCondLst>
                  <p:childTnLst>
                    <p:set>
                      <p:cBhvr>
                        <p:cTn dur="1" fill="hold">
                          <p:stCondLst>
                            <p:cond delay="0"/>
                          </p:stCondLst>
                        </p:cTn>
                        <p:tgtEl>
                          <p:spTgt spid="1048618"/>
                        </p:tgtEl>
                        <p:attrNameLst>
                          <p:attrName>style.visibility</p:attrName>
                        </p:attrNameLst>
                      </p:cBhvr>
                      <p:to>
                        <p:strVal val="visible"/>
                      </p:to>
                    </p:set>
                    <p:animEffect transition="in" filter="wipe(left)">
                      <p:cBhvr>
                        <p:cTn dur="1000"/>
                        <p:tgtEl>
                          <p:spTgt spid="1048618"/>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96" name=""/>
        <p:cNvGrpSpPr/>
        <p:nvPr/>
      </p:nvGrpSpPr>
      <p:grpSpPr>
        <a:xfrm>
          <a:off x="0" y="0"/>
          <a:ext cx="0" cy="0"/>
          <a:chOff x="0" y="0"/>
          <a:chExt cx="0" cy="0"/>
        </a:xfrm>
      </p:grpSpPr>
      <p:cxnSp>
        <p:nvCxnSpPr>
          <p:cNvPr id="3145729" name="直接连接符 13"/>
          <p:cNvCxnSpPr/>
          <p:nvPr userDrawn="1"/>
        </p:nvCxnSpPr>
        <p:spPr>
          <a:xfrm>
            <a:off x="9405257" y="595086"/>
            <a:ext cx="2162629"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2097157" name="图片 7"/>
          <p:cNvPicPr>
            <a:picLocks noChangeAspect="1"/>
          </p:cNvPicPr>
          <p:nvPr userDrawn="1"/>
        </p:nvPicPr>
        <p:blipFill>
          <a:blip r:embed="rId2"/>
          <a:stretch>
            <a:fillRect/>
          </a:stretch>
        </p:blipFill>
        <p:spPr>
          <a:xfrm>
            <a:off x="438006" y="1085997"/>
            <a:ext cx="5761914" cy="5532517"/>
          </a:xfrm>
          <a:prstGeom prst="rect">
            <a:avLst/>
          </a:prstGeom>
        </p:spPr>
      </p:pic>
      <p:sp>
        <p:nvSpPr>
          <p:cNvPr id="1048606" name="文本占位符 14"/>
          <p:cNvSpPr>
            <a:spLocks noGrp="1"/>
          </p:cNvSpPr>
          <p:nvPr>
            <p:ph type="body" sz="quarter" idx="13" hasCustomPrompt="1"/>
          </p:nvPr>
        </p:nvSpPr>
        <p:spPr>
          <a:xfrm>
            <a:off x="6888067" y="4302311"/>
            <a:ext cx="3411163" cy="410467"/>
          </a:xfrm>
        </p:spPr>
        <p:txBody>
          <a:bodyPr anchor="ctr">
            <a:noAutofit/>
          </a:bodyPr>
          <a:lstStyle>
            <a:lvl1pPr marL="0" indent="0" algn="ctr">
              <a:buNone/>
              <a:defRPr sz="3200" b="1">
                <a:solidFill>
                  <a:schemeClr val="accent2">
                    <a:lumMod val="50000"/>
                  </a:schemeClr>
                </a:solidFill>
              </a:defRPr>
            </a:lvl1pPr>
          </a:lstStyle>
          <a:p>
            <a:pPr lvl="0"/>
            <a:r>
              <a:rPr lang="zh-CN" altLang="en-US" dirty="0"/>
              <a:t>第一章</a:t>
            </a:r>
            <a:endParaRPr lang="zh-CN" altLang="en-US" dirty="0"/>
          </a:p>
        </p:txBody>
      </p:sp>
      <p:sp>
        <p:nvSpPr>
          <p:cNvPr id="1048607" name="文本占位符 14"/>
          <p:cNvSpPr>
            <a:spLocks noGrp="1"/>
          </p:cNvSpPr>
          <p:nvPr>
            <p:ph type="body" sz="quarter" idx="14" hasCustomPrompt="1"/>
          </p:nvPr>
        </p:nvSpPr>
        <p:spPr>
          <a:xfrm>
            <a:off x="6015152" y="5107893"/>
            <a:ext cx="4899592" cy="410467"/>
          </a:xfrm>
        </p:spPr>
        <p:txBody>
          <a:bodyPr anchor="ctr">
            <a:noAutofit/>
          </a:bodyPr>
          <a:lstStyle>
            <a:lvl1pPr marL="0" indent="0" algn="ctr">
              <a:buNone/>
              <a:defRPr sz="4000" b="1">
                <a:solidFill>
                  <a:schemeClr val="tx1"/>
                </a:solidFill>
              </a:defRPr>
            </a:lvl1pPr>
          </a:lstStyle>
          <a:p>
            <a:pPr lvl="0"/>
            <a:r>
              <a:rPr lang="zh-CN" altLang="en-US" dirty="0"/>
              <a:t>点击输入章节标题</a:t>
            </a:r>
            <a:endParaRPr lang="zh-CN" altLang="en-US" dirty="0"/>
          </a:p>
        </p:txBody>
      </p:sp>
      <p:pic>
        <p:nvPicPr>
          <p:cNvPr id="2097158" name="图片 10"/>
          <p:cNvPicPr>
            <a:picLocks noChangeAspect="1"/>
          </p:cNvPicPr>
          <p:nvPr userDrawn="1"/>
        </p:nvPicPr>
        <p:blipFill>
          <a:blip r:embed="rId3"/>
          <a:stretch>
            <a:fillRect/>
          </a:stretch>
        </p:blipFill>
        <p:spPr>
          <a:xfrm>
            <a:off x="5298988" y="1526301"/>
            <a:ext cx="2172229" cy="1530124"/>
          </a:xfrm>
          <a:prstGeom prst="rect">
            <a:avLst/>
          </a:prstGeom>
        </p:spPr>
      </p:pic>
      <p:sp>
        <p:nvSpPr>
          <p:cNvPr id="1048608" name="矩形 11"/>
          <p:cNvSpPr/>
          <p:nvPr userDrawn="1"/>
        </p:nvSpPr>
        <p:spPr>
          <a:xfrm>
            <a:off x="9840685" y="406399"/>
            <a:ext cx="1335315" cy="377372"/>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过渡页</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57"/>
                                        </p:tgtEl>
                                        <p:attrNameLst>
                                          <p:attrName>style.visibility</p:attrName>
                                        </p:attrNameLst>
                                      </p:cBhvr>
                                      <p:to>
                                        <p:strVal val="visible"/>
                                      </p:to>
                                    </p:set>
                                    <p:animEffect transition="in" filter="fade">
                                      <p:cBhvr>
                                        <p:cTn id="7" dur="1000"/>
                                        <p:tgtEl>
                                          <p:spTgt spid="2097157"/>
                                        </p:tgtEl>
                                      </p:cBhvr>
                                    </p:animEffect>
                                    <p:anim calcmode="lin" valueType="num">
                                      <p:cBhvr>
                                        <p:cTn id="8" dur="1000" fill="hold"/>
                                        <p:tgtEl>
                                          <p:spTgt spid="2097157"/>
                                        </p:tgtEl>
                                        <p:attrNameLst>
                                          <p:attrName>ppt_x</p:attrName>
                                        </p:attrNameLst>
                                      </p:cBhvr>
                                      <p:tavLst>
                                        <p:tav tm="0">
                                          <p:val>
                                            <p:strVal val="#ppt_x"/>
                                          </p:val>
                                        </p:tav>
                                        <p:tav tm="100000">
                                          <p:val>
                                            <p:strVal val="#ppt_x"/>
                                          </p:val>
                                        </p:tav>
                                      </p:tavLst>
                                    </p:anim>
                                    <p:anim calcmode="lin" valueType="num">
                                      <p:cBhvr>
                                        <p:cTn id="9" dur="1000" fill="hold"/>
                                        <p:tgtEl>
                                          <p:spTgt spid="20971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097158"/>
                                        </p:tgtEl>
                                        <p:attrNameLst>
                                          <p:attrName>style.visibility</p:attrName>
                                        </p:attrNameLst>
                                      </p:cBhvr>
                                      <p:to>
                                        <p:strVal val="visible"/>
                                      </p:to>
                                    </p:set>
                                    <p:anim calcmode="lin" valueType="num">
                                      <p:cBhvr>
                                        <p:cTn id="13" dur="500" fill="hold"/>
                                        <p:tgtEl>
                                          <p:spTgt spid="2097158"/>
                                        </p:tgtEl>
                                        <p:attrNameLst>
                                          <p:attrName>ppt_w</p:attrName>
                                        </p:attrNameLst>
                                      </p:cBhvr>
                                      <p:tavLst>
                                        <p:tav tm="0">
                                          <p:val>
                                            <p:fltVal val="0.0"/>
                                          </p:val>
                                        </p:tav>
                                        <p:tav tm="100000">
                                          <p:val>
                                            <p:strVal val="#ppt_w"/>
                                          </p:val>
                                        </p:tav>
                                      </p:tavLst>
                                    </p:anim>
                                    <p:anim calcmode="lin" valueType="num">
                                      <p:cBhvr>
                                        <p:cTn id="14" dur="500" fill="hold"/>
                                        <p:tgtEl>
                                          <p:spTgt spid="2097158"/>
                                        </p:tgtEl>
                                        <p:attrNameLst>
                                          <p:attrName>ppt_h</p:attrName>
                                        </p:attrNameLst>
                                      </p:cBhvr>
                                      <p:tavLst>
                                        <p:tav tm="0">
                                          <p:val>
                                            <p:fltVal val="0.0"/>
                                          </p:val>
                                        </p:tav>
                                        <p:tav tm="100000">
                                          <p:val>
                                            <p:strVal val="#ppt_h"/>
                                          </p:val>
                                        </p:tav>
                                      </p:tavLst>
                                    </p:anim>
                                    <p:animEffect transition="in" filter="fade">
                                      <p:cBhvr>
                                        <p:cTn id="15" dur="500"/>
                                        <p:tgtEl>
                                          <p:spTgt spid="2097158"/>
                                        </p:tgtEl>
                                      </p:cBhvr>
                                    </p:animEffect>
                                  </p:childTnLst>
                                </p:cTn>
                              </p:par>
                            </p:childTnLst>
                          </p:cTn>
                        </p:par>
                        <p:par>
                          <p:cTn id="16" fill="hold">
                            <p:stCondLst>
                              <p:cond delay="1500"/>
                            </p:stCondLst>
                            <p:childTnLst>
                              <p:par>
                                <p:cTn id="17" presetID="50" presetClass="entr" presetSubtype="0" decel="100000" fill="hold" grpId="0" nodeType="afterEffect">
                                  <p:stCondLst>
                                    <p:cond delay="0"/>
                                  </p:stCondLst>
                                  <p:childTnLst>
                                    <p:set>
                                      <p:cBhvr>
                                        <p:cTn id="18" dur="1" fill="hold">
                                          <p:stCondLst>
                                            <p:cond delay="0"/>
                                          </p:stCondLst>
                                        </p:cTn>
                                        <p:tgtEl>
                                          <p:spTgt spid="1048606">
                                            <p:txEl>
                                              <p:pRg st="0" end="0"/>
                                            </p:txEl>
                                          </p:spTgt>
                                        </p:tgtEl>
                                        <p:attrNameLst>
                                          <p:attrName>style.visibility</p:attrName>
                                        </p:attrNameLst>
                                      </p:cBhvr>
                                      <p:to>
                                        <p:strVal val="visible"/>
                                      </p:to>
                                    </p:set>
                                    <p:anim calcmode="lin" valueType="num">
                                      <p:cBhvr>
                                        <p:cTn id="19" dur="1000" fill="hold"/>
                                        <p:tgtEl>
                                          <p:spTgt spid="1048606">
                                            <p:txEl>
                                              <p:pRg st="0" end="0"/>
                                            </p:txEl>
                                          </p:spTgt>
                                        </p:tgtEl>
                                        <p:attrNameLst>
                                          <p:attrName>ppt_w</p:attrName>
                                        </p:attrNameLst>
                                      </p:cBhvr>
                                      <p:tavLst>
                                        <p:tav tm="0">
                                          <p:val>
                                            <p:strVal val="#ppt_w+.3"/>
                                          </p:val>
                                        </p:tav>
                                        <p:tav tm="100000">
                                          <p:val>
                                            <p:strVal val="#ppt_w"/>
                                          </p:val>
                                        </p:tav>
                                      </p:tavLst>
                                    </p:anim>
                                    <p:anim calcmode="lin" valueType="num">
                                      <p:cBhvr>
                                        <p:cTn id="20" dur="1000" fill="hold"/>
                                        <p:tgtEl>
                                          <p:spTgt spid="1048606">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1048606">
                                            <p:txEl>
                                              <p:pRg st="0" end="0"/>
                                            </p:txEl>
                                          </p:spTgt>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1048607">
                                            <p:txEl>
                                              <p:pRg st="0" end="0"/>
                                            </p:txEl>
                                          </p:spTgt>
                                        </p:tgtEl>
                                        <p:attrNameLst>
                                          <p:attrName>style.visibility</p:attrName>
                                        </p:attrNameLst>
                                      </p:cBhvr>
                                      <p:to>
                                        <p:strVal val="visible"/>
                                      </p:to>
                                    </p:set>
                                    <p:animEffect transition="in" filter="wipe(left)">
                                      <p:cBhvr>
                                        <p:cTn id="25" dur="1000"/>
                                        <p:tgtEl>
                                          <p:spTgt spid="10486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6" grpId="0" build="p">
        <p:tmplLst>
          <p:tmpl lvl="1">
            <p:tnLst>
              <p:par>
                <p:cTn presetID="50" presetClass="entr" presetSubtype="0" decel="100000" fill="hold" nodeType="afterEffect">
                  <p:stCondLst>
                    <p:cond delay="0"/>
                  </p:stCondLst>
                  <p:childTnLst>
                    <p:set>
                      <p:cBhvr>
                        <p:cTn dur="1" fill="hold">
                          <p:stCondLst>
                            <p:cond delay="0"/>
                          </p:stCondLst>
                        </p:cTn>
                        <p:tgtEl>
                          <p:spTgt spid="1048606"/>
                        </p:tgtEl>
                        <p:attrNameLst>
                          <p:attrName>style.visibility</p:attrName>
                        </p:attrNameLst>
                      </p:cBhvr>
                      <p:to>
                        <p:strVal val="visible"/>
                      </p:to>
                    </p:set>
                    <p:anim calcmode="lin" valueType="num">
                      <p:cBhvr>
                        <p:cTn dur="1000" fill="hold"/>
                        <p:tgtEl>
                          <p:spTgt spid="1048606"/>
                        </p:tgtEl>
                        <p:attrNameLst>
                          <p:attrName>ppt_w</p:attrName>
                        </p:attrNameLst>
                      </p:cBhvr>
                      <p:tavLst>
                        <p:tav tm="0">
                          <p:val>
                            <p:strVal val="#ppt_w+.3"/>
                          </p:val>
                        </p:tav>
                        <p:tav tm="100000">
                          <p:val>
                            <p:strVal val="#ppt_w"/>
                          </p:val>
                        </p:tav>
                      </p:tavLst>
                    </p:anim>
                    <p:anim calcmode="lin" valueType="num">
                      <p:cBhvr>
                        <p:cTn dur="1000" fill="hold"/>
                        <p:tgtEl>
                          <p:spTgt spid="1048606"/>
                        </p:tgtEl>
                        <p:attrNameLst>
                          <p:attrName>ppt_h</p:attrName>
                        </p:attrNameLst>
                      </p:cBhvr>
                      <p:tavLst>
                        <p:tav tm="0">
                          <p:val>
                            <p:strVal val="#ppt_h"/>
                          </p:val>
                        </p:tav>
                        <p:tav tm="100000">
                          <p:val>
                            <p:strVal val="#ppt_h"/>
                          </p:val>
                        </p:tav>
                      </p:tavLst>
                    </p:anim>
                    <p:animEffect transition="in" filter="fade">
                      <p:cBhvr>
                        <p:cTn dur="1000"/>
                        <p:tgtEl>
                          <p:spTgt spid="1048606"/>
                        </p:tgtEl>
                      </p:cBhvr>
                    </p:animEffect>
                  </p:childTnLst>
                </p:cTn>
              </p:par>
            </p:tnLst>
          </p:tmpl>
        </p:tmplLst>
      </p:bldP>
      <p:bldP spid="1048607" grpId="0" build="p">
        <p:tmplLst>
          <p:tmpl lvl="1">
            <p:tnLst>
              <p:par>
                <p:cTn presetID="22" presetClass="entr" presetSubtype="8" fill="hold" nodeType="afterEffect">
                  <p:stCondLst>
                    <p:cond delay="0"/>
                  </p:stCondLst>
                  <p:childTnLst>
                    <p:set>
                      <p:cBhvr>
                        <p:cTn dur="1" fill="hold">
                          <p:stCondLst>
                            <p:cond delay="0"/>
                          </p:stCondLst>
                        </p:cTn>
                        <p:tgtEl>
                          <p:spTgt spid="1048607"/>
                        </p:tgtEl>
                        <p:attrNameLst>
                          <p:attrName>style.visibility</p:attrName>
                        </p:attrNameLst>
                      </p:cBhvr>
                      <p:to>
                        <p:strVal val="visible"/>
                      </p:to>
                    </p:set>
                    <p:animEffect transition="in" filter="wipe(left)">
                      <p:cBhvr>
                        <p:cTn dur="1000"/>
                        <p:tgtEl>
                          <p:spTgt spid="1048607"/>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2"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p>
            <a:r>
              <a:rPr lang="zh-CN" altLang="en-US"/>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B57B3-00C1-462E-97B3-2A396444F17F}"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7.png"/><Relationship Id="rId5" Type="http://schemas.microsoft.com/office/2007/relationships/media" Target="../media/media1.mp3"/><Relationship Id="rId4" Type="http://schemas.openxmlformats.org/officeDocument/2006/relationships/audio" Target="NULL" TargetMode="Externa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3.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image" Target="../media/image26.jpeg"/><Relationship Id="rId1" Type="http://schemas.openxmlformats.org/officeDocument/2006/relationships/image" Target="../media/image25.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image" Target="../media/image28.jpeg"/><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image" Target="../media/image30.jpeg"/><Relationship Id="rId1" Type="http://schemas.openxmlformats.org/officeDocument/2006/relationships/image" Target="../media/image2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32.jpe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3.xml"/><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36.png"/><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37.png"/><Relationship Id="rId1" Type="http://schemas.openxmlformats.org/officeDocument/2006/relationships/oleObject" Target="../embeddings/oleObject2.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3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image" Target="../media/image41.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42.jpe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3.xml"/><Relationship Id="rId1" Type="http://schemas.openxmlformats.org/officeDocument/2006/relationships/image" Target="../media/image43.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image" Target="../media/image44.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image" Target="../media/image4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46.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3.xml"/><Relationship Id="rId1" Type="http://schemas.openxmlformats.org/officeDocument/2006/relationships/image" Target="../media/image47.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3.xml"/><Relationship Id="rId1"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3.xml"/><Relationship Id="rId1" Type="http://schemas.openxmlformats.org/officeDocument/2006/relationships/image" Target="../media/image50.jpeg"/></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3.xml"/><Relationship Id="rId1" Type="http://schemas.openxmlformats.org/officeDocument/2006/relationships/image" Target="../media/image51.jpe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3.xml"/><Relationship Id="rId1" Type="http://schemas.openxmlformats.org/officeDocument/2006/relationships/image" Target="../media/image5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image" Target="../media/image53.jpe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3.xml"/><Relationship Id="rId1" Type="http://schemas.openxmlformats.org/officeDocument/2006/relationships/image" Target="../media/image54.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image" Target="../media/image5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56.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image" Target="../media/image5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3.xml"/><Relationship Id="rId1" Type="http://schemas.openxmlformats.org/officeDocument/2006/relationships/image" Target="../media/image58.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3.xml"/><Relationship Id="rId1" Type="http://schemas.openxmlformats.org/officeDocument/2006/relationships/image" Target="../media/image59.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3.xml"/><Relationship Id="rId1" Type="http://schemas.openxmlformats.org/officeDocument/2006/relationships/image" Target="../media/image60.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9" Type="http://schemas.openxmlformats.org/officeDocument/2006/relationships/image" Target="../media/image69.png"/><Relationship Id="rId8" Type="http://schemas.openxmlformats.org/officeDocument/2006/relationships/image" Target="../media/image68.png"/><Relationship Id="rId7" Type="http://schemas.openxmlformats.org/officeDocument/2006/relationships/image" Target="../media/image67.png"/><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 Id="rId3" Type="http://schemas.openxmlformats.org/officeDocument/2006/relationships/image" Target="../media/image63.png"/><Relationship Id="rId2" Type="http://schemas.openxmlformats.org/officeDocument/2006/relationships/image" Target="../media/image62.png"/><Relationship Id="rId12" Type="http://schemas.openxmlformats.org/officeDocument/2006/relationships/notesSlide" Target="../notesSlides/notesSlide69.xml"/><Relationship Id="rId11" Type="http://schemas.openxmlformats.org/officeDocument/2006/relationships/slideLayout" Target="../slideLayouts/slideLayout3.xml"/><Relationship Id="rId10" Type="http://schemas.openxmlformats.org/officeDocument/2006/relationships/image" Target="../media/image70.png"/><Relationship Id="rId1"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11.png"/></Relationships>
</file>

<file path=ppt/slides/_rels/slide70.xml.rels><?xml version="1.0" encoding="UTF-8" standalone="yes"?>
<Relationships xmlns="http://schemas.openxmlformats.org/package/2006/relationships"><Relationship Id="rId9" Type="http://schemas.openxmlformats.org/officeDocument/2006/relationships/notesSlide" Target="../notesSlides/notesSlide70.xml"/><Relationship Id="rId8" Type="http://schemas.openxmlformats.org/officeDocument/2006/relationships/slideLayout" Target="../slideLayouts/slideLayout3.xml"/><Relationship Id="rId7" Type="http://schemas.openxmlformats.org/officeDocument/2006/relationships/image" Target="../media/image77.png"/><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image" Target="../media/image71.png"/></Relationships>
</file>

<file path=ppt/slides/_rels/slide71.xml.rels><?xml version="1.0" encoding="UTF-8" standalone="yes"?>
<Relationships xmlns="http://schemas.openxmlformats.org/package/2006/relationships"><Relationship Id="rId9" Type="http://schemas.openxmlformats.org/officeDocument/2006/relationships/image" Target="../media/image86.png"/><Relationship Id="rId8" Type="http://schemas.openxmlformats.org/officeDocument/2006/relationships/image" Target="../media/image85.png"/><Relationship Id="rId7" Type="http://schemas.openxmlformats.org/officeDocument/2006/relationships/image" Target="../media/image84.png"/><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3" Type="http://schemas.openxmlformats.org/officeDocument/2006/relationships/image" Target="../media/image80.png"/><Relationship Id="rId2" Type="http://schemas.openxmlformats.org/officeDocument/2006/relationships/image" Target="../media/image79.png"/><Relationship Id="rId12" Type="http://schemas.openxmlformats.org/officeDocument/2006/relationships/notesSlide" Target="../notesSlides/notesSlide71.xml"/><Relationship Id="rId11" Type="http://schemas.openxmlformats.org/officeDocument/2006/relationships/slideLayout" Target="../slideLayouts/slideLayout3.xml"/><Relationship Id="rId10" Type="http://schemas.openxmlformats.org/officeDocument/2006/relationships/image" Target="../media/image87.png"/><Relationship Id="rId1" Type="http://schemas.openxmlformats.org/officeDocument/2006/relationships/image" Target="../media/image78.png"/></Relationships>
</file>

<file path=ppt/slides/_rels/slide72.xml.rels><?xml version="1.0" encoding="UTF-8" standalone="yes"?>
<Relationships xmlns="http://schemas.openxmlformats.org/package/2006/relationships"><Relationship Id="rId9" Type="http://schemas.openxmlformats.org/officeDocument/2006/relationships/image" Target="../media/image95.png"/><Relationship Id="rId8" Type="http://schemas.openxmlformats.org/officeDocument/2006/relationships/image" Target="../media/image94.png"/><Relationship Id="rId7" Type="http://schemas.openxmlformats.org/officeDocument/2006/relationships/image" Target="../media/image93.png"/><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 Id="rId3" Type="http://schemas.openxmlformats.org/officeDocument/2006/relationships/image" Target="../media/image89.png"/><Relationship Id="rId2" Type="http://schemas.openxmlformats.org/officeDocument/2006/relationships/image" Target="../media/image88.png"/><Relationship Id="rId12" Type="http://schemas.openxmlformats.org/officeDocument/2006/relationships/notesSlide" Target="../notesSlides/notesSlide72.xml"/><Relationship Id="rId11" Type="http://schemas.openxmlformats.org/officeDocument/2006/relationships/slideLayout" Target="../slideLayouts/slideLayout3.xml"/><Relationship Id="rId10" Type="http://schemas.openxmlformats.org/officeDocument/2006/relationships/image" Target="../media/image96.png"/><Relationship Id="rId1" Type="http://schemas.openxmlformats.org/officeDocument/2006/relationships/image" Target="../media/image8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9" Type="http://schemas.openxmlformats.org/officeDocument/2006/relationships/oleObject" Target="../embeddings/oleObject7.bin"/><Relationship Id="rId8" Type="http://schemas.openxmlformats.org/officeDocument/2006/relationships/image" Target="../media/image100.wmf"/><Relationship Id="rId7" Type="http://schemas.openxmlformats.org/officeDocument/2006/relationships/oleObject" Target="../embeddings/oleObject6.bin"/><Relationship Id="rId6" Type="http://schemas.openxmlformats.org/officeDocument/2006/relationships/image" Target="../media/image99.wmf"/><Relationship Id="rId5" Type="http://schemas.openxmlformats.org/officeDocument/2006/relationships/oleObject" Target="../embeddings/oleObject5.bin"/><Relationship Id="rId4" Type="http://schemas.openxmlformats.org/officeDocument/2006/relationships/image" Target="../media/image98.wmf"/><Relationship Id="rId3" Type="http://schemas.openxmlformats.org/officeDocument/2006/relationships/oleObject" Target="../embeddings/oleObject4.bin"/><Relationship Id="rId2" Type="http://schemas.openxmlformats.org/officeDocument/2006/relationships/image" Target="../media/image97.wmf"/><Relationship Id="rId13" Type="http://schemas.openxmlformats.org/officeDocument/2006/relationships/notesSlide" Target="../notesSlides/notesSlide76.xml"/><Relationship Id="rId12" Type="http://schemas.openxmlformats.org/officeDocument/2006/relationships/vmlDrawing" Target="../drawings/vmlDrawing3.vml"/><Relationship Id="rId11" Type="http://schemas.openxmlformats.org/officeDocument/2006/relationships/slideLayout" Target="../slideLayouts/slideLayout3.xml"/><Relationship Id="rId10" Type="http://schemas.openxmlformats.org/officeDocument/2006/relationships/image" Target="../media/image101.wmf"/><Relationship Id="rId1" Type="http://schemas.openxmlformats.org/officeDocument/2006/relationships/oleObject" Target="../embeddings/oleObject3.bin"/></Relationships>
</file>

<file path=ppt/slides/_rels/slide77.xml.rels><?xml version="1.0" encoding="UTF-8" standalone="yes"?>
<Relationships xmlns="http://schemas.openxmlformats.org/package/2006/relationships"><Relationship Id="rId7" Type="http://schemas.openxmlformats.org/officeDocument/2006/relationships/notesSlide" Target="../notesSlides/notesSlide77.xml"/><Relationship Id="rId6" Type="http://schemas.openxmlformats.org/officeDocument/2006/relationships/vmlDrawing" Target="../drawings/vmlDrawing4.vml"/><Relationship Id="rId5" Type="http://schemas.openxmlformats.org/officeDocument/2006/relationships/slideLayout" Target="../slideLayouts/slideLayout3.xml"/><Relationship Id="rId4" Type="http://schemas.openxmlformats.org/officeDocument/2006/relationships/image" Target="../media/image103.wmf"/><Relationship Id="rId3" Type="http://schemas.openxmlformats.org/officeDocument/2006/relationships/oleObject" Target="../embeddings/oleObject9.bin"/><Relationship Id="rId2" Type="http://schemas.openxmlformats.org/officeDocument/2006/relationships/image" Target="../media/image102.wmf"/><Relationship Id="rId1" Type="http://schemas.openxmlformats.org/officeDocument/2006/relationships/oleObject" Target="../embeddings/oleObject8.bin"/></Relationships>
</file>

<file path=ppt/slides/_rels/slide78.xml.rels><?xml version="1.0" encoding="UTF-8" standalone="yes"?>
<Relationships xmlns="http://schemas.openxmlformats.org/package/2006/relationships"><Relationship Id="rId8" Type="http://schemas.openxmlformats.org/officeDocument/2006/relationships/notesSlide" Target="../notesSlides/notesSlide78.xml"/><Relationship Id="rId7" Type="http://schemas.openxmlformats.org/officeDocument/2006/relationships/slideLayout" Target="../slideLayouts/slideLayout3.xml"/><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 Id="rId3" Type="http://schemas.openxmlformats.org/officeDocument/2006/relationships/image" Target="../media/image106.jpeg"/><Relationship Id="rId2" Type="http://schemas.openxmlformats.org/officeDocument/2006/relationships/image" Target="../media/image105.jpeg"/><Relationship Id="rId1" Type="http://schemas.openxmlformats.org/officeDocument/2006/relationships/image" Target="../media/image104.jpeg"/></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3.xml"/><Relationship Id="rId1" Type="http://schemas.openxmlformats.org/officeDocument/2006/relationships/image" Target="../media/image110.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image" Target="../media/image12.jpeg"/></Relationships>
</file>

<file path=ppt/slides/_rels/slide80.xml.rels><?xml version="1.0" encoding="UTF-8" standalone="yes"?>
<Relationships xmlns="http://schemas.openxmlformats.org/package/2006/relationships"><Relationship Id="rId4" Type="http://schemas.openxmlformats.org/officeDocument/2006/relationships/notesSlide" Target="../notesSlides/notesSlide80.xml"/><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8" name=""/>
        <p:cNvGrpSpPr/>
        <p:nvPr/>
      </p:nvGrpSpPr>
      <p:grpSpPr>
        <a:xfrm>
          <a:off x="0" y="0"/>
          <a:ext cx="0" cy="0"/>
          <a:chOff x="0" y="0"/>
          <a:chExt cx="0" cy="0"/>
        </a:xfrm>
      </p:grpSpPr>
      <p:pic>
        <p:nvPicPr>
          <p:cNvPr id="2097152" name="图片 3"/>
          <p:cNvPicPr>
            <a:picLocks noChangeAspect="1"/>
          </p:cNvPicPr>
          <p:nvPr/>
        </p:nvPicPr>
        <p:blipFill>
          <a:blip r:embed="rId2"/>
          <a:stretch>
            <a:fillRect/>
          </a:stretch>
        </p:blipFill>
        <p:spPr>
          <a:xfrm>
            <a:off x="7326842" y="2857983"/>
            <a:ext cx="3965272" cy="4000017"/>
          </a:xfrm>
          <a:prstGeom prst="rect">
            <a:avLst/>
          </a:prstGeom>
        </p:spPr>
      </p:pic>
      <p:sp>
        <p:nvSpPr>
          <p:cNvPr id="1048586" name="Rectangle 2"/>
          <p:cNvSpPr>
            <a:spLocks noChangeArrowheads="1"/>
          </p:cNvSpPr>
          <p:nvPr/>
        </p:nvSpPr>
        <p:spPr bwMode="auto">
          <a:xfrm>
            <a:off x="453118" y="3152163"/>
            <a:ext cx="7343775" cy="1014730"/>
          </a:xfrm>
          <a:prstGeom prst="rect">
            <a:avLst/>
          </a:prstGeom>
          <a:noFill/>
          <a:ln>
            <a:noFill/>
          </a:ln>
          <a:effectLst>
            <a:outerShdw dist="107763" dir="2700000" algn="ctr" rotWithShape="0">
              <a:schemeClr val="bg2"/>
            </a:outerShdw>
          </a:effectLst>
        </p:spPr>
        <p:txBody>
          <a:bodyPr anchor="ctr">
            <a:spAutoFit/>
          </a:bodyPr>
          <a:p>
            <a:pPr algn="ctr"/>
            <a:r>
              <a:rPr lang="zh-CN" altLang="en-US" sz="6000" b="1" dirty="0">
                <a:solidFill>
                  <a:schemeClr val="accent2">
                    <a:lumMod val="50000"/>
                  </a:schemeClr>
                </a:solidFill>
                <a:latin typeface="+mn-ea"/>
              </a:rPr>
              <a:t>危险化学品基础知识</a:t>
            </a:r>
            <a:endParaRPr lang="zh-CN" altLang="en-US" sz="6000" b="1" dirty="0">
              <a:solidFill>
                <a:schemeClr val="accent2">
                  <a:lumMod val="50000"/>
                </a:schemeClr>
              </a:solidFill>
              <a:latin typeface="+mn-ea"/>
            </a:endParaRPr>
          </a:p>
        </p:txBody>
      </p:sp>
      <p:pic>
        <p:nvPicPr>
          <p:cNvPr id="2097153" name="图片 5"/>
          <p:cNvPicPr>
            <a:picLocks noChangeAspect="1"/>
          </p:cNvPicPr>
          <p:nvPr/>
        </p:nvPicPr>
        <p:blipFill rotWithShape="1">
          <a:blip r:embed="rId3" cstate="print"/>
          <a:srcRect l="9404" t="27273" r="11926" b="33824"/>
          <a:stretch>
            <a:fillRect/>
          </a:stretch>
        </p:blipFill>
        <p:spPr>
          <a:xfrm>
            <a:off x="6923313" y="638629"/>
            <a:ext cx="4978401" cy="1407886"/>
          </a:xfrm>
          <a:prstGeom prst="rect">
            <a:avLst/>
          </a:prstGeom>
        </p:spPr>
      </p:pic>
      <p:sp>
        <p:nvSpPr>
          <p:cNvPr id="1048587" name="文本框 6"/>
          <p:cNvSpPr txBox="1"/>
          <p:nvPr/>
        </p:nvSpPr>
        <p:spPr>
          <a:xfrm>
            <a:off x="667657" y="2320700"/>
            <a:ext cx="2240280" cy="358141"/>
          </a:xfrm>
          <a:prstGeom prst="rect">
            <a:avLst/>
          </a:prstGeom>
          <a:noFill/>
        </p:spPr>
        <p:txBody>
          <a:bodyPr wrap="none" rtlCol="0">
            <a:spAutoFit/>
          </a:bodyPr>
          <a:p>
            <a:r>
              <a:rPr lang="zh-CN" altLang="en-US" dirty="0"/>
              <a:t>安全培训专题之</a:t>
            </a:r>
            <a:r>
              <a:rPr lang="en-US" altLang="zh-CN" dirty="0"/>
              <a:t>——</a:t>
            </a:r>
            <a:endParaRPr lang="zh-CN" altLang="en-US" dirty="0"/>
          </a:p>
        </p:txBody>
      </p:sp>
      <p:sp>
        <p:nvSpPr>
          <p:cNvPr id="1048588" name="矩形 8"/>
          <p:cNvSpPr/>
          <p:nvPr/>
        </p:nvSpPr>
        <p:spPr>
          <a:xfrm>
            <a:off x="1243152" y="4964411"/>
            <a:ext cx="2191657" cy="4349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汇报人：张俊</a:t>
            </a:r>
            <a:endParaRPr lang="zh-CN" altLang="en-US" dirty="0"/>
          </a:p>
        </p:txBody>
      </p:sp>
      <p:sp>
        <p:nvSpPr>
          <p:cNvPr id="1048589" name="矩形 9"/>
          <p:cNvSpPr/>
          <p:nvPr/>
        </p:nvSpPr>
        <p:spPr>
          <a:xfrm>
            <a:off x="3759201" y="4964411"/>
            <a:ext cx="2557462" cy="434904"/>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dirty="0"/>
              <a:t>汇报时间：</a:t>
            </a:r>
            <a:r>
              <a:rPr lang="en-US" altLang="zh-CN" dirty="0"/>
              <a:t>2021.7.10</a:t>
            </a:r>
            <a:endParaRPr lang="en-US" altLang="zh-CN" dirty="0"/>
          </a:p>
        </p:txBody>
      </p:sp>
      <p:sp>
        <p:nvSpPr>
          <p:cNvPr id="1048590" name="灯片编号占位符 10"/>
          <p:cNvSpPr>
            <a:spLocks noGrp="1"/>
          </p:cNvSpPr>
          <p:nvPr>
            <p:ph type="sldNum" sz="quarter" idx="12"/>
          </p:nvPr>
        </p:nvSpPr>
        <p:spPr/>
        <p:txBody>
          <a:bodyPr/>
          <a:p>
            <a:fld id="{E90B57B3-00C1-462E-97B3-2A396444F17F}" type="slidenum">
              <a:rPr lang="zh-CN" altLang="en-US" smtClean="0"/>
            </a:fld>
            <a:endParaRPr lang="zh-CN" altLang="en-US"/>
          </a:p>
        </p:txBody>
      </p:sp>
      <p:pic>
        <p:nvPicPr>
          <p:cNvPr id="2097154" name="583c5b8ea6a0a">
            <a:hlinkClick r:id="" action="ppaction://media"/>
          </p:cNvPr>
          <p:cNvPicPr>
            <a:picLocks noChangeAspect="1"/>
          </p:cNvPicPr>
          <p:nvPr>
            <a:audioFile r:link="rId4"/>
            <p:extLst>
              <p:ext uri="{DAA4B4D4-6D71-4841-9C94-3DE7FCFB9230}">
                <p14:media xmlns:p14="http://schemas.microsoft.com/office/powerpoint/2010/main" r:embed="rId5">
                  <p14:trim st="5206.000000" end="8557.000000"/>
                </p14:media>
              </p:ext>
            </p:extLst>
          </p:nvPr>
        </p:nvPicPr>
        <p:blipFill>
          <a:blip r:embed="rId6"/>
          <a:stretch>
            <a:fillRect/>
          </a:stretch>
        </p:blipFill>
        <p:spPr>
          <a:xfrm>
            <a:off x="4325257" y="-1389743"/>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09715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2097152"/>
                                        </p:tgtEl>
                                        <p:attrNameLst>
                                          <p:attrName>style.visibility</p:attrName>
                                        </p:attrNameLst>
                                      </p:cBhvr>
                                      <p:to>
                                        <p:strVal val="visible"/>
                                      </p:to>
                                    </p:set>
                                    <p:animEffect transition="in" filter="fade">
                                      <p:cBhvr>
                                        <p:cTn id="10" dur="1000"/>
                                        <p:tgtEl>
                                          <p:spTgt spid="2097152"/>
                                        </p:tgtEl>
                                      </p:cBhvr>
                                    </p:animEffect>
                                    <p:anim calcmode="lin" valueType="num">
                                      <p:cBhvr>
                                        <p:cTn id="11" dur="1000" fill="hold"/>
                                        <p:tgtEl>
                                          <p:spTgt spid="2097152"/>
                                        </p:tgtEl>
                                        <p:attrNameLst>
                                          <p:attrName>ppt_x</p:attrName>
                                        </p:attrNameLst>
                                      </p:cBhvr>
                                      <p:tavLst>
                                        <p:tav tm="0">
                                          <p:val>
                                            <p:strVal val="#ppt_x"/>
                                          </p:val>
                                        </p:tav>
                                        <p:tav tm="100000">
                                          <p:val>
                                            <p:strVal val="#ppt_x"/>
                                          </p:val>
                                        </p:tav>
                                      </p:tavLst>
                                    </p:anim>
                                    <p:anim calcmode="lin" valueType="num">
                                      <p:cBhvr>
                                        <p:cTn id="12" dur="1000" fill="hold"/>
                                        <p:tgtEl>
                                          <p:spTgt spid="209715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097153"/>
                                        </p:tgtEl>
                                        <p:attrNameLst>
                                          <p:attrName>style.visibility</p:attrName>
                                        </p:attrNameLst>
                                      </p:cBhvr>
                                      <p:to>
                                        <p:strVal val="visible"/>
                                      </p:to>
                                    </p:set>
                                    <p:anim calcmode="lin" valueType="num">
                                      <p:cBhvr>
                                        <p:cTn id="16" dur="500" fill="hold"/>
                                        <p:tgtEl>
                                          <p:spTgt spid="2097153"/>
                                        </p:tgtEl>
                                        <p:attrNameLst>
                                          <p:attrName>ppt_w</p:attrName>
                                        </p:attrNameLst>
                                      </p:cBhvr>
                                      <p:tavLst>
                                        <p:tav tm="0">
                                          <p:val>
                                            <p:fltVal val="0.0"/>
                                          </p:val>
                                        </p:tav>
                                        <p:tav tm="100000">
                                          <p:val>
                                            <p:strVal val="#ppt_w"/>
                                          </p:val>
                                        </p:tav>
                                      </p:tavLst>
                                    </p:anim>
                                    <p:anim calcmode="lin" valueType="num">
                                      <p:cBhvr>
                                        <p:cTn id="17" dur="500" fill="hold"/>
                                        <p:tgtEl>
                                          <p:spTgt spid="2097153"/>
                                        </p:tgtEl>
                                        <p:attrNameLst>
                                          <p:attrName>ppt_h</p:attrName>
                                        </p:attrNameLst>
                                      </p:cBhvr>
                                      <p:tavLst>
                                        <p:tav tm="0">
                                          <p:val>
                                            <p:fltVal val="0.0"/>
                                          </p:val>
                                        </p:tav>
                                        <p:tav tm="100000">
                                          <p:val>
                                            <p:strVal val="#ppt_h"/>
                                          </p:val>
                                        </p:tav>
                                      </p:tavLst>
                                    </p:anim>
                                    <p:animEffect transition="in" filter="fade">
                                      <p:cBhvr>
                                        <p:cTn id="18" dur="500"/>
                                        <p:tgtEl>
                                          <p:spTgt spid="209715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48587"/>
                                        </p:tgtEl>
                                        <p:attrNameLst>
                                          <p:attrName>style.visibility</p:attrName>
                                        </p:attrNameLst>
                                      </p:cBhvr>
                                      <p:to>
                                        <p:strVal val="visible"/>
                                      </p:to>
                                    </p:set>
                                    <p:animEffect transition="in" filter="wipe(left)">
                                      <p:cBhvr>
                                        <p:cTn id="22" dur="750"/>
                                        <p:tgtEl>
                                          <p:spTgt spid="1048587"/>
                                        </p:tgtEl>
                                      </p:cBhvr>
                                    </p:animEffect>
                                  </p:childTnLst>
                                </p:cTn>
                              </p:par>
                            </p:childTnLst>
                          </p:cTn>
                        </p:par>
                        <p:par>
                          <p:cTn id="23" fill="hold">
                            <p:stCondLst>
                              <p:cond delay="2500"/>
                            </p:stCondLst>
                            <p:childTnLst>
                              <p:par>
                                <p:cTn id="24" presetID="22" presetClass="entr" presetSubtype="8" fill="hold" grpId="0" nodeType="afterEffect">
                                  <p:stCondLst>
                                    <p:cond delay="0"/>
                                  </p:stCondLst>
                                  <p:iterate type="lt">
                                    <p:tmPct val="10000"/>
                                  </p:iterate>
                                  <p:childTnLst>
                                    <p:set>
                                      <p:cBhvr>
                                        <p:cTn id="25" dur="1" fill="hold">
                                          <p:stCondLst>
                                            <p:cond delay="0"/>
                                          </p:stCondLst>
                                        </p:cTn>
                                        <p:tgtEl>
                                          <p:spTgt spid="1048586"/>
                                        </p:tgtEl>
                                        <p:attrNameLst>
                                          <p:attrName>style.visibility</p:attrName>
                                        </p:attrNameLst>
                                      </p:cBhvr>
                                      <p:to>
                                        <p:strVal val="visible"/>
                                      </p:to>
                                    </p:set>
                                    <p:animEffect transition="in" filter="wipe(left)">
                                      <p:cBhvr>
                                        <p:cTn id="26" dur="500"/>
                                        <p:tgtEl>
                                          <p:spTgt spid="1048586"/>
                                        </p:tgtEl>
                                      </p:cBhvr>
                                    </p:animEffect>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1048588"/>
                                        </p:tgtEl>
                                        <p:attrNameLst>
                                          <p:attrName>style.visibility</p:attrName>
                                        </p:attrNameLst>
                                      </p:cBhvr>
                                      <p:to>
                                        <p:strVal val="visible"/>
                                      </p:to>
                                    </p:set>
                                    <p:animEffect transition="in" filter="fade">
                                      <p:cBhvr>
                                        <p:cTn id="30" dur="1000"/>
                                        <p:tgtEl>
                                          <p:spTgt spid="1048588"/>
                                        </p:tgtEl>
                                      </p:cBhvr>
                                    </p:animEffect>
                                    <p:anim calcmode="lin" valueType="num">
                                      <p:cBhvr>
                                        <p:cTn id="31" dur="1000" fill="hold"/>
                                        <p:tgtEl>
                                          <p:spTgt spid="1048588"/>
                                        </p:tgtEl>
                                        <p:attrNameLst>
                                          <p:attrName>ppt_x</p:attrName>
                                        </p:attrNameLst>
                                      </p:cBhvr>
                                      <p:tavLst>
                                        <p:tav tm="0">
                                          <p:val>
                                            <p:strVal val="#ppt_x"/>
                                          </p:val>
                                        </p:tav>
                                        <p:tav tm="100000">
                                          <p:val>
                                            <p:strVal val="#ppt_x"/>
                                          </p:val>
                                        </p:tav>
                                      </p:tavLst>
                                    </p:anim>
                                    <p:anim calcmode="lin" valueType="num">
                                      <p:cBhvr>
                                        <p:cTn id="32" dur="1000" fill="hold"/>
                                        <p:tgtEl>
                                          <p:spTgt spid="1048588"/>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500"/>
                                  </p:stCondLst>
                                  <p:childTnLst>
                                    <p:set>
                                      <p:cBhvr>
                                        <p:cTn id="34" dur="1" fill="hold">
                                          <p:stCondLst>
                                            <p:cond delay="0"/>
                                          </p:stCondLst>
                                        </p:cTn>
                                        <p:tgtEl>
                                          <p:spTgt spid="1048589"/>
                                        </p:tgtEl>
                                        <p:attrNameLst>
                                          <p:attrName>style.visibility</p:attrName>
                                        </p:attrNameLst>
                                      </p:cBhvr>
                                      <p:to>
                                        <p:strVal val="visible"/>
                                      </p:to>
                                    </p:set>
                                    <p:animEffect transition="in" filter="fade">
                                      <p:cBhvr>
                                        <p:cTn id="35" dur="1000"/>
                                        <p:tgtEl>
                                          <p:spTgt spid="1048589"/>
                                        </p:tgtEl>
                                      </p:cBhvr>
                                    </p:animEffect>
                                    <p:anim calcmode="lin" valueType="num">
                                      <p:cBhvr>
                                        <p:cTn id="36" dur="1000" fill="hold"/>
                                        <p:tgtEl>
                                          <p:spTgt spid="1048589"/>
                                        </p:tgtEl>
                                        <p:attrNameLst>
                                          <p:attrName>ppt_x</p:attrName>
                                        </p:attrNameLst>
                                      </p:cBhvr>
                                      <p:tavLst>
                                        <p:tav tm="0">
                                          <p:val>
                                            <p:strVal val="#ppt_x"/>
                                          </p:val>
                                        </p:tav>
                                        <p:tav tm="100000">
                                          <p:val>
                                            <p:strVal val="#ppt_x"/>
                                          </p:val>
                                        </p:tav>
                                      </p:tavLst>
                                    </p:anim>
                                    <p:anim calcmode="lin" valueType="num">
                                      <p:cBhvr>
                                        <p:cTn id="37" dur="1000" fill="hold"/>
                                        <p:tgtEl>
                                          <p:spTgt spid="10485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38" repeatCount="indefinite" fill="remove" display="0">
                  <p:stCondLst>
                    <p:cond delay="indefinite"/>
                  </p:stCondLst>
                  <p:endCondLst>
                    <p:cond evt="onStopAudio" delay="0">
                      <p:tgtEl>
                        <p:sldTgt/>
                      </p:tgtEl>
                    </p:cond>
                  </p:endCondLst>
                </p:cTn>
                <p:tgtEl>
                  <p:spTgt spid="2097154"/>
                </p:tgtEl>
              </p:cMediaNode>
            </p:audio>
          </p:childTnLst>
        </p:cTn>
      </p:par>
    </p:tnLst>
    <p:bldLst>
      <p:bldP spid="1048586" grpId="0" bldLvl="0" animBg="1"/>
      <p:bldP spid="1048587" grpId="0"/>
      <p:bldP spid="1048588" grpId="0" animBg="1"/>
      <p:bldP spid="10485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19" name=""/>
        <p:cNvGrpSpPr/>
        <p:nvPr/>
      </p:nvGrpSpPr>
      <p:grpSpPr>
        <a:xfrm>
          <a:off x="0" y="0"/>
          <a:ext cx="0" cy="0"/>
          <a:chOff x="0" y="0"/>
          <a:chExt cx="0" cy="0"/>
        </a:xfrm>
      </p:grpSpPr>
      <p:pic>
        <p:nvPicPr>
          <p:cNvPr id="2097167" name="Picture 2"/>
          <p:cNvPicPr>
            <a:picLocks noChangeAspect="1" noChangeArrowheads="1"/>
          </p:cNvPicPr>
          <p:nvPr/>
        </p:nvPicPr>
        <p:blipFill rotWithShape="1">
          <a:blip r:embed="rId1"/>
          <a:srcRect r="17572"/>
          <a:stretch>
            <a:fillRect/>
          </a:stretch>
        </p:blipFill>
        <p:spPr bwMode="auto">
          <a:xfrm>
            <a:off x="7318548" y="866608"/>
            <a:ext cx="4017110" cy="5948815"/>
          </a:xfrm>
          <a:prstGeom prst="rect">
            <a:avLst/>
          </a:prstGeom>
          <a:noFill/>
          <a:ln>
            <a:noFill/>
          </a:ln>
        </p:spPr>
      </p:pic>
      <p:sp>
        <p:nvSpPr>
          <p:cNvPr id="1048657" name="文本占位符 1"/>
          <p:cNvSpPr>
            <a:spLocks noGrp="1"/>
          </p:cNvSpPr>
          <p:nvPr>
            <p:ph type="body" sz="quarter" idx="13"/>
          </p:nvPr>
        </p:nvSpPr>
        <p:spPr/>
        <p:txBody>
          <a:bodyPr/>
          <a:p>
            <a:r>
              <a:rPr lang="zh-CN" altLang="en-US" dirty="0"/>
              <a:t>化学品危险性分类</a:t>
            </a:r>
            <a:endParaRPr lang="zh-CN" altLang="en-US" dirty="0"/>
          </a:p>
        </p:txBody>
      </p:sp>
      <p:sp>
        <p:nvSpPr>
          <p:cNvPr id="1048658"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659" name="Text Box 44"/>
          <p:cNvSpPr txBox="1">
            <a:spLocks noChangeArrowheads="1"/>
          </p:cNvSpPr>
          <p:nvPr/>
        </p:nvSpPr>
        <p:spPr bwMode="auto">
          <a:xfrm>
            <a:off x="972935" y="2161884"/>
            <a:ext cx="6345613" cy="3416320"/>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本类化学品系指压缩、液化或加压溶解的气体，并应符合下述两种情况之一者：</a:t>
            </a:r>
            <a:endParaRPr lang="zh-CN" altLang="en-US" sz="2000" dirty="0">
              <a:latin typeface="微软雅黑" panose="020B0503020204020204" pitchFamily="34" charset="-122"/>
              <a:ea typeface="微软雅黑" panose="020B0503020204020204" pitchFamily="34" charset="-122"/>
            </a:endParaRPr>
          </a:p>
          <a:p>
            <a:pPr marL="457200" indent="-457200">
              <a:lnSpc>
                <a:spcPct val="135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临界温度低于</a:t>
            </a:r>
            <a:r>
              <a:rPr lang="en-US" altLang="zh-CN" sz="2000" dirty="0">
                <a:latin typeface="微软雅黑" panose="020B0503020204020204" pitchFamily="34" charset="-122"/>
                <a:ea typeface="微软雅黑" panose="020B0503020204020204" pitchFamily="34" charset="-122"/>
              </a:rPr>
              <a:t>500C</a:t>
            </a:r>
            <a:r>
              <a:rPr lang="zh-CN" altLang="en-US" sz="2000" dirty="0">
                <a:latin typeface="微软雅黑" panose="020B0503020204020204" pitchFamily="34" charset="-122"/>
                <a:ea typeface="微软雅黑" panose="020B0503020204020204" pitchFamily="34" charset="-122"/>
              </a:rPr>
              <a:t>时，或在</a:t>
            </a:r>
            <a:r>
              <a:rPr lang="en-US" altLang="zh-CN" sz="2000" dirty="0">
                <a:latin typeface="微软雅黑" panose="020B0503020204020204" pitchFamily="34" charset="-122"/>
                <a:ea typeface="微软雅黑" panose="020B0503020204020204" pitchFamily="34" charset="-122"/>
              </a:rPr>
              <a:t>500C</a:t>
            </a:r>
            <a:r>
              <a:rPr lang="zh-CN" altLang="en-US" sz="2000" dirty="0">
                <a:latin typeface="微软雅黑" panose="020B0503020204020204" pitchFamily="34" charset="-122"/>
                <a:ea typeface="微软雅黑" panose="020B0503020204020204" pitchFamily="34" charset="-122"/>
              </a:rPr>
              <a:t>时，其蒸气压力大于</a:t>
            </a:r>
            <a:r>
              <a:rPr lang="en-US" altLang="zh-CN" sz="2000" dirty="0">
                <a:latin typeface="微软雅黑" panose="020B0503020204020204" pitchFamily="34" charset="-122"/>
                <a:ea typeface="微软雅黑" panose="020B0503020204020204" pitchFamily="34" charset="-122"/>
              </a:rPr>
              <a:t>294kPa</a:t>
            </a:r>
            <a:r>
              <a:rPr lang="zh-CN" altLang="en-US" sz="2000" dirty="0">
                <a:latin typeface="微软雅黑" panose="020B0503020204020204" pitchFamily="34" charset="-122"/>
                <a:ea typeface="微软雅黑" panose="020B0503020204020204" pitchFamily="34" charset="-122"/>
              </a:rPr>
              <a:t>的压缩或液化气体；</a:t>
            </a:r>
            <a:endParaRPr lang="zh-CN" altLang="en-US" sz="2000" dirty="0">
              <a:latin typeface="微软雅黑" panose="020B0503020204020204" pitchFamily="34" charset="-122"/>
              <a:ea typeface="微软雅黑" panose="020B0503020204020204" pitchFamily="34" charset="-122"/>
            </a:endParaRPr>
          </a:p>
          <a:p>
            <a:pPr marL="457200" indent="-457200">
              <a:lnSpc>
                <a:spcPct val="135000"/>
              </a:lnSpc>
              <a:buFont typeface="Wingdings" panose="05000000000000000000" pitchFamily="2" charset="2"/>
              <a:buChar char="p"/>
            </a:pPr>
            <a:r>
              <a:rPr lang="zh-CN" altLang="en-US" sz="2000" dirty="0">
                <a:latin typeface="微软雅黑" panose="020B0503020204020204" pitchFamily="34" charset="-122"/>
                <a:ea typeface="微软雅黑" panose="020B0503020204020204" pitchFamily="34" charset="-122"/>
              </a:rPr>
              <a:t>温度在</a:t>
            </a:r>
            <a:r>
              <a:rPr lang="en-US" altLang="zh-CN" sz="2000" dirty="0">
                <a:latin typeface="微软雅黑" panose="020B0503020204020204" pitchFamily="34" charset="-122"/>
                <a:ea typeface="微软雅黑" panose="020B0503020204020204" pitchFamily="34" charset="-122"/>
              </a:rPr>
              <a:t>21.10C</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气体的绝对压力大于</a:t>
            </a:r>
            <a:r>
              <a:rPr lang="en-US" altLang="zh-CN" sz="2000" dirty="0">
                <a:latin typeface="微软雅黑" panose="020B0503020204020204" pitchFamily="34" charset="-122"/>
                <a:ea typeface="微软雅黑" panose="020B0503020204020204" pitchFamily="34" charset="-122"/>
              </a:rPr>
              <a:t>275kPa,</a:t>
            </a:r>
            <a:r>
              <a:rPr lang="zh-CN" altLang="en-US" sz="2000" dirty="0">
                <a:latin typeface="微软雅黑" panose="020B0503020204020204" pitchFamily="34" charset="-122"/>
                <a:ea typeface="微软雅黑" panose="020B0503020204020204" pitchFamily="34" charset="-122"/>
              </a:rPr>
              <a:t>或在</a:t>
            </a:r>
            <a:r>
              <a:rPr lang="en-US" altLang="zh-CN" sz="2000" dirty="0">
                <a:latin typeface="微软雅黑" panose="020B0503020204020204" pitchFamily="34" charset="-122"/>
                <a:ea typeface="微软雅黑" panose="020B0503020204020204" pitchFamily="34" charset="-122"/>
              </a:rPr>
              <a:t>54.40C</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气体的绝对压力大于</a:t>
            </a:r>
            <a:r>
              <a:rPr lang="en-US" altLang="zh-CN" sz="2000" dirty="0">
                <a:latin typeface="微软雅黑" panose="020B0503020204020204" pitchFamily="34" charset="-122"/>
                <a:ea typeface="微软雅黑" panose="020B0503020204020204" pitchFamily="34" charset="-122"/>
              </a:rPr>
              <a:t>715kPa</a:t>
            </a:r>
            <a:r>
              <a:rPr lang="zh-CN" altLang="en-US" sz="2000" dirty="0">
                <a:latin typeface="微软雅黑" panose="020B0503020204020204" pitchFamily="34" charset="-122"/>
                <a:ea typeface="微软雅黑" panose="020B0503020204020204" pitchFamily="34" charset="-122"/>
              </a:rPr>
              <a:t>的压缩气体</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或在</a:t>
            </a:r>
            <a:r>
              <a:rPr lang="en-US" altLang="zh-CN" sz="2000" dirty="0">
                <a:latin typeface="微软雅黑" panose="020B0503020204020204" pitchFamily="34" charset="-122"/>
                <a:ea typeface="微软雅黑" panose="020B0503020204020204" pitchFamily="34" charset="-122"/>
              </a:rPr>
              <a:t>37.80C</a:t>
            </a:r>
            <a:r>
              <a:rPr lang="zh-CN" altLang="en-US" sz="2000" dirty="0">
                <a:latin typeface="微软雅黑" panose="020B0503020204020204" pitchFamily="34" charset="-122"/>
                <a:ea typeface="微软雅黑" panose="020B0503020204020204" pitchFamily="34" charset="-122"/>
              </a:rPr>
              <a:t>时</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雷德蒸气压大于</a:t>
            </a:r>
            <a:r>
              <a:rPr lang="en-US" altLang="zh-CN" sz="2000" dirty="0">
                <a:latin typeface="微软雅黑" panose="020B0503020204020204" pitchFamily="34" charset="-122"/>
                <a:ea typeface="微软雅黑" panose="020B0503020204020204" pitchFamily="34" charset="-122"/>
              </a:rPr>
              <a:t>275kPa</a:t>
            </a:r>
            <a:r>
              <a:rPr lang="zh-CN" altLang="en-US" sz="2000" dirty="0">
                <a:latin typeface="微软雅黑" panose="020B0503020204020204" pitchFamily="34" charset="-122"/>
                <a:ea typeface="微软雅黑" panose="020B0503020204020204" pitchFamily="34" charset="-122"/>
              </a:rPr>
              <a:t>的液体气体或加压溶解气体</a:t>
            </a:r>
            <a:r>
              <a:rPr lang="en-US" altLang="zh-CN" sz="2000" dirty="0">
                <a:latin typeface="微软雅黑" panose="020B0503020204020204" pitchFamily="34" charset="-122"/>
                <a:ea typeface="微软雅黑" panose="020B0503020204020204" pitchFamily="34" charset="-122"/>
              </a:rPr>
              <a:t>.</a:t>
            </a:r>
            <a:endParaRPr lang="en-US" altLang="zh-CN" sz="2000" dirty="0">
              <a:latin typeface="微软雅黑" panose="020B0503020204020204" pitchFamily="34" charset="-122"/>
              <a:ea typeface="微软雅黑" panose="020B0503020204020204" pitchFamily="34" charset="-122"/>
            </a:endParaRPr>
          </a:p>
        </p:txBody>
      </p:sp>
      <p:sp>
        <p:nvSpPr>
          <p:cNvPr id="1048660" name="TextBox 53"/>
          <p:cNvSpPr txBox="1">
            <a:spLocks noChangeAspect="1" noChangeArrowheads="1"/>
          </p:cNvSpPr>
          <p:nvPr/>
        </p:nvSpPr>
        <p:spPr bwMode="auto">
          <a:xfrm>
            <a:off x="1168198" y="1441804"/>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压缩气体和液化气体：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661" name="矩形 6"/>
          <p:cNvSpPr/>
          <p:nvPr/>
        </p:nvSpPr>
        <p:spPr>
          <a:xfrm>
            <a:off x="972935" y="144021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67"/>
                                        </p:tgtEl>
                                        <p:attrNameLst>
                                          <p:attrName>style.visibility</p:attrName>
                                        </p:attrNameLst>
                                      </p:cBhvr>
                                      <p:to>
                                        <p:strVal val="visible"/>
                                      </p:to>
                                    </p:set>
                                    <p:animEffect transition="in" filter="randombar(horizontal)">
                                      <p:cBhvr>
                                        <p:cTn id="7" dur="500"/>
                                        <p:tgtEl>
                                          <p:spTgt spid="209716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8661"/>
                                        </p:tgtEl>
                                        <p:attrNameLst>
                                          <p:attrName>style.visibility</p:attrName>
                                        </p:attrNameLst>
                                      </p:cBhvr>
                                      <p:to>
                                        <p:strVal val="visible"/>
                                      </p:to>
                                    </p:set>
                                    <p:anim calcmode="lin" valueType="num">
                                      <p:cBhvr additive="base">
                                        <p:cTn id="11" dur="500" fill="hold"/>
                                        <p:tgtEl>
                                          <p:spTgt spid="1048661"/>
                                        </p:tgtEl>
                                        <p:attrNameLst>
                                          <p:attrName>ppt_x</p:attrName>
                                        </p:attrNameLst>
                                      </p:cBhvr>
                                      <p:tavLst>
                                        <p:tav tm="0">
                                          <p:val>
                                            <p:strVal val="1+#ppt_w/2"/>
                                          </p:val>
                                        </p:tav>
                                        <p:tav tm="100000">
                                          <p:val>
                                            <p:strVal val="#ppt_x"/>
                                          </p:val>
                                        </p:tav>
                                      </p:tavLst>
                                    </p:anim>
                                    <p:anim calcmode="lin" valueType="num">
                                      <p:cBhvr additive="base">
                                        <p:cTn id="12" dur="500" fill="hold"/>
                                        <p:tgtEl>
                                          <p:spTgt spid="1048661"/>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8660"/>
                                        </p:tgtEl>
                                        <p:attrNameLst>
                                          <p:attrName>style.visibility</p:attrName>
                                        </p:attrNameLst>
                                      </p:cBhvr>
                                      <p:to>
                                        <p:strVal val="visible"/>
                                      </p:to>
                                    </p:set>
                                    <p:anim calcmode="lin" valueType="num">
                                      <p:cBhvr additive="base">
                                        <p:cTn id="15" dur="500" fill="hold"/>
                                        <p:tgtEl>
                                          <p:spTgt spid="1048660"/>
                                        </p:tgtEl>
                                        <p:attrNameLst>
                                          <p:attrName>ppt_x</p:attrName>
                                        </p:attrNameLst>
                                      </p:cBhvr>
                                      <p:tavLst>
                                        <p:tav tm="0">
                                          <p:val>
                                            <p:strVal val="1+#ppt_w/2"/>
                                          </p:val>
                                        </p:tav>
                                        <p:tav tm="100000">
                                          <p:val>
                                            <p:strVal val="#ppt_x"/>
                                          </p:val>
                                        </p:tav>
                                      </p:tavLst>
                                    </p:anim>
                                    <p:anim calcmode="lin" valueType="num">
                                      <p:cBhvr additive="base">
                                        <p:cTn id="16" dur="500" fill="hold"/>
                                        <p:tgtEl>
                                          <p:spTgt spid="1048660"/>
                                        </p:tgtEl>
                                        <p:attrNameLst>
                                          <p:attrName>ppt_y</p:attrName>
                                        </p:attrNameLst>
                                      </p:cBhvr>
                                      <p:tavLst>
                                        <p:tav tm="0">
                                          <p:val>
                                            <p:strVal val="#ppt_y"/>
                                          </p:val>
                                        </p:tav>
                                        <p:tav tm="100000">
                                          <p:val>
                                            <p:strVal val="#ppt_y"/>
                                          </p:val>
                                        </p:tav>
                                      </p:tavLst>
                                    </p:anim>
                                  </p:childTnLst>
                                </p:cTn>
                              </p:par>
                            </p:childTnLst>
                          </p:cTn>
                        </p:par>
                        <p:par>
                          <p:cTn id="17" fill="hold">
                            <p:stCondLst>
                              <p:cond delay="1649"/>
                            </p:stCondLst>
                            <p:childTnLst>
                              <p:par>
                                <p:cTn id="18" presetID="39" presetClass="entr" presetSubtype="0" accel="100000" fill="hold" grpId="0" nodeType="afterEffect">
                                  <p:stCondLst>
                                    <p:cond delay="0"/>
                                  </p:stCondLst>
                                  <p:childTnLst>
                                    <p:set>
                                      <p:cBhvr>
                                        <p:cTn id="19" dur="1" fill="hold">
                                          <p:stCondLst>
                                            <p:cond delay="0"/>
                                          </p:stCondLst>
                                        </p:cTn>
                                        <p:tgtEl>
                                          <p:spTgt spid="1048659"/>
                                        </p:tgtEl>
                                        <p:attrNameLst>
                                          <p:attrName>style.visibility</p:attrName>
                                        </p:attrNameLst>
                                      </p:cBhvr>
                                      <p:to>
                                        <p:strVal val="visible"/>
                                      </p:to>
                                    </p:set>
                                    <p:anim calcmode="lin" valueType="num">
                                      <p:cBhvr>
                                        <p:cTn id="20" dur="500" fill="hold"/>
                                        <p:tgtEl>
                                          <p:spTgt spid="1048659"/>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048659"/>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048659"/>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0486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9" grpId="0"/>
      <p:bldP spid="1048660" grpId="0"/>
      <p:bldP spid="104866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22" name=""/>
        <p:cNvGrpSpPr/>
        <p:nvPr/>
      </p:nvGrpSpPr>
      <p:grpSpPr>
        <a:xfrm>
          <a:off x="0" y="0"/>
          <a:ext cx="0" cy="0"/>
          <a:chOff x="0" y="0"/>
          <a:chExt cx="0" cy="0"/>
        </a:xfrm>
      </p:grpSpPr>
      <p:sp>
        <p:nvSpPr>
          <p:cNvPr id="1048665" name="文本占位符 1"/>
          <p:cNvSpPr>
            <a:spLocks noGrp="1"/>
          </p:cNvSpPr>
          <p:nvPr>
            <p:ph type="body" sz="quarter" idx="13"/>
          </p:nvPr>
        </p:nvSpPr>
        <p:spPr/>
        <p:txBody>
          <a:bodyPr/>
          <a:p>
            <a:r>
              <a:rPr lang="zh-CN" altLang="en-US" dirty="0"/>
              <a:t>化学品危险性分类</a:t>
            </a:r>
            <a:endParaRPr lang="zh-CN" altLang="en-US" dirty="0"/>
          </a:p>
        </p:txBody>
      </p:sp>
      <p:sp>
        <p:nvSpPr>
          <p:cNvPr id="1048666"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667" name="Text Box 44"/>
          <p:cNvSpPr txBox="1">
            <a:spLocks noChangeArrowheads="1"/>
          </p:cNvSpPr>
          <p:nvPr/>
        </p:nvSpPr>
        <p:spPr bwMode="auto">
          <a:xfrm>
            <a:off x="963049" y="2675420"/>
            <a:ext cx="8703465" cy="1338828"/>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有毒气体</a:t>
            </a:r>
            <a:r>
              <a:rPr lang="zh-CN" altLang="en-US" sz="2000" dirty="0">
                <a:latin typeface="微软雅黑" panose="020B0503020204020204" pitchFamily="34" charset="-122"/>
                <a:ea typeface="微软雅黑" panose="020B0503020204020204" pitchFamily="34" charset="-122"/>
              </a:rPr>
              <a:t>（毒性指标同第六类）如一氧化氮、氯气、氨等。</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不燃气体</a:t>
            </a:r>
            <a:r>
              <a:rPr lang="zh-CN" altLang="en-US" sz="2000" dirty="0">
                <a:latin typeface="微软雅黑" panose="020B0503020204020204" pitchFamily="34" charset="-122"/>
                <a:ea typeface="微软雅黑" panose="020B0503020204020204" pitchFamily="34" charset="-122"/>
              </a:rPr>
              <a:t>（无素、不燃气体包括助燃气体）如：压缩空气、氮气等</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易燃气体</a:t>
            </a:r>
            <a:r>
              <a:rPr lang="zh-CN" altLang="en-US" sz="2000" dirty="0">
                <a:latin typeface="微软雅黑" panose="020B0503020204020204" pitchFamily="34" charset="-122"/>
                <a:ea typeface="微软雅黑" panose="020B0503020204020204" pitchFamily="34" charset="-122"/>
              </a:rPr>
              <a:t>，如氢气、一氧化碳、甲烷等。</a:t>
            </a:r>
            <a:endParaRPr lang="zh-CN" altLang="en-US" sz="2000" dirty="0">
              <a:latin typeface="微软雅黑" panose="020B0503020204020204" pitchFamily="34" charset="-122"/>
              <a:ea typeface="微软雅黑" panose="020B0503020204020204" pitchFamily="34" charset="-122"/>
            </a:endParaRPr>
          </a:p>
        </p:txBody>
      </p:sp>
      <p:sp>
        <p:nvSpPr>
          <p:cNvPr id="1048668" name="TextBox 53"/>
          <p:cNvSpPr txBox="1">
            <a:spLocks noChangeAspect="1" noChangeArrowheads="1"/>
          </p:cNvSpPr>
          <p:nvPr/>
        </p:nvSpPr>
        <p:spPr bwMode="auto">
          <a:xfrm>
            <a:off x="832421" y="1412776"/>
            <a:ext cx="9269522" cy="1135054"/>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本类物品当受热、撞击或强烈震动时，容器内压会急剧增大，致使容器破裂爆炸，或导致气瓶阀门松动漏气，酿成火灾或中毒事故。</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3145730" name="直接连接符 8"/>
          <p:cNvCxnSpPr/>
          <p:nvPr/>
        </p:nvCxnSpPr>
        <p:spPr>
          <a:xfrm>
            <a:off x="963049" y="2524742"/>
            <a:ext cx="926952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97168" name="图片 9"/>
          <p:cNvPicPr>
            <a:picLocks noChangeAspect="1"/>
          </p:cNvPicPr>
          <p:nvPr/>
        </p:nvPicPr>
        <p:blipFill>
          <a:blip r:embed="rId1"/>
          <a:stretch>
            <a:fillRect/>
          </a:stretch>
        </p:blipFill>
        <p:spPr>
          <a:xfrm>
            <a:off x="3791390" y="4513244"/>
            <a:ext cx="1806420" cy="1806420"/>
          </a:xfrm>
          <a:prstGeom prst="rect">
            <a:avLst/>
          </a:prstGeom>
        </p:spPr>
      </p:pic>
      <p:pic>
        <p:nvPicPr>
          <p:cNvPr id="2097169" name="图片 10"/>
          <p:cNvPicPr>
            <a:picLocks noChangeAspect="1"/>
          </p:cNvPicPr>
          <p:nvPr/>
        </p:nvPicPr>
        <p:blipFill>
          <a:blip r:embed="rId2"/>
          <a:stretch>
            <a:fillRect/>
          </a:stretch>
        </p:blipFill>
        <p:spPr>
          <a:xfrm>
            <a:off x="9067926" y="4513245"/>
            <a:ext cx="2878981" cy="1806419"/>
          </a:xfrm>
          <a:prstGeom prst="rect">
            <a:avLst/>
          </a:prstGeom>
        </p:spPr>
      </p:pic>
      <p:pic>
        <p:nvPicPr>
          <p:cNvPr id="2097170" name="图片 11"/>
          <p:cNvPicPr>
            <a:picLocks noChangeAspect="1"/>
          </p:cNvPicPr>
          <p:nvPr/>
        </p:nvPicPr>
        <p:blipFill>
          <a:blip r:embed="rId3" cstate="print"/>
          <a:stretch>
            <a:fillRect/>
          </a:stretch>
        </p:blipFill>
        <p:spPr>
          <a:xfrm>
            <a:off x="839743" y="4498029"/>
            <a:ext cx="2292627" cy="1806419"/>
          </a:xfrm>
          <a:prstGeom prst="rect">
            <a:avLst/>
          </a:prstGeom>
        </p:spPr>
      </p:pic>
      <p:pic>
        <p:nvPicPr>
          <p:cNvPr id="2097171" name="图片 12"/>
          <p:cNvPicPr>
            <a:picLocks noChangeAspect="1"/>
          </p:cNvPicPr>
          <p:nvPr/>
        </p:nvPicPr>
        <p:blipFill rotWithShape="1">
          <a:blip r:embed="rId4"/>
          <a:srcRect l="11242" t="21672" r="11483" b="13925"/>
          <a:stretch>
            <a:fillRect/>
          </a:stretch>
        </p:blipFill>
        <p:spPr>
          <a:xfrm>
            <a:off x="6250508" y="4426857"/>
            <a:ext cx="2452915" cy="19594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iterate type="lt">
                                    <p:tmPct val="10000"/>
                                  </p:iterate>
                                  <p:childTnLst>
                                    <p:set>
                                      <p:cBhvr>
                                        <p:cTn id="6" dur="1" fill="hold">
                                          <p:stCondLst>
                                            <p:cond delay="0"/>
                                          </p:stCondLst>
                                        </p:cTn>
                                        <p:tgtEl>
                                          <p:spTgt spid="1048668"/>
                                        </p:tgtEl>
                                        <p:attrNameLst>
                                          <p:attrName>style.visibility</p:attrName>
                                        </p:attrNameLst>
                                      </p:cBhvr>
                                      <p:to>
                                        <p:strVal val="visible"/>
                                      </p:to>
                                    </p:set>
                                    <p:anim calcmode="lin" valueType="num">
                                      <p:cBhvr additive="base">
                                        <p:cTn id="7" dur="500" fill="hold"/>
                                        <p:tgtEl>
                                          <p:spTgt spid="1048668"/>
                                        </p:tgtEl>
                                        <p:attrNameLst>
                                          <p:attrName>ppt_x</p:attrName>
                                        </p:attrNameLst>
                                      </p:cBhvr>
                                      <p:tavLst>
                                        <p:tav tm="0">
                                          <p:val>
                                            <p:strVal val="1+#ppt_w/2"/>
                                          </p:val>
                                        </p:tav>
                                        <p:tav tm="100000">
                                          <p:val>
                                            <p:strVal val="#ppt_x"/>
                                          </p:val>
                                        </p:tav>
                                      </p:tavLst>
                                    </p:anim>
                                    <p:anim calcmode="lin" valueType="num">
                                      <p:cBhvr additive="base">
                                        <p:cTn id="8" dur="500" fill="hold"/>
                                        <p:tgtEl>
                                          <p:spTgt spid="1048668"/>
                                        </p:tgtEl>
                                        <p:attrNameLst>
                                          <p:attrName>ppt_y</p:attrName>
                                        </p:attrNameLst>
                                      </p:cBhvr>
                                      <p:tavLst>
                                        <p:tav tm="0">
                                          <p:val>
                                            <p:strVal val="#ppt_y"/>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3145730"/>
                                        </p:tgtEl>
                                        <p:attrNameLst>
                                          <p:attrName>style.visibility</p:attrName>
                                        </p:attrNameLst>
                                      </p:cBhvr>
                                      <p:to>
                                        <p:strVal val="visible"/>
                                      </p:to>
                                    </p:set>
                                    <p:animEffect transition="in" filter="wipe(left)">
                                      <p:cBhvr>
                                        <p:cTn id="12" dur="500"/>
                                        <p:tgtEl>
                                          <p:spTgt spid="3145730"/>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2097168"/>
                                        </p:tgtEl>
                                        <p:attrNameLst>
                                          <p:attrName>style.visibility</p:attrName>
                                        </p:attrNameLst>
                                      </p:cBhvr>
                                      <p:to>
                                        <p:strVal val="visible"/>
                                      </p:to>
                                    </p:set>
                                    <p:animEffect transition="in" filter="fade">
                                      <p:cBhvr>
                                        <p:cTn id="16" dur="1000"/>
                                        <p:tgtEl>
                                          <p:spTgt spid="2097168"/>
                                        </p:tgtEl>
                                      </p:cBhvr>
                                    </p:animEffect>
                                    <p:anim calcmode="lin" valueType="num">
                                      <p:cBhvr>
                                        <p:cTn id="17" dur="1000" fill="hold"/>
                                        <p:tgtEl>
                                          <p:spTgt spid="2097168"/>
                                        </p:tgtEl>
                                        <p:attrNameLst>
                                          <p:attrName>ppt_x</p:attrName>
                                        </p:attrNameLst>
                                      </p:cBhvr>
                                      <p:tavLst>
                                        <p:tav tm="0">
                                          <p:val>
                                            <p:strVal val="#ppt_x"/>
                                          </p:val>
                                        </p:tav>
                                        <p:tav tm="100000">
                                          <p:val>
                                            <p:strVal val="#ppt_x"/>
                                          </p:val>
                                        </p:tav>
                                      </p:tavLst>
                                    </p:anim>
                                    <p:anim calcmode="lin" valueType="num">
                                      <p:cBhvr>
                                        <p:cTn id="18" dur="1000" fill="hold"/>
                                        <p:tgtEl>
                                          <p:spTgt spid="209716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2097169"/>
                                        </p:tgtEl>
                                        <p:attrNameLst>
                                          <p:attrName>style.visibility</p:attrName>
                                        </p:attrNameLst>
                                      </p:cBhvr>
                                      <p:to>
                                        <p:strVal val="visible"/>
                                      </p:to>
                                    </p:set>
                                    <p:animEffect transition="in" filter="fade">
                                      <p:cBhvr>
                                        <p:cTn id="21" dur="1000"/>
                                        <p:tgtEl>
                                          <p:spTgt spid="2097169"/>
                                        </p:tgtEl>
                                      </p:cBhvr>
                                    </p:animEffect>
                                    <p:anim calcmode="lin" valueType="num">
                                      <p:cBhvr>
                                        <p:cTn id="22" dur="1000" fill="hold"/>
                                        <p:tgtEl>
                                          <p:spTgt spid="2097169"/>
                                        </p:tgtEl>
                                        <p:attrNameLst>
                                          <p:attrName>ppt_x</p:attrName>
                                        </p:attrNameLst>
                                      </p:cBhvr>
                                      <p:tavLst>
                                        <p:tav tm="0">
                                          <p:val>
                                            <p:strVal val="#ppt_x"/>
                                          </p:val>
                                        </p:tav>
                                        <p:tav tm="100000">
                                          <p:val>
                                            <p:strVal val="#ppt_x"/>
                                          </p:val>
                                        </p:tav>
                                      </p:tavLst>
                                    </p:anim>
                                    <p:anim calcmode="lin" valueType="num">
                                      <p:cBhvr>
                                        <p:cTn id="23" dur="1000" fill="hold"/>
                                        <p:tgtEl>
                                          <p:spTgt spid="209716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2097170"/>
                                        </p:tgtEl>
                                        <p:attrNameLst>
                                          <p:attrName>style.visibility</p:attrName>
                                        </p:attrNameLst>
                                      </p:cBhvr>
                                      <p:to>
                                        <p:strVal val="visible"/>
                                      </p:to>
                                    </p:set>
                                    <p:animEffect transition="in" filter="fade">
                                      <p:cBhvr>
                                        <p:cTn id="26" dur="1000"/>
                                        <p:tgtEl>
                                          <p:spTgt spid="2097170"/>
                                        </p:tgtEl>
                                      </p:cBhvr>
                                    </p:animEffect>
                                    <p:anim calcmode="lin" valueType="num">
                                      <p:cBhvr>
                                        <p:cTn id="27" dur="1000" fill="hold"/>
                                        <p:tgtEl>
                                          <p:spTgt spid="2097170"/>
                                        </p:tgtEl>
                                        <p:attrNameLst>
                                          <p:attrName>ppt_x</p:attrName>
                                        </p:attrNameLst>
                                      </p:cBhvr>
                                      <p:tavLst>
                                        <p:tav tm="0">
                                          <p:val>
                                            <p:strVal val="#ppt_x"/>
                                          </p:val>
                                        </p:tav>
                                        <p:tav tm="100000">
                                          <p:val>
                                            <p:strVal val="#ppt_x"/>
                                          </p:val>
                                        </p:tav>
                                      </p:tavLst>
                                    </p:anim>
                                    <p:anim calcmode="lin" valueType="num">
                                      <p:cBhvr>
                                        <p:cTn id="28" dur="1000" fill="hold"/>
                                        <p:tgtEl>
                                          <p:spTgt spid="209717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1500"/>
                                  </p:stCondLst>
                                  <p:childTnLst>
                                    <p:set>
                                      <p:cBhvr>
                                        <p:cTn id="30" dur="1" fill="hold">
                                          <p:stCondLst>
                                            <p:cond delay="0"/>
                                          </p:stCondLst>
                                        </p:cTn>
                                        <p:tgtEl>
                                          <p:spTgt spid="2097171"/>
                                        </p:tgtEl>
                                        <p:attrNameLst>
                                          <p:attrName>style.visibility</p:attrName>
                                        </p:attrNameLst>
                                      </p:cBhvr>
                                      <p:to>
                                        <p:strVal val="visible"/>
                                      </p:to>
                                    </p:set>
                                    <p:animEffect transition="in" filter="fade">
                                      <p:cBhvr>
                                        <p:cTn id="31" dur="1000"/>
                                        <p:tgtEl>
                                          <p:spTgt spid="2097171"/>
                                        </p:tgtEl>
                                      </p:cBhvr>
                                    </p:animEffect>
                                    <p:anim calcmode="lin" valueType="num">
                                      <p:cBhvr>
                                        <p:cTn id="32" dur="1000" fill="hold"/>
                                        <p:tgtEl>
                                          <p:spTgt spid="2097171"/>
                                        </p:tgtEl>
                                        <p:attrNameLst>
                                          <p:attrName>ppt_x</p:attrName>
                                        </p:attrNameLst>
                                      </p:cBhvr>
                                      <p:tavLst>
                                        <p:tav tm="0">
                                          <p:val>
                                            <p:strVal val="#ppt_x"/>
                                          </p:val>
                                        </p:tav>
                                        <p:tav tm="100000">
                                          <p:val>
                                            <p:strVal val="#ppt_x"/>
                                          </p:val>
                                        </p:tav>
                                      </p:tavLst>
                                    </p:anim>
                                    <p:anim calcmode="lin" valueType="num">
                                      <p:cBhvr>
                                        <p:cTn id="33" dur="1000" fill="hold"/>
                                        <p:tgtEl>
                                          <p:spTgt spid="2097171"/>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9" presetClass="entr" presetSubtype="0" accel="100000" fill="hold" grpId="0" nodeType="afterEffect">
                                  <p:stCondLst>
                                    <p:cond delay="0"/>
                                  </p:stCondLst>
                                  <p:childTnLst>
                                    <p:set>
                                      <p:cBhvr>
                                        <p:cTn id="36" dur="1" fill="hold">
                                          <p:stCondLst>
                                            <p:cond delay="0"/>
                                          </p:stCondLst>
                                        </p:cTn>
                                        <p:tgtEl>
                                          <p:spTgt spid="1048667"/>
                                        </p:tgtEl>
                                        <p:attrNameLst>
                                          <p:attrName>style.visibility</p:attrName>
                                        </p:attrNameLst>
                                      </p:cBhvr>
                                      <p:to>
                                        <p:strVal val="visible"/>
                                      </p:to>
                                    </p:set>
                                    <p:anim calcmode="lin" valueType="num">
                                      <p:cBhvr>
                                        <p:cTn id="37" dur="500" fill="hold"/>
                                        <p:tgtEl>
                                          <p:spTgt spid="1048667"/>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048667"/>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048667"/>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0486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67" grpId="0"/>
      <p:bldP spid="104866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25" name=""/>
        <p:cNvGrpSpPr/>
        <p:nvPr/>
      </p:nvGrpSpPr>
      <p:grpSpPr>
        <a:xfrm>
          <a:off x="0" y="0"/>
          <a:ext cx="0" cy="0"/>
          <a:chOff x="0" y="0"/>
          <a:chExt cx="0" cy="0"/>
        </a:xfrm>
      </p:grpSpPr>
      <p:pic>
        <p:nvPicPr>
          <p:cNvPr id="2097172" name="Picture 2"/>
          <p:cNvPicPr>
            <a:picLocks noChangeAspect="1" noChangeArrowheads="1"/>
          </p:cNvPicPr>
          <p:nvPr/>
        </p:nvPicPr>
        <p:blipFill>
          <a:blip r:embed="rId1" cstate="print"/>
          <a:stretch>
            <a:fillRect/>
          </a:stretch>
        </p:blipFill>
        <p:spPr bwMode="auto">
          <a:xfrm>
            <a:off x="7173404" y="1674386"/>
            <a:ext cx="4873453" cy="4687218"/>
          </a:xfrm>
          <a:prstGeom prst="rect">
            <a:avLst/>
          </a:prstGeom>
          <a:noFill/>
          <a:ln>
            <a:noFill/>
          </a:ln>
        </p:spPr>
      </p:pic>
      <p:sp>
        <p:nvSpPr>
          <p:cNvPr id="1048672" name="文本占位符 1"/>
          <p:cNvSpPr>
            <a:spLocks noGrp="1"/>
          </p:cNvSpPr>
          <p:nvPr>
            <p:ph type="body" sz="quarter" idx="13"/>
          </p:nvPr>
        </p:nvSpPr>
        <p:spPr/>
        <p:txBody>
          <a:bodyPr/>
          <a:p>
            <a:r>
              <a:rPr lang="zh-CN" altLang="en-US" dirty="0"/>
              <a:t>化学品危险性分类</a:t>
            </a:r>
            <a:endParaRPr lang="zh-CN" altLang="en-US" dirty="0"/>
          </a:p>
        </p:txBody>
      </p:sp>
      <p:sp>
        <p:nvSpPr>
          <p:cNvPr id="1048673"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674" name="Text Box 44"/>
          <p:cNvSpPr txBox="1">
            <a:spLocks noChangeArrowheads="1"/>
          </p:cNvSpPr>
          <p:nvPr/>
        </p:nvSpPr>
        <p:spPr bwMode="auto">
          <a:xfrm>
            <a:off x="519644" y="2132856"/>
            <a:ext cx="6345613" cy="1295996"/>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易燃液体指易燃液体、液体混合物或含有固体物质的液体，但不包括由于其危险性已列入其它类别的液体。闭杯闪点等于或低于</a:t>
            </a:r>
            <a:r>
              <a:rPr lang="en-US" altLang="zh-CN" sz="2000" dirty="0">
                <a:latin typeface="微软雅黑" panose="020B0503020204020204" pitchFamily="34" charset="-122"/>
                <a:ea typeface="微软雅黑" panose="020B0503020204020204" pitchFamily="34" charset="-122"/>
              </a:rPr>
              <a:t>610C</a:t>
            </a:r>
            <a:endParaRPr lang="en-US" altLang="zh-CN" sz="2000" dirty="0">
              <a:latin typeface="微软雅黑" panose="020B0503020204020204" pitchFamily="34" charset="-122"/>
              <a:ea typeface="微软雅黑" panose="020B0503020204020204" pitchFamily="34" charset="-122"/>
            </a:endParaRPr>
          </a:p>
        </p:txBody>
      </p:sp>
      <p:sp>
        <p:nvSpPr>
          <p:cNvPr id="1048675" name="TextBox 53"/>
          <p:cNvSpPr txBox="1">
            <a:spLocks noChangeAspect="1" noChangeArrowheads="1"/>
          </p:cNvSpPr>
          <p:nvPr/>
        </p:nvSpPr>
        <p:spPr bwMode="auto">
          <a:xfrm>
            <a:off x="714907" y="1412776"/>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易燃液体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676" name="矩形 6"/>
          <p:cNvSpPr/>
          <p:nvPr/>
        </p:nvSpPr>
        <p:spPr>
          <a:xfrm>
            <a:off x="519644" y="141118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72"/>
                                        </p:tgtEl>
                                        <p:attrNameLst>
                                          <p:attrName>style.visibility</p:attrName>
                                        </p:attrNameLst>
                                      </p:cBhvr>
                                      <p:to>
                                        <p:strVal val="visible"/>
                                      </p:to>
                                    </p:set>
                                    <p:animEffect transition="in" filter="randombar(horizontal)">
                                      <p:cBhvr>
                                        <p:cTn id="7" dur="500"/>
                                        <p:tgtEl>
                                          <p:spTgt spid="209717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8676"/>
                                        </p:tgtEl>
                                        <p:attrNameLst>
                                          <p:attrName>style.visibility</p:attrName>
                                        </p:attrNameLst>
                                      </p:cBhvr>
                                      <p:to>
                                        <p:strVal val="visible"/>
                                      </p:to>
                                    </p:set>
                                    <p:anim calcmode="lin" valueType="num">
                                      <p:cBhvr additive="base">
                                        <p:cTn id="11" dur="500" fill="hold"/>
                                        <p:tgtEl>
                                          <p:spTgt spid="1048676"/>
                                        </p:tgtEl>
                                        <p:attrNameLst>
                                          <p:attrName>ppt_x</p:attrName>
                                        </p:attrNameLst>
                                      </p:cBhvr>
                                      <p:tavLst>
                                        <p:tav tm="0">
                                          <p:val>
                                            <p:strVal val="1+#ppt_w/2"/>
                                          </p:val>
                                        </p:tav>
                                        <p:tav tm="100000">
                                          <p:val>
                                            <p:strVal val="#ppt_x"/>
                                          </p:val>
                                        </p:tav>
                                      </p:tavLst>
                                    </p:anim>
                                    <p:anim calcmode="lin" valueType="num">
                                      <p:cBhvr additive="base">
                                        <p:cTn id="12" dur="500" fill="hold"/>
                                        <p:tgtEl>
                                          <p:spTgt spid="104867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8675"/>
                                        </p:tgtEl>
                                        <p:attrNameLst>
                                          <p:attrName>style.visibility</p:attrName>
                                        </p:attrNameLst>
                                      </p:cBhvr>
                                      <p:to>
                                        <p:strVal val="visible"/>
                                      </p:to>
                                    </p:set>
                                    <p:anim calcmode="lin" valueType="num">
                                      <p:cBhvr additive="base">
                                        <p:cTn id="15" dur="500" fill="hold"/>
                                        <p:tgtEl>
                                          <p:spTgt spid="1048675"/>
                                        </p:tgtEl>
                                        <p:attrNameLst>
                                          <p:attrName>ppt_x</p:attrName>
                                        </p:attrNameLst>
                                      </p:cBhvr>
                                      <p:tavLst>
                                        <p:tav tm="0">
                                          <p:val>
                                            <p:strVal val="1+#ppt_w/2"/>
                                          </p:val>
                                        </p:tav>
                                        <p:tav tm="100000">
                                          <p:val>
                                            <p:strVal val="#ppt_x"/>
                                          </p:val>
                                        </p:tav>
                                      </p:tavLst>
                                    </p:anim>
                                    <p:anim calcmode="lin" valueType="num">
                                      <p:cBhvr additive="base">
                                        <p:cTn id="16" dur="500" fill="hold"/>
                                        <p:tgtEl>
                                          <p:spTgt spid="1048675"/>
                                        </p:tgtEl>
                                        <p:attrNameLst>
                                          <p:attrName>ppt_y</p:attrName>
                                        </p:attrNameLst>
                                      </p:cBhvr>
                                      <p:tavLst>
                                        <p:tav tm="0">
                                          <p:val>
                                            <p:strVal val="#ppt_y"/>
                                          </p:val>
                                        </p:tav>
                                        <p:tav tm="100000">
                                          <p:val>
                                            <p:strVal val="#ppt_y"/>
                                          </p:val>
                                        </p:tav>
                                      </p:tavLst>
                                    </p:anim>
                                  </p:childTnLst>
                                </p:cTn>
                              </p:par>
                            </p:childTnLst>
                          </p:cTn>
                        </p:par>
                        <p:par>
                          <p:cTn id="17" fill="hold">
                            <p:stCondLst>
                              <p:cond delay="1349"/>
                            </p:stCondLst>
                            <p:childTnLst>
                              <p:par>
                                <p:cTn id="18" presetID="52" presetClass="entr" presetSubtype="0" fill="hold" grpId="0" nodeType="afterEffect">
                                  <p:stCondLst>
                                    <p:cond delay="0"/>
                                  </p:stCondLst>
                                  <p:childTnLst>
                                    <p:set>
                                      <p:cBhvr>
                                        <p:cTn id="19" dur="1" fill="hold">
                                          <p:stCondLst>
                                            <p:cond delay="0"/>
                                          </p:stCondLst>
                                        </p:cTn>
                                        <p:tgtEl>
                                          <p:spTgt spid="1048674"/>
                                        </p:tgtEl>
                                        <p:attrNameLst>
                                          <p:attrName>style.visibility</p:attrName>
                                        </p:attrNameLst>
                                      </p:cBhvr>
                                      <p:to>
                                        <p:strVal val="visible"/>
                                      </p:to>
                                    </p:set>
                                    <p:animScale>
                                      <p:cBhvr>
                                        <p:cTn id="20" dur="1000" decel="50000" fill="hold">
                                          <p:stCondLst>
                                            <p:cond delay="0"/>
                                          </p:stCondLst>
                                        </p:cTn>
                                        <p:tgtEl>
                                          <p:spTgt spid="10486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48674"/>
                                        </p:tgtEl>
                                        <p:attrNameLst>
                                          <p:attrName>ppt_x</p:attrName>
                                          <p:attrName>ppt_y</p:attrName>
                                        </p:attrNameLst>
                                      </p:cBhvr>
                                    </p:animMotion>
                                    <p:animEffect transition="in" filter="fade">
                                      <p:cBhvr>
                                        <p:cTn id="22" dur="1000"/>
                                        <p:tgtEl>
                                          <p:spTgt spid="104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4" grpId="0"/>
      <p:bldP spid="1048675" grpId="0"/>
      <p:bldP spid="104867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28" name=""/>
        <p:cNvGrpSpPr/>
        <p:nvPr/>
      </p:nvGrpSpPr>
      <p:grpSpPr>
        <a:xfrm>
          <a:off x="0" y="0"/>
          <a:ext cx="0" cy="0"/>
          <a:chOff x="0" y="0"/>
          <a:chExt cx="0" cy="0"/>
        </a:xfrm>
      </p:grpSpPr>
      <p:sp>
        <p:nvSpPr>
          <p:cNvPr id="1048680" name="文本占位符 1"/>
          <p:cNvSpPr>
            <a:spLocks noGrp="1"/>
          </p:cNvSpPr>
          <p:nvPr>
            <p:ph type="body" sz="quarter" idx="13"/>
          </p:nvPr>
        </p:nvSpPr>
        <p:spPr/>
        <p:txBody>
          <a:bodyPr/>
          <a:p>
            <a:r>
              <a:rPr lang="zh-CN" altLang="en-US" dirty="0"/>
              <a:t>化学品危险性分类</a:t>
            </a:r>
            <a:endParaRPr lang="zh-CN" altLang="en-US" dirty="0"/>
          </a:p>
        </p:txBody>
      </p:sp>
      <p:sp>
        <p:nvSpPr>
          <p:cNvPr id="1048681"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682" name="Text Box 44"/>
          <p:cNvSpPr txBox="1">
            <a:spLocks noChangeArrowheads="1"/>
          </p:cNvSpPr>
          <p:nvPr/>
        </p:nvSpPr>
        <p:spPr bwMode="auto">
          <a:xfrm>
            <a:off x="1246077" y="2369964"/>
            <a:ext cx="10583066" cy="1338828"/>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低闪点液体：</a:t>
            </a:r>
            <a:r>
              <a:rPr lang="zh-CN" altLang="en-US" sz="2000" dirty="0">
                <a:latin typeface="微软雅黑" panose="020B0503020204020204" pitchFamily="34" charset="-122"/>
                <a:ea typeface="微软雅黑" panose="020B0503020204020204" pitchFamily="34" charset="-122"/>
              </a:rPr>
              <a:t>闪点﹤</a:t>
            </a:r>
            <a:r>
              <a:rPr lang="en-US" altLang="zh-CN" sz="2000" dirty="0">
                <a:latin typeface="微软雅黑" panose="020B0503020204020204" pitchFamily="34" charset="-122"/>
                <a:ea typeface="微软雅黑" panose="020B0503020204020204" pitchFamily="34" charset="-122"/>
              </a:rPr>
              <a:t>- 180C   </a:t>
            </a:r>
            <a:r>
              <a:rPr lang="zh-CN" altLang="en-US" u="sng" dirty="0">
                <a:latin typeface="微软雅黑" panose="020B0503020204020204" pitchFamily="34" charset="-122"/>
                <a:ea typeface="微软雅黑" panose="020B0503020204020204" pitchFamily="34" charset="-122"/>
              </a:rPr>
              <a:t>如：乙醚（闪点为</a:t>
            </a:r>
            <a:r>
              <a:rPr lang="en-US" altLang="zh-CN" u="sng" dirty="0">
                <a:latin typeface="微软雅黑" panose="020B0503020204020204" pitchFamily="34" charset="-122"/>
                <a:ea typeface="微软雅黑" panose="020B0503020204020204" pitchFamily="34" charset="-122"/>
              </a:rPr>
              <a:t>- 450C</a:t>
            </a:r>
            <a:r>
              <a:rPr lang="zh-CN" altLang="en-US" u="sng" dirty="0">
                <a:latin typeface="微软雅黑" panose="020B0503020204020204" pitchFamily="34" charset="-122"/>
                <a:ea typeface="微软雅黑" panose="020B0503020204020204" pitchFamily="34" charset="-122"/>
              </a:rPr>
              <a:t>）乙醛（闪点为</a:t>
            </a:r>
            <a:r>
              <a:rPr lang="en-US" altLang="zh-CN" u="sng" dirty="0">
                <a:latin typeface="微软雅黑" panose="020B0503020204020204" pitchFamily="34" charset="-122"/>
                <a:ea typeface="微软雅黑" panose="020B0503020204020204" pitchFamily="34" charset="-122"/>
              </a:rPr>
              <a:t>- 380C</a:t>
            </a:r>
            <a:r>
              <a:rPr lang="zh-CN" altLang="en-US" u="sng" dirty="0">
                <a:latin typeface="微软雅黑" panose="020B0503020204020204" pitchFamily="34" charset="-122"/>
                <a:ea typeface="微软雅黑" panose="020B0503020204020204" pitchFamily="34" charset="-122"/>
              </a:rPr>
              <a:t>）等；</a:t>
            </a:r>
            <a:endParaRPr lang="zh-CN" altLang="en-US" u="sng" dirty="0">
              <a:latin typeface="微软雅黑" panose="020B0503020204020204" pitchFamily="34" charset="-122"/>
              <a:ea typeface="微软雅黑" panose="020B0503020204020204" pitchFamily="34" charset="-122"/>
            </a:endParaRPr>
          </a:p>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中闪点液体：</a:t>
            </a:r>
            <a:r>
              <a:rPr lang="en-US" altLang="zh-CN" sz="2000" dirty="0">
                <a:latin typeface="微软雅黑" panose="020B0503020204020204" pitchFamily="34" charset="-122"/>
                <a:ea typeface="微软雅黑" panose="020B0503020204020204" pitchFamily="34" charset="-122"/>
              </a:rPr>
              <a:t>- 180C≤</a:t>
            </a:r>
            <a:r>
              <a:rPr lang="zh-CN" altLang="en-US" sz="2000" dirty="0">
                <a:latin typeface="微软雅黑" panose="020B0503020204020204" pitchFamily="34" charset="-122"/>
                <a:ea typeface="微软雅黑" panose="020B0503020204020204" pitchFamily="34" charset="-122"/>
              </a:rPr>
              <a:t>闪点﹤ </a:t>
            </a:r>
            <a:r>
              <a:rPr lang="en-US" altLang="zh-CN" sz="2000" dirty="0">
                <a:latin typeface="微软雅黑" panose="020B0503020204020204" pitchFamily="34" charset="-122"/>
                <a:ea typeface="微软雅黑" panose="020B0503020204020204" pitchFamily="34" charset="-122"/>
              </a:rPr>
              <a:t>230C    </a:t>
            </a:r>
            <a:r>
              <a:rPr lang="zh-CN" altLang="en-US" u="sng" dirty="0">
                <a:latin typeface="微软雅黑" panose="020B0503020204020204" pitchFamily="34" charset="-122"/>
                <a:ea typeface="微软雅黑" panose="020B0503020204020204" pitchFamily="34" charset="-122"/>
              </a:rPr>
              <a:t>如：苯（闪点为</a:t>
            </a:r>
            <a:r>
              <a:rPr lang="en-US" altLang="zh-CN" u="sng" dirty="0">
                <a:latin typeface="微软雅黑" panose="020B0503020204020204" pitchFamily="34" charset="-122"/>
                <a:ea typeface="微软雅黑" panose="020B0503020204020204" pitchFamily="34" charset="-122"/>
              </a:rPr>
              <a:t>- 110C</a:t>
            </a:r>
            <a:r>
              <a:rPr lang="zh-CN" altLang="en-US" u="sng" dirty="0">
                <a:latin typeface="微软雅黑" panose="020B0503020204020204" pitchFamily="34" charset="-122"/>
                <a:ea typeface="微软雅黑" panose="020B0503020204020204" pitchFamily="34" charset="-122"/>
              </a:rPr>
              <a:t>） 乙醇（闪点为</a:t>
            </a:r>
            <a:r>
              <a:rPr lang="en-US" altLang="zh-CN" u="sng" dirty="0">
                <a:latin typeface="微软雅黑" panose="020B0503020204020204" pitchFamily="34" charset="-122"/>
                <a:ea typeface="微软雅黑" panose="020B0503020204020204" pitchFamily="34" charset="-122"/>
              </a:rPr>
              <a:t>120C</a:t>
            </a:r>
            <a:r>
              <a:rPr lang="zh-CN" altLang="en-US" u="sng" dirty="0">
                <a:latin typeface="微软雅黑" panose="020B0503020204020204" pitchFamily="34" charset="-122"/>
                <a:ea typeface="微软雅黑" panose="020B0503020204020204" pitchFamily="34" charset="-122"/>
              </a:rPr>
              <a:t>）等；</a:t>
            </a:r>
            <a:endParaRPr lang="zh-CN" altLang="en-US" u="sng" dirty="0">
              <a:latin typeface="微软雅黑" panose="020B0503020204020204" pitchFamily="34" charset="-122"/>
              <a:ea typeface="微软雅黑" panose="020B0503020204020204" pitchFamily="34" charset="-122"/>
            </a:endParaRPr>
          </a:p>
          <a:p>
            <a:pPr marL="342900" indent="-342900">
              <a:lnSpc>
                <a:spcPct val="135000"/>
              </a:lnSpc>
              <a:buClr>
                <a:schemeClr val="accent2">
                  <a:lumMod val="50000"/>
                </a:schemeClr>
              </a:buClr>
              <a:buFont typeface="Wingdings" panose="05000000000000000000" pitchFamily="2" charset="2"/>
              <a:buChar char="p"/>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高闪点液体： </a:t>
            </a:r>
            <a:r>
              <a:rPr lang="en-US" altLang="zh-CN" sz="2000" dirty="0">
                <a:latin typeface="微软雅黑" panose="020B0503020204020204" pitchFamily="34" charset="-122"/>
                <a:ea typeface="微软雅黑" panose="020B0503020204020204" pitchFamily="34" charset="-122"/>
              </a:rPr>
              <a:t>230C ≤</a:t>
            </a:r>
            <a:r>
              <a:rPr lang="zh-CN" altLang="en-US" sz="2000" dirty="0">
                <a:latin typeface="微软雅黑" panose="020B0503020204020204" pitchFamily="34" charset="-122"/>
                <a:ea typeface="微软雅黑" panose="020B0503020204020204" pitchFamily="34" charset="-122"/>
              </a:rPr>
              <a:t>闪点﹤</a:t>
            </a:r>
            <a:r>
              <a:rPr lang="en-US" altLang="zh-CN" sz="2000" dirty="0">
                <a:latin typeface="微软雅黑" panose="020B0503020204020204" pitchFamily="34" charset="-122"/>
                <a:ea typeface="微软雅黑" panose="020B0503020204020204" pitchFamily="34" charset="-122"/>
              </a:rPr>
              <a:t>610C   </a:t>
            </a:r>
            <a:r>
              <a:rPr lang="zh-CN" altLang="en-US" u="sng" dirty="0">
                <a:latin typeface="微软雅黑" panose="020B0503020204020204" pitchFamily="34" charset="-122"/>
                <a:ea typeface="微软雅黑" panose="020B0503020204020204" pitchFamily="34" charset="-122"/>
              </a:rPr>
              <a:t>如：丁醇（闪点为</a:t>
            </a:r>
            <a:r>
              <a:rPr lang="en-US" altLang="zh-CN" u="sng" dirty="0">
                <a:latin typeface="微软雅黑" panose="020B0503020204020204" pitchFamily="34" charset="-122"/>
                <a:ea typeface="微软雅黑" panose="020B0503020204020204" pitchFamily="34" charset="-122"/>
              </a:rPr>
              <a:t>350C</a:t>
            </a:r>
            <a:r>
              <a:rPr lang="zh-CN" altLang="en-US" u="sng" dirty="0">
                <a:latin typeface="微软雅黑" panose="020B0503020204020204" pitchFamily="34" charset="-122"/>
                <a:ea typeface="微软雅黑" panose="020B0503020204020204" pitchFamily="34" charset="-122"/>
              </a:rPr>
              <a:t>） 氯苯（闪点为</a:t>
            </a:r>
            <a:r>
              <a:rPr lang="en-US" altLang="zh-CN" u="sng" dirty="0">
                <a:latin typeface="微软雅黑" panose="020B0503020204020204" pitchFamily="34" charset="-122"/>
                <a:ea typeface="微软雅黑" panose="020B0503020204020204" pitchFamily="34" charset="-122"/>
              </a:rPr>
              <a:t>280C</a:t>
            </a:r>
            <a:r>
              <a:rPr lang="zh-CN" altLang="en-US" u="sng" dirty="0">
                <a:latin typeface="微软雅黑" panose="020B0503020204020204" pitchFamily="34" charset="-122"/>
                <a:ea typeface="微软雅黑" panose="020B0503020204020204" pitchFamily="34" charset="-122"/>
              </a:rPr>
              <a:t>）等。</a:t>
            </a:r>
            <a:endParaRPr lang="zh-CN" altLang="en-US" u="sng" dirty="0">
              <a:latin typeface="微软雅黑" panose="020B0503020204020204" pitchFamily="34" charset="-122"/>
              <a:ea typeface="微软雅黑" panose="020B0503020204020204" pitchFamily="34" charset="-122"/>
            </a:endParaRPr>
          </a:p>
        </p:txBody>
      </p:sp>
      <p:sp>
        <p:nvSpPr>
          <p:cNvPr id="1048683" name="TextBox 53"/>
          <p:cNvSpPr txBox="1">
            <a:spLocks noChangeAspect="1" noChangeArrowheads="1"/>
          </p:cNvSpPr>
          <p:nvPr/>
        </p:nvSpPr>
        <p:spPr bwMode="auto">
          <a:xfrm>
            <a:off x="846935" y="1504765"/>
            <a:ext cx="9269522" cy="581057"/>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本类物质在常温下易挥发，其蒸发与空气混合能形成爆炸性混合物。</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3145731" name="直接连接符 8"/>
          <p:cNvCxnSpPr/>
          <p:nvPr/>
        </p:nvCxnSpPr>
        <p:spPr>
          <a:xfrm>
            <a:off x="963049" y="2074799"/>
            <a:ext cx="926952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pic>
        <p:nvPicPr>
          <p:cNvPr id="2097173" name="图片 9"/>
          <p:cNvPicPr>
            <a:picLocks noChangeAspect="1"/>
          </p:cNvPicPr>
          <p:nvPr/>
        </p:nvPicPr>
        <p:blipFill>
          <a:blip r:embed="rId1"/>
          <a:stretch>
            <a:fillRect/>
          </a:stretch>
        </p:blipFill>
        <p:spPr>
          <a:xfrm>
            <a:off x="3747846" y="4003956"/>
            <a:ext cx="3973753" cy="2533266"/>
          </a:xfrm>
          <a:prstGeom prst="rect">
            <a:avLst/>
          </a:prstGeom>
        </p:spPr>
      </p:pic>
      <p:pic>
        <p:nvPicPr>
          <p:cNvPr id="2097174" name="图片 11"/>
          <p:cNvPicPr>
            <a:picLocks noChangeAspect="1"/>
          </p:cNvPicPr>
          <p:nvPr/>
        </p:nvPicPr>
        <p:blipFill>
          <a:blip r:embed="rId2"/>
          <a:stretch>
            <a:fillRect/>
          </a:stretch>
        </p:blipFill>
        <p:spPr>
          <a:xfrm>
            <a:off x="1315101" y="3849613"/>
            <a:ext cx="1823591" cy="2454835"/>
          </a:xfrm>
          <a:prstGeom prst="rect">
            <a:avLst/>
          </a:prstGeom>
        </p:spPr>
      </p:pic>
      <p:pic>
        <p:nvPicPr>
          <p:cNvPr id="2097175" name="图片 12"/>
          <p:cNvPicPr>
            <a:picLocks noChangeAspect="1"/>
          </p:cNvPicPr>
          <p:nvPr/>
        </p:nvPicPr>
        <p:blipFill>
          <a:blip r:embed="rId3"/>
          <a:stretch>
            <a:fillRect/>
          </a:stretch>
        </p:blipFill>
        <p:spPr>
          <a:xfrm>
            <a:off x="8330753" y="4438698"/>
            <a:ext cx="2161134" cy="195942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1048683"/>
                                        </p:tgtEl>
                                        <p:attrNameLst>
                                          <p:attrName>style.visibility</p:attrName>
                                        </p:attrNameLst>
                                      </p:cBhvr>
                                      <p:to>
                                        <p:strVal val="visible"/>
                                      </p:to>
                                    </p:set>
                                    <p:anim calcmode="lin" valueType="num">
                                      <p:cBhvr additive="base">
                                        <p:cTn id="7" dur="500" fill="hold"/>
                                        <p:tgtEl>
                                          <p:spTgt spid="1048683"/>
                                        </p:tgtEl>
                                        <p:attrNameLst>
                                          <p:attrName>ppt_x</p:attrName>
                                        </p:attrNameLst>
                                      </p:cBhvr>
                                      <p:tavLst>
                                        <p:tav tm="0">
                                          <p:val>
                                            <p:strVal val="1+#ppt_w/2"/>
                                          </p:val>
                                        </p:tav>
                                        <p:tav tm="100000">
                                          <p:val>
                                            <p:strVal val="#ppt_x"/>
                                          </p:val>
                                        </p:tav>
                                      </p:tavLst>
                                    </p:anim>
                                    <p:anim calcmode="lin" valueType="num">
                                      <p:cBhvr additive="base">
                                        <p:cTn id="8" dur="500" fill="hold"/>
                                        <p:tgtEl>
                                          <p:spTgt spid="1048683"/>
                                        </p:tgtEl>
                                        <p:attrNameLst>
                                          <p:attrName>ppt_y</p:attrName>
                                        </p:attrNameLst>
                                      </p:cBhvr>
                                      <p:tavLst>
                                        <p:tav tm="0">
                                          <p:val>
                                            <p:strVal val="#ppt_y"/>
                                          </p:val>
                                        </p:tav>
                                        <p:tav tm="100000">
                                          <p:val>
                                            <p:strVal val="#ppt_y"/>
                                          </p:val>
                                        </p:tav>
                                      </p:tavLst>
                                    </p:anim>
                                  </p:childTnLst>
                                </p:cTn>
                              </p:par>
                            </p:childTnLst>
                          </p:cTn>
                        </p:par>
                        <p:par>
                          <p:cTn id="9" fill="hold">
                            <p:stCondLst>
                              <p:cond delay="1950"/>
                            </p:stCondLst>
                            <p:childTnLst>
                              <p:par>
                                <p:cTn id="10" presetID="22" presetClass="entr" presetSubtype="8" fill="hold" nodeType="afterEffect">
                                  <p:stCondLst>
                                    <p:cond delay="0"/>
                                  </p:stCondLst>
                                  <p:childTnLst>
                                    <p:set>
                                      <p:cBhvr>
                                        <p:cTn id="11" dur="1" fill="hold">
                                          <p:stCondLst>
                                            <p:cond delay="0"/>
                                          </p:stCondLst>
                                        </p:cTn>
                                        <p:tgtEl>
                                          <p:spTgt spid="3145731"/>
                                        </p:tgtEl>
                                        <p:attrNameLst>
                                          <p:attrName>style.visibility</p:attrName>
                                        </p:attrNameLst>
                                      </p:cBhvr>
                                      <p:to>
                                        <p:strVal val="visible"/>
                                      </p:to>
                                    </p:set>
                                    <p:animEffect transition="in" filter="wipe(left)">
                                      <p:cBhvr>
                                        <p:cTn id="12" dur="500"/>
                                        <p:tgtEl>
                                          <p:spTgt spid="3145731"/>
                                        </p:tgtEl>
                                      </p:cBhvr>
                                    </p:animEffect>
                                  </p:childTnLst>
                                </p:cTn>
                              </p:par>
                            </p:childTnLst>
                          </p:cTn>
                        </p:par>
                        <p:par>
                          <p:cTn id="13" fill="hold">
                            <p:stCondLst>
                              <p:cond delay="2450"/>
                            </p:stCondLst>
                            <p:childTnLst>
                              <p:par>
                                <p:cTn id="14" presetID="22" presetClass="entr" presetSubtype="1" fill="hold" grpId="0" nodeType="afterEffect">
                                  <p:stCondLst>
                                    <p:cond delay="0"/>
                                  </p:stCondLst>
                                  <p:childTnLst>
                                    <p:set>
                                      <p:cBhvr>
                                        <p:cTn id="15" dur="1" fill="hold">
                                          <p:stCondLst>
                                            <p:cond delay="0"/>
                                          </p:stCondLst>
                                        </p:cTn>
                                        <p:tgtEl>
                                          <p:spTgt spid="1048682"/>
                                        </p:tgtEl>
                                        <p:attrNameLst>
                                          <p:attrName>style.visibility</p:attrName>
                                        </p:attrNameLst>
                                      </p:cBhvr>
                                      <p:to>
                                        <p:strVal val="visible"/>
                                      </p:to>
                                    </p:set>
                                    <p:animEffect transition="in" filter="wipe(up)">
                                      <p:cBhvr>
                                        <p:cTn id="16" dur="1000"/>
                                        <p:tgtEl>
                                          <p:spTgt spid="1048682"/>
                                        </p:tgtEl>
                                      </p:cBhvr>
                                    </p:animEffect>
                                  </p:childTnLst>
                                </p:cTn>
                              </p:par>
                            </p:childTnLst>
                          </p:cTn>
                        </p:par>
                        <p:par>
                          <p:cTn id="17" fill="hold">
                            <p:stCondLst>
                              <p:cond delay="3450"/>
                            </p:stCondLst>
                            <p:childTnLst>
                              <p:par>
                                <p:cTn id="18" presetID="42" presetClass="entr" presetSubtype="0" fill="hold" nodeType="afterEffect">
                                  <p:stCondLst>
                                    <p:cond delay="0"/>
                                  </p:stCondLst>
                                  <p:childTnLst>
                                    <p:set>
                                      <p:cBhvr>
                                        <p:cTn id="19" dur="1" fill="hold">
                                          <p:stCondLst>
                                            <p:cond delay="0"/>
                                          </p:stCondLst>
                                        </p:cTn>
                                        <p:tgtEl>
                                          <p:spTgt spid="2097173"/>
                                        </p:tgtEl>
                                        <p:attrNameLst>
                                          <p:attrName>style.visibility</p:attrName>
                                        </p:attrNameLst>
                                      </p:cBhvr>
                                      <p:to>
                                        <p:strVal val="visible"/>
                                      </p:to>
                                    </p:set>
                                    <p:animEffect transition="in" filter="fade">
                                      <p:cBhvr>
                                        <p:cTn id="20" dur="1000"/>
                                        <p:tgtEl>
                                          <p:spTgt spid="2097173"/>
                                        </p:tgtEl>
                                      </p:cBhvr>
                                    </p:animEffect>
                                    <p:anim calcmode="lin" valueType="num">
                                      <p:cBhvr>
                                        <p:cTn id="21" dur="1000" fill="hold"/>
                                        <p:tgtEl>
                                          <p:spTgt spid="2097173"/>
                                        </p:tgtEl>
                                        <p:attrNameLst>
                                          <p:attrName>ppt_x</p:attrName>
                                        </p:attrNameLst>
                                      </p:cBhvr>
                                      <p:tavLst>
                                        <p:tav tm="0">
                                          <p:val>
                                            <p:strVal val="#ppt_x"/>
                                          </p:val>
                                        </p:tav>
                                        <p:tav tm="100000">
                                          <p:val>
                                            <p:strVal val="#ppt_x"/>
                                          </p:val>
                                        </p:tav>
                                      </p:tavLst>
                                    </p:anim>
                                    <p:anim calcmode="lin" valueType="num">
                                      <p:cBhvr>
                                        <p:cTn id="22" dur="1000" fill="hold"/>
                                        <p:tgtEl>
                                          <p:spTgt spid="2097173"/>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1000"/>
                                  </p:stCondLst>
                                  <p:childTnLst>
                                    <p:set>
                                      <p:cBhvr>
                                        <p:cTn id="24" dur="1" fill="hold">
                                          <p:stCondLst>
                                            <p:cond delay="0"/>
                                          </p:stCondLst>
                                        </p:cTn>
                                        <p:tgtEl>
                                          <p:spTgt spid="2097174"/>
                                        </p:tgtEl>
                                        <p:attrNameLst>
                                          <p:attrName>style.visibility</p:attrName>
                                        </p:attrNameLst>
                                      </p:cBhvr>
                                      <p:to>
                                        <p:strVal val="visible"/>
                                      </p:to>
                                    </p:set>
                                    <p:animEffect transition="in" filter="fade">
                                      <p:cBhvr>
                                        <p:cTn id="25" dur="1000"/>
                                        <p:tgtEl>
                                          <p:spTgt spid="2097174"/>
                                        </p:tgtEl>
                                      </p:cBhvr>
                                    </p:animEffect>
                                    <p:anim calcmode="lin" valueType="num">
                                      <p:cBhvr>
                                        <p:cTn id="26" dur="1000" fill="hold"/>
                                        <p:tgtEl>
                                          <p:spTgt spid="2097174"/>
                                        </p:tgtEl>
                                        <p:attrNameLst>
                                          <p:attrName>ppt_x</p:attrName>
                                        </p:attrNameLst>
                                      </p:cBhvr>
                                      <p:tavLst>
                                        <p:tav tm="0">
                                          <p:val>
                                            <p:strVal val="#ppt_x"/>
                                          </p:val>
                                        </p:tav>
                                        <p:tav tm="100000">
                                          <p:val>
                                            <p:strVal val="#ppt_x"/>
                                          </p:val>
                                        </p:tav>
                                      </p:tavLst>
                                    </p:anim>
                                    <p:anim calcmode="lin" valueType="num">
                                      <p:cBhvr>
                                        <p:cTn id="27" dur="1000" fill="hold"/>
                                        <p:tgtEl>
                                          <p:spTgt spid="209717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500"/>
                                  </p:stCondLst>
                                  <p:childTnLst>
                                    <p:set>
                                      <p:cBhvr>
                                        <p:cTn id="29" dur="1" fill="hold">
                                          <p:stCondLst>
                                            <p:cond delay="0"/>
                                          </p:stCondLst>
                                        </p:cTn>
                                        <p:tgtEl>
                                          <p:spTgt spid="2097175"/>
                                        </p:tgtEl>
                                        <p:attrNameLst>
                                          <p:attrName>style.visibility</p:attrName>
                                        </p:attrNameLst>
                                      </p:cBhvr>
                                      <p:to>
                                        <p:strVal val="visible"/>
                                      </p:to>
                                    </p:set>
                                    <p:animEffect transition="in" filter="fade">
                                      <p:cBhvr>
                                        <p:cTn id="30" dur="1000"/>
                                        <p:tgtEl>
                                          <p:spTgt spid="2097175"/>
                                        </p:tgtEl>
                                      </p:cBhvr>
                                    </p:animEffect>
                                    <p:anim calcmode="lin" valueType="num">
                                      <p:cBhvr>
                                        <p:cTn id="31" dur="1000" fill="hold"/>
                                        <p:tgtEl>
                                          <p:spTgt spid="2097175"/>
                                        </p:tgtEl>
                                        <p:attrNameLst>
                                          <p:attrName>ppt_x</p:attrName>
                                        </p:attrNameLst>
                                      </p:cBhvr>
                                      <p:tavLst>
                                        <p:tav tm="0">
                                          <p:val>
                                            <p:strVal val="#ppt_x"/>
                                          </p:val>
                                        </p:tav>
                                        <p:tav tm="100000">
                                          <p:val>
                                            <p:strVal val="#ppt_x"/>
                                          </p:val>
                                        </p:tav>
                                      </p:tavLst>
                                    </p:anim>
                                    <p:anim calcmode="lin" valueType="num">
                                      <p:cBhvr>
                                        <p:cTn id="32" dur="1000" fill="hold"/>
                                        <p:tgtEl>
                                          <p:spTgt spid="20971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2" grpId="0"/>
      <p:bldP spid="104868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31" name=""/>
        <p:cNvGrpSpPr/>
        <p:nvPr/>
      </p:nvGrpSpPr>
      <p:grpSpPr>
        <a:xfrm>
          <a:off x="0" y="0"/>
          <a:ext cx="0" cy="0"/>
          <a:chOff x="0" y="0"/>
          <a:chExt cx="0" cy="0"/>
        </a:xfrm>
      </p:grpSpPr>
      <p:pic>
        <p:nvPicPr>
          <p:cNvPr id="2097176" name="Picture 2"/>
          <p:cNvPicPr>
            <a:picLocks noChangeAspect="1" noChangeArrowheads="1"/>
          </p:cNvPicPr>
          <p:nvPr/>
        </p:nvPicPr>
        <p:blipFill>
          <a:blip r:embed="rId1" cstate="print"/>
          <a:stretch>
            <a:fillRect/>
          </a:stretch>
        </p:blipFill>
        <p:spPr bwMode="auto">
          <a:xfrm>
            <a:off x="1949259" y="3780571"/>
            <a:ext cx="3862214" cy="2522765"/>
          </a:xfrm>
          <a:prstGeom prst="rect">
            <a:avLst/>
          </a:prstGeom>
          <a:noFill/>
          <a:ln>
            <a:noFill/>
          </a:ln>
        </p:spPr>
      </p:pic>
      <p:sp>
        <p:nvSpPr>
          <p:cNvPr id="1048687" name="文本占位符 1"/>
          <p:cNvSpPr>
            <a:spLocks noGrp="1"/>
          </p:cNvSpPr>
          <p:nvPr>
            <p:ph type="body" sz="quarter" idx="13"/>
          </p:nvPr>
        </p:nvSpPr>
        <p:spPr/>
        <p:txBody>
          <a:bodyPr/>
          <a:p>
            <a:r>
              <a:rPr lang="zh-CN" altLang="en-US" dirty="0"/>
              <a:t>化学品危险性分类</a:t>
            </a:r>
            <a:endParaRPr lang="zh-CN" altLang="en-US" dirty="0"/>
          </a:p>
        </p:txBody>
      </p:sp>
      <p:sp>
        <p:nvSpPr>
          <p:cNvPr id="1048688"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689" name="Text Box 44"/>
          <p:cNvSpPr txBox="1">
            <a:spLocks noChangeArrowheads="1"/>
          </p:cNvSpPr>
          <p:nvPr/>
        </p:nvSpPr>
        <p:spPr bwMode="auto">
          <a:xfrm>
            <a:off x="1573779" y="2161884"/>
            <a:ext cx="9085465" cy="923330"/>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指燃点低、对热、撞击、摩擦敏感，易被外部火源点燃，燃烧迅速，并可能散发出有毒烟雾或有毒气体的固体。如：红磷、硫磺等；</a:t>
            </a:r>
            <a:endParaRPr lang="zh-CN" altLang="en-US" sz="2000" dirty="0">
              <a:latin typeface="微软雅黑" panose="020B0503020204020204" pitchFamily="34" charset="-122"/>
              <a:ea typeface="微软雅黑" panose="020B0503020204020204" pitchFamily="34" charset="-122"/>
            </a:endParaRPr>
          </a:p>
        </p:txBody>
      </p:sp>
      <p:sp>
        <p:nvSpPr>
          <p:cNvPr id="1048690" name="TextBox 53"/>
          <p:cNvSpPr txBox="1">
            <a:spLocks noChangeAspect="1" noChangeArrowheads="1"/>
          </p:cNvSpPr>
          <p:nvPr/>
        </p:nvSpPr>
        <p:spPr bwMode="auto">
          <a:xfrm>
            <a:off x="1769042" y="1441804"/>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自燃物品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691" name="矩形 6"/>
          <p:cNvSpPr/>
          <p:nvPr/>
        </p:nvSpPr>
        <p:spPr>
          <a:xfrm>
            <a:off x="1573779" y="144021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177" name="Picture 2"/>
          <p:cNvPicPr>
            <a:picLocks noChangeAspect="1" noChangeArrowheads="1"/>
          </p:cNvPicPr>
          <p:nvPr/>
        </p:nvPicPr>
        <p:blipFill>
          <a:blip r:embed="rId2"/>
          <a:stretch>
            <a:fillRect/>
          </a:stretch>
        </p:blipFill>
        <p:spPr bwMode="auto">
          <a:xfrm>
            <a:off x="6922571" y="3780571"/>
            <a:ext cx="3736673" cy="25227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76"/>
                                        </p:tgtEl>
                                        <p:attrNameLst>
                                          <p:attrName>style.visibility</p:attrName>
                                        </p:attrNameLst>
                                      </p:cBhvr>
                                      <p:to>
                                        <p:strVal val="visible"/>
                                      </p:to>
                                    </p:set>
                                    <p:animEffect transition="in" filter="randombar(horizontal)">
                                      <p:cBhvr>
                                        <p:cTn id="7" dur="500"/>
                                        <p:tgtEl>
                                          <p:spTgt spid="2097176"/>
                                        </p:tgtEl>
                                      </p:cBhvr>
                                    </p:animEffect>
                                  </p:childTnLst>
                                </p:cTn>
                              </p:par>
                              <p:par>
                                <p:cTn id="8" presetID="14" presetClass="entr" presetSubtype="10" fill="hold" nodeType="withEffect">
                                  <p:stCondLst>
                                    <p:cond delay="0"/>
                                  </p:stCondLst>
                                  <p:childTnLst>
                                    <p:set>
                                      <p:cBhvr>
                                        <p:cTn id="9" dur="1" fill="hold">
                                          <p:stCondLst>
                                            <p:cond delay="0"/>
                                          </p:stCondLst>
                                        </p:cTn>
                                        <p:tgtEl>
                                          <p:spTgt spid="2097177"/>
                                        </p:tgtEl>
                                        <p:attrNameLst>
                                          <p:attrName>style.visibility</p:attrName>
                                        </p:attrNameLst>
                                      </p:cBhvr>
                                      <p:to>
                                        <p:strVal val="visible"/>
                                      </p:to>
                                    </p:set>
                                    <p:animEffect transition="in" filter="randombar(horizontal)">
                                      <p:cBhvr>
                                        <p:cTn id="10" dur="500"/>
                                        <p:tgtEl>
                                          <p:spTgt spid="2097177"/>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1048691"/>
                                        </p:tgtEl>
                                        <p:attrNameLst>
                                          <p:attrName>style.visibility</p:attrName>
                                        </p:attrNameLst>
                                      </p:cBhvr>
                                      <p:to>
                                        <p:strVal val="visible"/>
                                      </p:to>
                                    </p:set>
                                    <p:anim calcmode="lin" valueType="num">
                                      <p:cBhvr additive="base">
                                        <p:cTn id="14" dur="500" fill="hold"/>
                                        <p:tgtEl>
                                          <p:spTgt spid="1048691"/>
                                        </p:tgtEl>
                                        <p:attrNameLst>
                                          <p:attrName>ppt_x</p:attrName>
                                        </p:attrNameLst>
                                      </p:cBhvr>
                                      <p:tavLst>
                                        <p:tav tm="0">
                                          <p:val>
                                            <p:strVal val="1+#ppt_w/2"/>
                                          </p:val>
                                        </p:tav>
                                        <p:tav tm="100000">
                                          <p:val>
                                            <p:strVal val="#ppt_x"/>
                                          </p:val>
                                        </p:tav>
                                      </p:tavLst>
                                    </p:anim>
                                    <p:anim calcmode="lin" valueType="num">
                                      <p:cBhvr additive="base">
                                        <p:cTn id="15" dur="500" fill="hold"/>
                                        <p:tgtEl>
                                          <p:spTgt spid="1048691"/>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00"/>
                                  </p:stCondLst>
                                  <p:iterate type="lt">
                                    <p:tmPct val="10000"/>
                                  </p:iterate>
                                  <p:childTnLst>
                                    <p:set>
                                      <p:cBhvr>
                                        <p:cTn id="17" dur="1" fill="hold">
                                          <p:stCondLst>
                                            <p:cond delay="0"/>
                                          </p:stCondLst>
                                        </p:cTn>
                                        <p:tgtEl>
                                          <p:spTgt spid="1048690"/>
                                        </p:tgtEl>
                                        <p:attrNameLst>
                                          <p:attrName>style.visibility</p:attrName>
                                        </p:attrNameLst>
                                      </p:cBhvr>
                                      <p:to>
                                        <p:strVal val="visible"/>
                                      </p:to>
                                    </p:set>
                                    <p:anim calcmode="lin" valueType="num">
                                      <p:cBhvr additive="base">
                                        <p:cTn id="18" dur="500" fill="hold"/>
                                        <p:tgtEl>
                                          <p:spTgt spid="1048690"/>
                                        </p:tgtEl>
                                        <p:attrNameLst>
                                          <p:attrName>ppt_x</p:attrName>
                                        </p:attrNameLst>
                                      </p:cBhvr>
                                      <p:tavLst>
                                        <p:tav tm="0">
                                          <p:val>
                                            <p:strVal val="1+#ppt_w/2"/>
                                          </p:val>
                                        </p:tav>
                                        <p:tav tm="100000">
                                          <p:val>
                                            <p:strVal val="#ppt_x"/>
                                          </p:val>
                                        </p:tav>
                                      </p:tavLst>
                                    </p:anim>
                                    <p:anim calcmode="lin" valueType="num">
                                      <p:cBhvr additive="base">
                                        <p:cTn id="19" dur="500" fill="hold"/>
                                        <p:tgtEl>
                                          <p:spTgt spid="1048690"/>
                                        </p:tgtEl>
                                        <p:attrNameLst>
                                          <p:attrName>ppt_y</p:attrName>
                                        </p:attrNameLst>
                                      </p:cBhvr>
                                      <p:tavLst>
                                        <p:tav tm="0">
                                          <p:val>
                                            <p:strVal val="#ppt_y"/>
                                          </p:val>
                                        </p:tav>
                                        <p:tav tm="100000">
                                          <p:val>
                                            <p:strVal val="#ppt_y"/>
                                          </p:val>
                                        </p:tav>
                                      </p:tavLst>
                                    </p:anim>
                                  </p:childTnLst>
                                </p:cTn>
                              </p:par>
                            </p:childTnLst>
                          </p:cTn>
                        </p:par>
                        <p:par>
                          <p:cTn id="20" fill="hold">
                            <p:stCondLst>
                              <p:cond delay="1349"/>
                            </p:stCondLst>
                            <p:childTnLst>
                              <p:par>
                                <p:cTn id="21" presetID="39" presetClass="entr" presetSubtype="0" accel="100000" fill="hold" grpId="0" nodeType="afterEffect">
                                  <p:stCondLst>
                                    <p:cond delay="0"/>
                                  </p:stCondLst>
                                  <p:childTnLst>
                                    <p:set>
                                      <p:cBhvr>
                                        <p:cTn id="22" dur="1" fill="hold">
                                          <p:stCondLst>
                                            <p:cond delay="0"/>
                                          </p:stCondLst>
                                        </p:cTn>
                                        <p:tgtEl>
                                          <p:spTgt spid="1048689"/>
                                        </p:tgtEl>
                                        <p:attrNameLst>
                                          <p:attrName>style.visibility</p:attrName>
                                        </p:attrNameLst>
                                      </p:cBhvr>
                                      <p:to>
                                        <p:strVal val="visible"/>
                                      </p:to>
                                    </p:set>
                                    <p:anim calcmode="lin" valueType="num">
                                      <p:cBhvr>
                                        <p:cTn id="23" dur="500" fill="hold"/>
                                        <p:tgtEl>
                                          <p:spTgt spid="1048689"/>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48689"/>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48689"/>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486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9" grpId="0"/>
      <p:bldP spid="1048690" grpId="0"/>
      <p:bldP spid="10486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34" name=""/>
        <p:cNvGrpSpPr/>
        <p:nvPr/>
      </p:nvGrpSpPr>
      <p:grpSpPr>
        <a:xfrm>
          <a:off x="0" y="0"/>
          <a:ext cx="0" cy="0"/>
          <a:chOff x="0" y="0"/>
          <a:chExt cx="0" cy="0"/>
        </a:xfrm>
      </p:grpSpPr>
      <p:pic>
        <p:nvPicPr>
          <p:cNvPr id="2097178" name="Picture 2"/>
          <p:cNvPicPr>
            <a:picLocks noChangeAspect="1" noChangeArrowheads="1"/>
          </p:cNvPicPr>
          <p:nvPr/>
        </p:nvPicPr>
        <p:blipFill>
          <a:blip r:embed="rId1"/>
          <a:stretch>
            <a:fillRect/>
          </a:stretch>
        </p:blipFill>
        <p:spPr bwMode="auto">
          <a:xfrm>
            <a:off x="2024351" y="3780570"/>
            <a:ext cx="3363686" cy="2522765"/>
          </a:xfrm>
          <a:prstGeom prst="rect">
            <a:avLst/>
          </a:prstGeom>
          <a:noFill/>
          <a:ln>
            <a:noFill/>
          </a:ln>
        </p:spPr>
      </p:pic>
      <p:sp>
        <p:nvSpPr>
          <p:cNvPr id="1048695" name="文本占位符 1"/>
          <p:cNvSpPr>
            <a:spLocks noGrp="1"/>
          </p:cNvSpPr>
          <p:nvPr>
            <p:ph type="body" sz="quarter" idx="13"/>
          </p:nvPr>
        </p:nvSpPr>
        <p:spPr/>
        <p:txBody>
          <a:bodyPr/>
          <a:p>
            <a:r>
              <a:rPr lang="zh-CN" altLang="en-US" dirty="0"/>
              <a:t>化学品危险性分类</a:t>
            </a:r>
            <a:endParaRPr lang="zh-CN" altLang="en-US" dirty="0"/>
          </a:p>
        </p:txBody>
      </p:sp>
      <p:sp>
        <p:nvSpPr>
          <p:cNvPr id="1048696"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697" name="Text Box 44"/>
          <p:cNvSpPr txBox="1">
            <a:spLocks noChangeArrowheads="1"/>
          </p:cNvSpPr>
          <p:nvPr/>
        </p:nvSpPr>
        <p:spPr bwMode="auto">
          <a:xfrm>
            <a:off x="1573779" y="2161884"/>
            <a:ext cx="9085465" cy="880497"/>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指自燃点低，在空气中易于发生氧化反应，放出热量，而自行燃烧的物品，如：白磷、三乙基铝等；</a:t>
            </a:r>
            <a:endParaRPr lang="zh-CN" altLang="en-US" sz="2000" dirty="0">
              <a:latin typeface="微软雅黑" panose="020B0503020204020204" pitchFamily="34" charset="-122"/>
              <a:ea typeface="微软雅黑" panose="020B0503020204020204" pitchFamily="34" charset="-122"/>
            </a:endParaRPr>
          </a:p>
        </p:txBody>
      </p:sp>
      <p:sp>
        <p:nvSpPr>
          <p:cNvPr id="1048698" name="TextBox 53"/>
          <p:cNvSpPr txBox="1">
            <a:spLocks noChangeAspect="1" noChangeArrowheads="1"/>
          </p:cNvSpPr>
          <p:nvPr/>
        </p:nvSpPr>
        <p:spPr bwMode="auto">
          <a:xfrm>
            <a:off x="1769042" y="1441804"/>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易燃固体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699" name="矩形 6"/>
          <p:cNvSpPr/>
          <p:nvPr/>
        </p:nvSpPr>
        <p:spPr>
          <a:xfrm>
            <a:off x="1573779" y="144021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179" name="Picture 2"/>
          <p:cNvPicPr>
            <a:picLocks noChangeAspect="1" noChangeArrowheads="1"/>
          </p:cNvPicPr>
          <p:nvPr/>
        </p:nvPicPr>
        <p:blipFill>
          <a:blip r:embed="rId2"/>
          <a:stretch>
            <a:fillRect/>
          </a:stretch>
        </p:blipFill>
        <p:spPr bwMode="auto">
          <a:xfrm>
            <a:off x="6807961" y="3780569"/>
            <a:ext cx="3617549" cy="25227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78"/>
                                        </p:tgtEl>
                                        <p:attrNameLst>
                                          <p:attrName>style.visibility</p:attrName>
                                        </p:attrNameLst>
                                      </p:cBhvr>
                                      <p:to>
                                        <p:strVal val="visible"/>
                                      </p:to>
                                    </p:set>
                                    <p:animEffect transition="in" filter="randombar(horizontal)">
                                      <p:cBhvr>
                                        <p:cTn id="7" dur="500"/>
                                        <p:tgtEl>
                                          <p:spTgt spid="2097178"/>
                                        </p:tgtEl>
                                      </p:cBhvr>
                                    </p:animEffect>
                                  </p:childTnLst>
                                </p:cTn>
                              </p:par>
                              <p:par>
                                <p:cTn id="8" presetID="14" presetClass="entr" presetSubtype="10" fill="hold" nodeType="withEffect">
                                  <p:stCondLst>
                                    <p:cond delay="0"/>
                                  </p:stCondLst>
                                  <p:childTnLst>
                                    <p:set>
                                      <p:cBhvr>
                                        <p:cTn id="9" dur="1" fill="hold">
                                          <p:stCondLst>
                                            <p:cond delay="0"/>
                                          </p:stCondLst>
                                        </p:cTn>
                                        <p:tgtEl>
                                          <p:spTgt spid="2097179"/>
                                        </p:tgtEl>
                                        <p:attrNameLst>
                                          <p:attrName>style.visibility</p:attrName>
                                        </p:attrNameLst>
                                      </p:cBhvr>
                                      <p:to>
                                        <p:strVal val="visible"/>
                                      </p:to>
                                    </p:set>
                                    <p:animEffect transition="in" filter="randombar(horizontal)">
                                      <p:cBhvr>
                                        <p:cTn id="10" dur="500"/>
                                        <p:tgtEl>
                                          <p:spTgt spid="2097179"/>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1048699"/>
                                        </p:tgtEl>
                                        <p:attrNameLst>
                                          <p:attrName>style.visibility</p:attrName>
                                        </p:attrNameLst>
                                      </p:cBhvr>
                                      <p:to>
                                        <p:strVal val="visible"/>
                                      </p:to>
                                    </p:set>
                                    <p:anim calcmode="lin" valueType="num">
                                      <p:cBhvr additive="base">
                                        <p:cTn id="14" dur="500" fill="hold"/>
                                        <p:tgtEl>
                                          <p:spTgt spid="1048699"/>
                                        </p:tgtEl>
                                        <p:attrNameLst>
                                          <p:attrName>ppt_x</p:attrName>
                                        </p:attrNameLst>
                                      </p:cBhvr>
                                      <p:tavLst>
                                        <p:tav tm="0">
                                          <p:val>
                                            <p:strVal val="1+#ppt_w/2"/>
                                          </p:val>
                                        </p:tav>
                                        <p:tav tm="100000">
                                          <p:val>
                                            <p:strVal val="#ppt_x"/>
                                          </p:val>
                                        </p:tav>
                                      </p:tavLst>
                                    </p:anim>
                                    <p:anim calcmode="lin" valueType="num">
                                      <p:cBhvr additive="base">
                                        <p:cTn id="15" dur="500" fill="hold"/>
                                        <p:tgtEl>
                                          <p:spTgt spid="104869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200"/>
                                  </p:stCondLst>
                                  <p:iterate type="lt">
                                    <p:tmPct val="10000"/>
                                  </p:iterate>
                                  <p:childTnLst>
                                    <p:set>
                                      <p:cBhvr>
                                        <p:cTn id="17" dur="1" fill="hold">
                                          <p:stCondLst>
                                            <p:cond delay="0"/>
                                          </p:stCondLst>
                                        </p:cTn>
                                        <p:tgtEl>
                                          <p:spTgt spid="1048698"/>
                                        </p:tgtEl>
                                        <p:attrNameLst>
                                          <p:attrName>style.visibility</p:attrName>
                                        </p:attrNameLst>
                                      </p:cBhvr>
                                      <p:to>
                                        <p:strVal val="visible"/>
                                      </p:to>
                                    </p:set>
                                    <p:anim calcmode="lin" valueType="num">
                                      <p:cBhvr additive="base">
                                        <p:cTn id="18" dur="500" fill="hold"/>
                                        <p:tgtEl>
                                          <p:spTgt spid="1048698"/>
                                        </p:tgtEl>
                                        <p:attrNameLst>
                                          <p:attrName>ppt_x</p:attrName>
                                        </p:attrNameLst>
                                      </p:cBhvr>
                                      <p:tavLst>
                                        <p:tav tm="0">
                                          <p:val>
                                            <p:strVal val="1+#ppt_w/2"/>
                                          </p:val>
                                        </p:tav>
                                        <p:tav tm="100000">
                                          <p:val>
                                            <p:strVal val="#ppt_x"/>
                                          </p:val>
                                        </p:tav>
                                      </p:tavLst>
                                    </p:anim>
                                    <p:anim calcmode="lin" valueType="num">
                                      <p:cBhvr additive="base">
                                        <p:cTn id="19" dur="500" fill="hold"/>
                                        <p:tgtEl>
                                          <p:spTgt spid="1048698"/>
                                        </p:tgtEl>
                                        <p:attrNameLst>
                                          <p:attrName>ppt_y</p:attrName>
                                        </p:attrNameLst>
                                      </p:cBhvr>
                                      <p:tavLst>
                                        <p:tav tm="0">
                                          <p:val>
                                            <p:strVal val="#ppt_y"/>
                                          </p:val>
                                        </p:tav>
                                        <p:tav tm="100000">
                                          <p:val>
                                            <p:strVal val="#ppt_y"/>
                                          </p:val>
                                        </p:tav>
                                      </p:tavLst>
                                    </p:anim>
                                  </p:childTnLst>
                                </p:cTn>
                              </p:par>
                            </p:childTnLst>
                          </p:cTn>
                        </p:par>
                        <p:par>
                          <p:cTn id="20" fill="hold">
                            <p:stCondLst>
                              <p:cond delay="1349"/>
                            </p:stCondLst>
                            <p:childTnLst>
                              <p:par>
                                <p:cTn id="21" presetID="39" presetClass="entr" presetSubtype="0" accel="100000" fill="hold" grpId="0" nodeType="afterEffect">
                                  <p:stCondLst>
                                    <p:cond delay="0"/>
                                  </p:stCondLst>
                                  <p:childTnLst>
                                    <p:set>
                                      <p:cBhvr>
                                        <p:cTn id="22" dur="1" fill="hold">
                                          <p:stCondLst>
                                            <p:cond delay="0"/>
                                          </p:stCondLst>
                                        </p:cTn>
                                        <p:tgtEl>
                                          <p:spTgt spid="1048697"/>
                                        </p:tgtEl>
                                        <p:attrNameLst>
                                          <p:attrName>style.visibility</p:attrName>
                                        </p:attrNameLst>
                                      </p:cBhvr>
                                      <p:to>
                                        <p:strVal val="visible"/>
                                      </p:to>
                                    </p:set>
                                    <p:anim calcmode="lin" valueType="num">
                                      <p:cBhvr>
                                        <p:cTn id="23" dur="500" fill="hold"/>
                                        <p:tgtEl>
                                          <p:spTgt spid="1048697"/>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48697"/>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48697"/>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486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7" grpId="0"/>
      <p:bldP spid="1048698" grpId="0"/>
      <p:bldP spid="10486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37" name=""/>
        <p:cNvGrpSpPr/>
        <p:nvPr/>
      </p:nvGrpSpPr>
      <p:grpSpPr>
        <a:xfrm>
          <a:off x="0" y="0"/>
          <a:ext cx="0" cy="0"/>
          <a:chOff x="0" y="0"/>
          <a:chExt cx="0" cy="0"/>
        </a:xfrm>
      </p:grpSpPr>
      <p:pic>
        <p:nvPicPr>
          <p:cNvPr id="2097180" name="Picture 2"/>
          <p:cNvPicPr>
            <a:picLocks noChangeAspect="1" noChangeArrowheads="1"/>
          </p:cNvPicPr>
          <p:nvPr/>
        </p:nvPicPr>
        <p:blipFill>
          <a:blip r:embed="rId1"/>
          <a:stretch>
            <a:fillRect/>
          </a:stretch>
        </p:blipFill>
        <p:spPr bwMode="auto">
          <a:xfrm>
            <a:off x="2024351" y="3920724"/>
            <a:ext cx="3363686" cy="2242457"/>
          </a:xfrm>
          <a:prstGeom prst="rect">
            <a:avLst/>
          </a:prstGeom>
          <a:noFill/>
          <a:ln>
            <a:noFill/>
          </a:ln>
        </p:spPr>
      </p:pic>
      <p:sp>
        <p:nvSpPr>
          <p:cNvPr id="1048703" name="文本占位符 1"/>
          <p:cNvSpPr>
            <a:spLocks noGrp="1"/>
          </p:cNvSpPr>
          <p:nvPr>
            <p:ph type="body" sz="quarter" idx="13"/>
          </p:nvPr>
        </p:nvSpPr>
        <p:spPr/>
        <p:txBody>
          <a:bodyPr/>
          <a:p>
            <a:r>
              <a:rPr lang="zh-CN" altLang="en-US" dirty="0"/>
              <a:t>化学品危险性分类</a:t>
            </a:r>
            <a:endParaRPr lang="zh-CN" altLang="en-US" dirty="0"/>
          </a:p>
        </p:txBody>
      </p:sp>
      <p:sp>
        <p:nvSpPr>
          <p:cNvPr id="1048704"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705" name="Text Box 44"/>
          <p:cNvSpPr txBox="1">
            <a:spLocks noChangeArrowheads="1"/>
          </p:cNvSpPr>
          <p:nvPr/>
        </p:nvSpPr>
        <p:spPr bwMode="auto">
          <a:xfrm>
            <a:off x="1573779" y="2161884"/>
            <a:ext cx="9085465" cy="880497"/>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遇湿易燃物品：指遇水或受潮时，发生剧烈化学反应，放出大量的易燃气体和热量的物品。有些不需明火即能燃烧或爆炸。如：钠、钾等。</a:t>
            </a:r>
            <a:endParaRPr lang="zh-CN" altLang="en-US" sz="2000" dirty="0">
              <a:latin typeface="微软雅黑" panose="020B0503020204020204" pitchFamily="34" charset="-122"/>
              <a:ea typeface="微软雅黑" panose="020B0503020204020204" pitchFamily="34" charset="-122"/>
            </a:endParaRPr>
          </a:p>
        </p:txBody>
      </p:sp>
      <p:sp>
        <p:nvSpPr>
          <p:cNvPr id="1048706" name="TextBox 53"/>
          <p:cNvSpPr txBox="1">
            <a:spLocks noChangeAspect="1" noChangeArrowheads="1"/>
          </p:cNvSpPr>
          <p:nvPr/>
        </p:nvSpPr>
        <p:spPr bwMode="auto">
          <a:xfrm>
            <a:off x="1769042" y="1441804"/>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遇湿易燃物品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707" name="矩形 6"/>
          <p:cNvSpPr/>
          <p:nvPr/>
        </p:nvSpPr>
        <p:spPr>
          <a:xfrm>
            <a:off x="1573779" y="144021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181" name="Picture 2"/>
          <p:cNvPicPr>
            <a:picLocks noChangeAspect="1" noChangeArrowheads="1"/>
          </p:cNvPicPr>
          <p:nvPr/>
        </p:nvPicPr>
        <p:blipFill rotWithShape="1">
          <a:blip r:embed="rId2"/>
          <a:srcRect t="13595"/>
          <a:stretch>
            <a:fillRect/>
          </a:stretch>
        </p:blipFill>
        <p:spPr bwMode="auto">
          <a:xfrm>
            <a:off x="6807961" y="3920725"/>
            <a:ext cx="3617549" cy="2242456"/>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80"/>
                                        </p:tgtEl>
                                        <p:attrNameLst>
                                          <p:attrName>style.visibility</p:attrName>
                                        </p:attrNameLst>
                                      </p:cBhvr>
                                      <p:to>
                                        <p:strVal val="visible"/>
                                      </p:to>
                                    </p:set>
                                    <p:animEffect transition="in" filter="randombar(horizontal)">
                                      <p:cBhvr>
                                        <p:cTn id="7" dur="500"/>
                                        <p:tgtEl>
                                          <p:spTgt spid="2097180"/>
                                        </p:tgtEl>
                                      </p:cBhvr>
                                    </p:animEffect>
                                  </p:childTnLst>
                                </p:cTn>
                              </p:par>
                              <p:par>
                                <p:cTn id="8" presetID="14" presetClass="entr" presetSubtype="10" fill="hold" nodeType="withEffect">
                                  <p:stCondLst>
                                    <p:cond delay="0"/>
                                  </p:stCondLst>
                                  <p:childTnLst>
                                    <p:set>
                                      <p:cBhvr>
                                        <p:cTn id="9" dur="1" fill="hold">
                                          <p:stCondLst>
                                            <p:cond delay="0"/>
                                          </p:stCondLst>
                                        </p:cTn>
                                        <p:tgtEl>
                                          <p:spTgt spid="2097181"/>
                                        </p:tgtEl>
                                        <p:attrNameLst>
                                          <p:attrName>style.visibility</p:attrName>
                                        </p:attrNameLst>
                                      </p:cBhvr>
                                      <p:to>
                                        <p:strVal val="visible"/>
                                      </p:to>
                                    </p:set>
                                    <p:animEffect transition="in" filter="randombar(horizontal)">
                                      <p:cBhvr>
                                        <p:cTn id="10" dur="500"/>
                                        <p:tgtEl>
                                          <p:spTgt spid="2097181"/>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1048707"/>
                                        </p:tgtEl>
                                        <p:attrNameLst>
                                          <p:attrName>style.visibility</p:attrName>
                                        </p:attrNameLst>
                                      </p:cBhvr>
                                      <p:to>
                                        <p:strVal val="visible"/>
                                      </p:to>
                                    </p:set>
                                    <p:anim calcmode="lin" valueType="num">
                                      <p:cBhvr additive="base">
                                        <p:cTn id="14" dur="500" fill="hold"/>
                                        <p:tgtEl>
                                          <p:spTgt spid="1048707"/>
                                        </p:tgtEl>
                                        <p:attrNameLst>
                                          <p:attrName>ppt_x</p:attrName>
                                        </p:attrNameLst>
                                      </p:cBhvr>
                                      <p:tavLst>
                                        <p:tav tm="0">
                                          <p:val>
                                            <p:strVal val="1+#ppt_w/2"/>
                                          </p:val>
                                        </p:tav>
                                        <p:tav tm="100000">
                                          <p:val>
                                            <p:strVal val="#ppt_x"/>
                                          </p:val>
                                        </p:tav>
                                      </p:tavLst>
                                    </p:anim>
                                    <p:anim calcmode="lin" valueType="num">
                                      <p:cBhvr additive="base">
                                        <p:cTn id="15" dur="500" fill="hold"/>
                                        <p:tgtEl>
                                          <p:spTgt spid="1048707"/>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39" presetClass="entr" presetSubtype="0" accel="100000" fill="hold" grpId="0" nodeType="afterEffect">
                                  <p:stCondLst>
                                    <p:cond delay="0"/>
                                  </p:stCondLst>
                                  <p:childTnLst>
                                    <p:set>
                                      <p:cBhvr>
                                        <p:cTn id="18" dur="1" fill="hold">
                                          <p:stCondLst>
                                            <p:cond delay="0"/>
                                          </p:stCondLst>
                                        </p:cTn>
                                        <p:tgtEl>
                                          <p:spTgt spid="1048705"/>
                                        </p:tgtEl>
                                        <p:attrNameLst>
                                          <p:attrName>style.visibility</p:attrName>
                                        </p:attrNameLst>
                                      </p:cBhvr>
                                      <p:to>
                                        <p:strVal val="visible"/>
                                      </p:to>
                                    </p:set>
                                    <p:anim calcmode="lin" valueType="num">
                                      <p:cBhvr>
                                        <p:cTn id="19" dur="500" fill="hold"/>
                                        <p:tgtEl>
                                          <p:spTgt spid="1048705"/>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1048705"/>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1048705"/>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104870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00"/>
                                  </p:stCondLst>
                                  <p:iterate type="lt">
                                    <p:tmPct val="10000"/>
                                  </p:iterate>
                                  <p:childTnLst>
                                    <p:set>
                                      <p:cBhvr>
                                        <p:cTn id="24" dur="1" fill="hold">
                                          <p:stCondLst>
                                            <p:cond delay="0"/>
                                          </p:stCondLst>
                                        </p:cTn>
                                        <p:tgtEl>
                                          <p:spTgt spid="1048706"/>
                                        </p:tgtEl>
                                        <p:attrNameLst>
                                          <p:attrName>style.visibility</p:attrName>
                                        </p:attrNameLst>
                                      </p:cBhvr>
                                      <p:to>
                                        <p:strVal val="visible"/>
                                      </p:to>
                                    </p:set>
                                    <p:anim calcmode="lin" valueType="num">
                                      <p:cBhvr additive="base">
                                        <p:cTn id="25" dur="500" fill="hold"/>
                                        <p:tgtEl>
                                          <p:spTgt spid="1048706"/>
                                        </p:tgtEl>
                                        <p:attrNameLst>
                                          <p:attrName>ppt_x</p:attrName>
                                        </p:attrNameLst>
                                      </p:cBhvr>
                                      <p:tavLst>
                                        <p:tav tm="0">
                                          <p:val>
                                            <p:strVal val="1+#ppt_w/2"/>
                                          </p:val>
                                        </p:tav>
                                        <p:tav tm="100000">
                                          <p:val>
                                            <p:strVal val="#ppt_x"/>
                                          </p:val>
                                        </p:tav>
                                      </p:tavLst>
                                    </p:anim>
                                    <p:anim calcmode="lin" valueType="num">
                                      <p:cBhvr additive="base">
                                        <p:cTn id="26" dur="500" fill="hold"/>
                                        <p:tgtEl>
                                          <p:spTgt spid="10487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05" grpId="0"/>
      <p:bldP spid="1048706" grpId="0"/>
      <p:bldP spid="10487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40" name=""/>
        <p:cNvGrpSpPr/>
        <p:nvPr/>
      </p:nvGrpSpPr>
      <p:grpSpPr>
        <a:xfrm>
          <a:off x="0" y="0"/>
          <a:ext cx="0" cy="0"/>
          <a:chOff x="0" y="0"/>
          <a:chExt cx="0" cy="0"/>
        </a:xfrm>
      </p:grpSpPr>
      <p:sp>
        <p:nvSpPr>
          <p:cNvPr id="1048711" name="文本占位符 1"/>
          <p:cNvSpPr>
            <a:spLocks noGrp="1"/>
          </p:cNvSpPr>
          <p:nvPr>
            <p:ph type="body" sz="quarter" idx="13"/>
          </p:nvPr>
        </p:nvSpPr>
        <p:spPr/>
        <p:txBody>
          <a:bodyPr/>
          <a:p>
            <a:r>
              <a:rPr lang="zh-CN" altLang="en-US" dirty="0"/>
              <a:t>化学品危险性分类</a:t>
            </a:r>
            <a:endParaRPr lang="zh-CN" altLang="en-US" dirty="0"/>
          </a:p>
        </p:txBody>
      </p:sp>
      <p:sp>
        <p:nvSpPr>
          <p:cNvPr id="1048712"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713" name="Text Box 44"/>
          <p:cNvSpPr txBox="1">
            <a:spLocks noChangeArrowheads="1"/>
          </p:cNvSpPr>
          <p:nvPr/>
        </p:nvSpPr>
        <p:spPr bwMode="auto">
          <a:xfrm>
            <a:off x="1201815" y="2118342"/>
            <a:ext cx="9945156" cy="1295996"/>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处于高氧状态，具有强氧化性，易分解并放出氧和热量的物质。包括含有过氧基的无机物，其本身不一定可燃，但能导致可燃物的燃烧；与粉末状可燃物组成爆炸性混合物，对热、震动或摩擦较为敏感，如：过氧化钠、高锰酸钾等；</a:t>
            </a:r>
            <a:endParaRPr lang="zh-CN" altLang="en-US" sz="2000" dirty="0">
              <a:latin typeface="微软雅黑" panose="020B0503020204020204" pitchFamily="34" charset="-122"/>
              <a:ea typeface="微软雅黑" panose="020B0503020204020204" pitchFamily="34" charset="-122"/>
            </a:endParaRPr>
          </a:p>
        </p:txBody>
      </p:sp>
      <p:sp>
        <p:nvSpPr>
          <p:cNvPr id="1048714" name="TextBox 53"/>
          <p:cNvSpPr txBox="1">
            <a:spLocks noChangeAspect="1" noChangeArrowheads="1"/>
          </p:cNvSpPr>
          <p:nvPr/>
        </p:nvSpPr>
        <p:spPr bwMode="auto">
          <a:xfrm>
            <a:off x="1397078" y="1398262"/>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氧化剂</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715" name="矩形 6"/>
          <p:cNvSpPr/>
          <p:nvPr/>
        </p:nvSpPr>
        <p:spPr>
          <a:xfrm>
            <a:off x="1201815" y="1396675"/>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
        <p:nvSpPr>
          <p:cNvPr id="1048716" name="Text Box 44"/>
          <p:cNvSpPr txBox="1">
            <a:spLocks noChangeArrowheads="1"/>
          </p:cNvSpPr>
          <p:nvPr/>
        </p:nvSpPr>
        <p:spPr bwMode="auto">
          <a:xfrm>
            <a:off x="1201815" y="4614799"/>
            <a:ext cx="9945156" cy="1338828"/>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指分子组成中含有过氧键的有机物，其本身易燃易爆、极易分解，对热、震动和摩擦极为敏感，如：过氧化苯甲酰、过氧化甲乙酮等。</a:t>
            </a:r>
            <a:endParaRPr lang="zh-CN" altLang="en-US" sz="2000" dirty="0">
              <a:latin typeface="微软雅黑" panose="020B0503020204020204" pitchFamily="34" charset="-122"/>
              <a:ea typeface="微软雅黑" panose="020B0503020204020204" pitchFamily="34" charset="-122"/>
            </a:endParaRPr>
          </a:p>
          <a:p>
            <a:pPr>
              <a:lnSpc>
                <a:spcPct val="135000"/>
              </a:lnSpc>
            </a:pPr>
            <a:endParaRPr lang="zh-CN" altLang="en-US" sz="2000" dirty="0">
              <a:latin typeface="微软雅黑" panose="020B0503020204020204" pitchFamily="34" charset="-122"/>
              <a:ea typeface="微软雅黑" panose="020B0503020204020204" pitchFamily="34" charset="-122"/>
            </a:endParaRPr>
          </a:p>
        </p:txBody>
      </p:sp>
      <p:sp>
        <p:nvSpPr>
          <p:cNvPr id="1048717" name="TextBox 53"/>
          <p:cNvSpPr txBox="1">
            <a:spLocks noChangeAspect="1" noChangeArrowheads="1"/>
          </p:cNvSpPr>
          <p:nvPr/>
        </p:nvSpPr>
        <p:spPr bwMode="auto">
          <a:xfrm>
            <a:off x="1397078" y="3894719"/>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有机过氧化物 </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718" name="矩形 11"/>
          <p:cNvSpPr/>
          <p:nvPr/>
        </p:nvSpPr>
        <p:spPr>
          <a:xfrm>
            <a:off x="1201815" y="3893132"/>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8715"/>
                                        </p:tgtEl>
                                        <p:attrNameLst>
                                          <p:attrName>style.visibility</p:attrName>
                                        </p:attrNameLst>
                                      </p:cBhvr>
                                      <p:to>
                                        <p:strVal val="visible"/>
                                      </p:to>
                                    </p:set>
                                    <p:anim calcmode="lin" valueType="num">
                                      <p:cBhvr additive="base">
                                        <p:cTn id="7" dur="500" fill="hold"/>
                                        <p:tgtEl>
                                          <p:spTgt spid="1048715"/>
                                        </p:tgtEl>
                                        <p:attrNameLst>
                                          <p:attrName>ppt_x</p:attrName>
                                        </p:attrNameLst>
                                      </p:cBhvr>
                                      <p:tavLst>
                                        <p:tav tm="0">
                                          <p:val>
                                            <p:strVal val="1+#ppt_w/2"/>
                                          </p:val>
                                        </p:tav>
                                        <p:tav tm="100000">
                                          <p:val>
                                            <p:strVal val="#ppt_x"/>
                                          </p:val>
                                        </p:tav>
                                      </p:tavLst>
                                    </p:anim>
                                    <p:anim calcmode="lin" valueType="num">
                                      <p:cBhvr additive="base">
                                        <p:cTn id="8" dur="500" fill="hold"/>
                                        <p:tgtEl>
                                          <p:spTgt spid="1048715"/>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8714"/>
                                        </p:tgtEl>
                                        <p:attrNameLst>
                                          <p:attrName>style.visibility</p:attrName>
                                        </p:attrNameLst>
                                      </p:cBhvr>
                                      <p:to>
                                        <p:strVal val="visible"/>
                                      </p:to>
                                    </p:set>
                                    <p:anim calcmode="lin" valueType="num">
                                      <p:cBhvr additive="base">
                                        <p:cTn id="11" dur="500" fill="hold"/>
                                        <p:tgtEl>
                                          <p:spTgt spid="1048714"/>
                                        </p:tgtEl>
                                        <p:attrNameLst>
                                          <p:attrName>ppt_x</p:attrName>
                                        </p:attrNameLst>
                                      </p:cBhvr>
                                      <p:tavLst>
                                        <p:tav tm="0">
                                          <p:val>
                                            <p:strVal val="1+#ppt_w/2"/>
                                          </p:val>
                                        </p:tav>
                                        <p:tav tm="100000">
                                          <p:val>
                                            <p:strVal val="#ppt_x"/>
                                          </p:val>
                                        </p:tav>
                                      </p:tavLst>
                                    </p:anim>
                                    <p:anim calcmode="lin" valueType="num">
                                      <p:cBhvr additive="base">
                                        <p:cTn id="12" dur="500" fill="hold"/>
                                        <p:tgtEl>
                                          <p:spTgt spid="1048714"/>
                                        </p:tgtEl>
                                        <p:attrNameLst>
                                          <p:attrName>ppt_y</p:attrName>
                                        </p:attrNameLst>
                                      </p:cBhvr>
                                      <p:tavLst>
                                        <p:tav tm="0">
                                          <p:val>
                                            <p:strVal val="#ppt_y"/>
                                          </p:val>
                                        </p:tav>
                                        <p:tav tm="100000">
                                          <p:val>
                                            <p:strVal val="#ppt_y"/>
                                          </p:val>
                                        </p:tav>
                                      </p:tavLst>
                                    </p:anim>
                                  </p:childTnLst>
                                </p:cTn>
                              </p:par>
                            </p:childTnLst>
                          </p:cTn>
                        </p:par>
                        <p:par>
                          <p:cTn id="13" fill="hold">
                            <p:stCondLst>
                              <p:cond delay="800"/>
                            </p:stCondLst>
                            <p:childTnLst>
                              <p:par>
                                <p:cTn id="14" presetID="39" presetClass="entr" presetSubtype="0" accel="100000" fill="hold" grpId="0" nodeType="afterEffect">
                                  <p:stCondLst>
                                    <p:cond delay="0"/>
                                  </p:stCondLst>
                                  <p:childTnLst>
                                    <p:set>
                                      <p:cBhvr>
                                        <p:cTn id="15" dur="1" fill="hold">
                                          <p:stCondLst>
                                            <p:cond delay="0"/>
                                          </p:stCondLst>
                                        </p:cTn>
                                        <p:tgtEl>
                                          <p:spTgt spid="1048713"/>
                                        </p:tgtEl>
                                        <p:attrNameLst>
                                          <p:attrName>style.visibility</p:attrName>
                                        </p:attrNameLst>
                                      </p:cBhvr>
                                      <p:to>
                                        <p:strVal val="visible"/>
                                      </p:to>
                                    </p:set>
                                    <p:anim calcmode="lin" valueType="num">
                                      <p:cBhvr>
                                        <p:cTn id="16" dur="500" fill="hold"/>
                                        <p:tgtEl>
                                          <p:spTgt spid="1048713"/>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048713"/>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048713"/>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048713"/>
                                        </p:tgtEl>
                                        <p:attrNameLst>
                                          <p:attrName>ppt_y</p:attrName>
                                        </p:attrNameLst>
                                      </p:cBhvr>
                                      <p:tavLst>
                                        <p:tav tm="0">
                                          <p:val>
                                            <p:strVal val="#ppt_y"/>
                                          </p:val>
                                        </p:tav>
                                        <p:tav tm="100000">
                                          <p:val>
                                            <p:strVal val="#ppt_y"/>
                                          </p:val>
                                        </p:tav>
                                      </p:tavLst>
                                    </p:anim>
                                  </p:childTnLst>
                                </p:cTn>
                              </p:par>
                            </p:childTnLst>
                          </p:cTn>
                        </p:par>
                        <p:par>
                          <p:cTn id="20" fill="hold">
                            <p:stCondLst>
                              <p:cond delay="1300"/>
                            </p:stCondLst>
                            <p:childTnLst>
                              <p:par>
                                <p:cTn id="21" presetID="2" presetClass="entr" presetSubtype="2" fill="hold" grpId="0" nodeType="afterEffect">
                                  <p:stCondLst>
                                    <p:cond delay="0"/>
                                  </p:stCondLst>
                                  <p:childTnLst>
                                    <p:set>
                                      <p:cBhvr>
                                        <p:cTn id="22" dur="1" fill="hold">
                                          <p:stCondLst>
                                            <p:cond delay="0"/>
                                          </p:stCondLst>
                                        </p:cTn>
                                        <p:tgtEl>
                                          <p:spTgt spid="1048718"/>
                                        </p:tgtEl>
                                        <p:attrNameLst>
                                          <p:attrName>style.visibility</p:attrName>
                                        </p:attrNameLst>
                                      </p:cBhvr>
                                      <p:to>
                                        <p:strVal val="visible"/>
                                      </p:to>
                                    </p:set>
                                    <p:anim calcmode="lin" valueType="num">
                                      <p:cBhvr additive="base">
                                        <p:cTn id="23" dur="500" fill="hold"/>
                                        <p:tgtEl>
                                          <p:spTgt spid="1048718"/>
                                        </p:tgtEl>
                                        <p:attrNameLst>
                                          <p:attrName>ppt_x</p:attrName>
                                        </p:attrNameLst>
                                      </p:cBhvr>
                                      <p:tavLst>
                                        <p:tav tm="0">
                                          <p:val>
                                            <p:strVal val="1+#ppt_w/2"/>
                                          </p:val>
                                        </p:tav>
                                        <p:tav tm="100000">
                                          <p:val>
                                            <p:strVal val="#ppt_x"/>
                                          </p:val>
                                        </p:tav>
                                      </p:tavLst>
                                    </p:anim>
                                    <p:anim calcmode="lin" valueType="num">
                                      <p:cBhvr additive="base">
                                        <p:cTn id="24" dur="500" fill="hold"/>
                                        <p:tgtEl>
                                          <p:spTgt spid="1048718"/>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200"/>
                                  </p:stCondLst>
                                  <p:iterate type="lt">
                                    <p:tmPct val="10000"/>
                                  </p:iterate>
                                  <p:childTnLst>
                                    <p:set>
                                      <p:cBhvr>
                                        <p:cTn id="26" dur="1" fill="hold">
                                          <p:stCondLst>
                                            <p:cond delay="0"/>
                                          </p:stCondLst>
                                        </p:cTn>
                                        <p:tgtEl>
                                          <p:spTgt spid="1048717"/>
                                        </p:tgtEl>
                                        <p:attrNameLst>
                                          <p:attrName>style.visibility</p:attrName>
                                        </p:attrNameLst>
                                      </p:cBhvr>
                                      <p:to>
                                        <p:strVal val="visible"/>
                                      </p:to>
                                    </p:set>
                                    <p:anim calcmode="lin" valueType="num">
                                      <p:cBhvr additive="base">
                                        <p:cTn id="27" dur="500" fill="hold"/>
                                        <p:tgtEl>
                                          <p:spTgt spid="1048717"/>
                                        </p:tgtEl>
                                        <p:attrNameLst>
                                          <p:attrName>ppt_x</p:attrName>
                                        </p:attrNameLst>
                                      </p:cBhvr>
                                      <p:tavLst>
                                        <p:tav tm="0">
                                          <p:val>
                                            <p:strVal val="1+#ppt_w/2"/>
                                          </p:val>
                                        </p:tav>
                                        <p:tav tm="100000">
                                          <p:val>
                                            <p:strVal val="#ppt_x"/>
                                          </p:val>
                                        </p:tav>
                                      </p:tavLst>
                                    </p:anim>
                                    <p:anim calcmode="lin" valueType="num">
                                      <p:cBhvr additive="base">
                                        <p:cTn id="28" dur="500" fill="hold"/>
                                        <p:tgtEl>
                                          <p:spTgt spid="1048717"/>
                                        </p:tgtEl>
                                        <p:attrNameLst>
                                          <p:attrName>ppt_y</p:attrName>
                                        </p:attrNameLst>
                                      </p:cBhvr>
                                      <p:tavLst>
                                        <p:tav tm="0">
                                          <p:val>
                                            <p:strVal val="#ppt_y"/>
                                          </p:val>
                                        </p:tav>
                                        <p:tav tm="100000">
                                          <p:val>
                                            <p:strVal val="#ppt_y"/>
                                          </p:val>
                                        </p:tav>
                                      </p:tavLst>
                                    </p:anim>
                                  </p:childTnLst>
                                </p:cTn>
                              </p:par>
                            </p:childTnLst>
                          </p:cTn>
                        </p:par>
                        <p:par>
                          <p:cTn id="29" fill="hold">
                            <p:stCondLst>
                              <p:cond delay="2299"/>
                            </p:stCondLst>
                            <p:childTnLst>
                              <p:par>
                                <p:cTn id="30" presetID="39" presetClass="entr" presetSubtype="0" accel="100000" fill="hold" grpId="0" nodeType="afterEffect">
                                  <p:stCondLst>
                                    <p:cond delay="0"/>
                                  </p:stCondLst>
                                  <p:childTnLst>
                                    <p:set>
                                      <p:cBhvr>
                                        <p:cTn id="31" dur="1" fill="hold">
                                          <p:stCondLst>
                                            <p:cond delay="0"/>
                                          </p:stCondLst>
                                        </p:cTn>
                                        <p:tgtEl>
                                          <p:spTgt spid="1048716"/>
                                        </p:tgtEl>
                                        <p:attrNameLst>
                                          <p:attrName>style.visibility</p:attrName>
                                        </p:attrNameLst>
                                      </p:cBhvr>
                                      <p:to>
                                        <p:strVal val="visible"/>
                                      </p:to>
                                    </p:set>
                                    <p:anim calcmode="lin" valueType="num">
                                      <p:cBhvr>
                                        <p:cTn id="32" dur="500" fill="hold"/>
                                        <p:tgtEl>
                                          <p:spTgt spid="1048716"/>
                                        </p:tgtEl>
                                        <p:attrNameLst>
                                          <p:attrName>ppt_h</p:attrName>
                                        </p:attrNameLst>
                                      </p:cBhvr>
                                      <p:tavLst>
                                        <p:tav tm="0">
                                          <p:val>
                                            <p:strVal val="#ppt_h/20"/>
                                          </p:val>
                                        </p:tav>
                                        <p:tav tm="50000">
                                          <p:val>
                                            <p:strVal val="#ppt_h/20"/>
                                          </p:val>
                                        </p:tav>
                                        <p:tav tm="100000">
                                          <p:val>
                                            <p:strVal val="#ppt_h"/>
                                          </p:val>
                                        </p:tav>
                                      </p:tavLst>
                                    </p:anim>
                                    <p:anim calcmode="lin" valueType="num">
                                      <p:cBhvr>
                                        <p:cTn id="33" dur="500" fill="hold"/>
                                        <p:tgtEl>
                                          <p:spTgt spid="1048716"/>
                                        </p:tgtEl>
                                        <p:attrNameLst>
                                          <p:attrName>ppt_w</p:attrName>
                                        </p:attrNameLst>
                                      </p:cBhvr>
                                      <p:tavLst>
                                        <p:tav tm="0">
                                          <p:val>
                                            <p:strVal val="#ppt_w+.3"/>
                                          </p:val>
                                        </p:tav>
                                        <p:tav tm="50000">
                                          <p:val>
                                            <p:strVal val="#ppt_w+.3"/>
                                          </p:val>
                                        </p:tav>
                                        <p:tav tm="100000">
                                          <p:val>
                                            <p:strVal val="#ppt_w"/>
                                          </p:val>
                                        </p:tav>
                                      </p:tavLst>
                                    </p:anim>
                                    <p:anim calcmode="lin" valueType="num">
                                      <p:cBhvr>
                                        <p:cTn id="34" dur="500" fill="hold"/>
                                        <p:tgtEl>
                                          <p:spTgt spid="1048716"/>
                                        </p:tgtEl>
                                        <p:attrNameLst>
                                          <p:attrName>ppt_x</p:attrName>
                                        </p:attrNameLst>
                                      </p:cBhvr>
                                      <p:tavLst>
                                        <p:tav tm="0">
                                          <p:val>
                                            <p:strVal val="#ppt_x-.3"/>
                                          </p:val>
                                        </p:tav>
                                        <p:tav tm="50000">
                                          <p:val>
                                            <p:strVal val="#ppt_x"/>
                                          </p:val>
                                        </p:tav>
                                        <p:tav tm="100000">
                                          <p:val>
                                            <p:strVal val="#ppt_x"/>
                                          </p:val>
                                        </p:tav>
                                      </p:tavLst>
                                    </p:anim>
                                    <p:anim calcmode="lin" valueType="num">
                                      <p:cBhvr>
                                        <p:cTn id="35" dur="500" fill="hold"/>
                                        <p:tgtEl>
                                          <p:spTgt spid="10487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13" grpId="0"/>
      <p:bldP spid="1048714" grpId="0"/>
      <p:bldP spid="1048715" grpId="0" animBg="1"/>
      <p:bldP spid="1048716" grpId="0"/>
      <p:bldP spid="1048717" grpId="0"/>
      <p:bldP spid="10487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43" name=""/>
        <p:cNvGrpSpPr/>
        <p:nvPr/>
      </p:nvGrpSpPr>
      <p:grpSpPr>
        <a:xfrm>
          <a:off x="0" y="0"/>
          <a:ext cx="0" cy="0"/>
          <a:chOff x="0" y="0"/>
          <a:chExt cx="0" cy="0"/>
        </a:xfrm>
      </p:grpSpPr>
      <p:sp>
        <p:nvSpPr>
          <p:cNvPr id="1048722" name="文本占位符 1"/>
          <p:cNvSpPr>
            <a:spLocks noGrp="1"/>
          </p:cNvSpPr>
          <p:nvPr>
            <p:ph type="body" sz="quarter" idx="13"/>
          </p:nvPr>
        </p:nvSpPr>
        <p:spPr/>
        <p:txBody>
          <a:bodyPr/>
          <a:p>
            <a:r>
              <a:rPr lang="zh-CN" altLang="en-US" dirty="0"/>
              <a:t>化学品危险性分类</a:t>
            </a:r>
            <a:endParaRPr lang="zh-CN" altLang="en-US" dirty="0"/>
          </a:p>
        </p:txBody>
      </p:sp>
      <p:sp>
        <p:nvSpPr>
          <p:cNvPr id="1048723"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724" name="Text Box 44"/>
          <p:cNvSpPr txBox="1">
            <a:spLocks noChangeArrowheads="1"/>
          </p:cNvSpPr>
          <p:nvPr/>
        </p:nvSpPr>
        <p:spPr bwMode="auto">
          <a:xfrm>
            <a:off x="976281" y="2132856"/>
            <a:ext cx="10112633" cy="923330"/>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系指进入肌体后，累积一定量，能与体液和组织发生生物化学作用或生物物理作用，扰乱或破坏肌体的正常生理功能，引起暂性或持久性的病理改变，甚至危及生命的物品。</a:t>
            </a:r>
            <a:endParaRPr lang="zh-CN" altLang="en-US" sz="2000" dirty="0">
              <a:latin typeface="微软雅黑" panose="020B0503020204020204" pitchFamily="34" charset="-122"/>
              <a:ea typeface="微软雅黑" panose="020B0503020204020204" pitchFamily="34" charset="-122"/>
            </a:endParaRPr>
          </a:p>
        </p:txBody>
      </p:sp>
      <p:sp>
        <p:nvSpPr>
          <p:cNvPr id="1048725" name="TextBox 53"/>
          <p:cNvSpPr txBox="1">
            <a:spLocks noChangeAspect="1" noChangeArrowheads="1"/>
          </p:cNvSpPr>
          <p:nvPr/>
        </p:nvSpPr>
        <p:spPr bwMode="auto">
          <a:xfrm>
            <a:off x="1171544" y="1412776"/>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毒害品和感染性物品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726" name="矩形 6"/>
          <p:cNvSpPr/>
          <p:nvPr/>
        </p:nvSpPr>
        <p:spPr>
          <a:xfrm>
            <a:off x="976281" y="141118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
        <p:nvSpPr>
          <p:cNvPr id="1048727" name="Rectangle 4"/>
          <p:cNvSpPr>
            <a:spLocks noChangeArrowheads="1"/>
          </p:cNvSpPr>
          <p:nvPr/>
        </p:nvSpPr>
        <p:spPr bwMode="auto">
          <a:xfrm>
            <a:off x="1171544" y="3272210"/>
            <a:ext cx="9612570" cy="1754326"/>
          </a:xfrm>
          <a:prstGeom prst="rect">
            <a:avLst/>
          </a:prstGeom>
          <a:noFill/>
          <a:ln>
            <a:noFill/>
          </a:ln>
        </p:spPr>
        <p:txBody>
          <a:bodyPr wrap="square">
            <a:spAutoFit/>
          </a:bodyPr>
          <a:p>
            <a:pPr defTabSz="720725">
              <a:lnSpc>
                <a:spcPct val="135000"/>
              </a:lnSpc>
            </a:pPr>
            <a:r>
              <a:rPr lang="zh-CN" altLang="zh-CN" sz="2000" b="1" dirty="0">
                <a:solidFill>
                  <a:schemeClr val="accent2">
                    <a:lumMod val="50000"/>
                  </a:schemeClr>
                </a:solidFill>
                <a:latin typeface="微软雅黑" panose="020B0503020204020204" pitchFamily="34" charset="-122"/>
                <a:ea typeface="微软雅黑" panose="020B0503020204020204" pitchFamily="34" charset="-122"/>
              </a:rPr>
              <a:t>具体指标：</a:t>
            </a:r>
            <a:endParaRPr lang="zh-CN" altLang="zh-CN" sz="2000" b="1" dirty="0">
              <a:solidFill>
                <a:schemeClr val="accent2">
                  <a:lumMod val="50000"/>
                </a:schemeClr>
              </a:solidFill>
              <a:latin typeface="微软雅黑" panose="020B0503020204020204" pitchFamily="34" charset="-122"/>
              <a:ea typeface="微软雅黑" panose="020B0503020204020204" pitchFamily="34" charset="-122"/>
            </a:endParaRPr>
          </a:p>
          <a:p>
            <a:pPr defTabSz="720725">
              <a:lnSpc>
                <a:spcPct val="135000"/>
              </a:lnSpc>
            </a:pPr>
            <a:r>
              <a:rPr lang="zh-CN" altLang="zh-CN" sz="2000" b="1" dirty="0">
                <a:solidFill>
                  <a:schemeClr val="accent2">
                    <a:lumMod val="50000"/>
                  </a:schemeClr>
                </a:solidFill>
                <a:latin typeface="微软雅黑" panose="020B0503020204020204" pitchFamily="34" charset="-122"/>
                <a:ea typeface="微软雅黑" panose="020B0503020204020204" pitchFamily="34" charset="-122"/>
              </a:rPr>
              <a:t>经口：</a:t>
            </a:r>
            <a:r>
              <a:rPr lang="zh-CN" altLang="zh-CN" sz="2000" dirty="0">
                <a:latin typeface="微软雅黑" panose="020B0503020204020204" pitchFamily="34" charset="-122"/>
                <a:ea typeface="微软雅黑" panose="020B0503020204020204" pitchFamily="34" charset="-122"/>
              </a:rPr>
              <a:t>LD50≤500mg/kg(固体） LD50 ≤2000mg/kg（液体）</a:t>
            </a:r>
            <a:endParaRPr lang="zh-CN" altLang="zh-CN" sz="2000" dirty="0">
              <a:latin typeface="微软雅黑" panose="020B0503020204020204" pitchFamily="34" charset="-122"/>
              <a:ea typeface="微软雅黑" panose="020B0503020204020204" pitchFamily="34" charset="-122"/>
            </a:endParaRPr>
          </a:p>
          <a:p>
            <a:pPr defTabSz="720725">
              <a:lnSpc>
                <a:spcPct val="135000"/>
              </a:lnSpc>
            </a:pPr>
            <a:r>
              <a:rPr lang="zh-CN" altLang="zh-CN" sz="2000" b="1" dirty="0">
                <a:solidFill>
                  <a:schemeClr val="accent2">
                    <a:lumMod val="50000"/>
                  </a:schemeClr>
                </a:solidFill>
                <a:latin typeface="微软雅黑" panose="020B0503020204020204" pitchFamily="34" charset="-122"/>
                <a:ea typeface="微软雅黑" panose="020B0503020204020204" pitchFamily="34" charset="-122"/>
              </a:rPr>
              <a:t>经皮（24h接触）</a:t>
            </a:r>
            <a:r>
              <a:rPr lang="zh-CN" altLang="zh-CN" sz="2000" dirty="0">
                <a:latin typeface="微软雅黑" panose="020B0503020204020204" pitchFamily="34" charset="-122"/>
                <a:ea typeface="微软雅黑" panose="020B0503020204020204" pitchFamily="34" charset="-122"/>
              </a:rPr>
              <a:t>： LD50 ≤1000mg/kg</a:t>
            </a:r>
            <a:endParaRPr lang="zh-CN" altLang="zh-CN" sz="2000" dirty="0">
              <a:latin typeface="微软雅黑" panose="020B0503020204020204" pitchFamily="34" charset="-122"/>
              <a:ea typeface="微软雅黑" panose="020B0503020204020204" pitchFamily="34" charset="-122"/>
            </a:endParaRPr>
          </a:p>
          <a:p>
            <a:pPr defTabSz="720725">
              <a:lnSpc>
                <a:spcPct val="135000"/>
              </a:lnSpc>
            </a:pPr>
            <a:r>
              <a:rPr lang="zh-CN" altLang="zh-CN" sz="2000" b="1" dirty="0">
                <a:solidFill>
                  <a:schemeClr val="accent2">
                    <a:lumMod val="50000"/>
                  </a:schemeClr>
                </a:solidFill>
                <a:latin typeface="微软雅黑" panose="020B0503020204020204" pitchFamily="34" charset="-122"/>
                <a:ea typeface="微软雅黑" panose="020B0503020204020204" pitchFamily="34" charset="-122"/>
              </a:rPr>
              <a:t>吸入：</a:t>
            </a:r>
            <a:r>
              <a:rPr lang="zh-CN" altLang="zh-CN" sz="2000" dirty="0">
                <a:latin typeface="微软雅黑" panose="020B0503020204020204" pitchFamily="34" charset="-122"/>
                <a:ea typeface="微软雅黑" panose="020B0503020204020204" pitchFamily="34" charset="-122"/>
              </a:rPr>
              <a:t>LC50 ≤10mg/L（粉尘、烟雾）</a:t>
            </a:r>
            <a:endParaRPr lang="zh-CN" altLang="zh-CN" sz="20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8726"/>
                                        </p:tgtEl>
                                        <p:attrNameLst>
                                          <p:attrName>style.visibility</p:attrName>
                                        </p:attrNameLst>
                                      </p:cBhvr>
                                      <p:to>
                                        <p:strVal val="visible"/>
                                      </p:to>
                                    </p:set>
                                    <p:anim calcmode="lin" valueType="num">
                                      <p:cBhvr additive="base">
                                        <p:cTn id="7" dur="500" fill="hold"/>
                                        <p:tgtEl>
                                          <p:spTgt spid="1048726"/>
                                        </p:tgtEl>
                                        <p:attrNameLst>
                                          <p:attrName>ppt_x</p:attrName>
                                        </p:attrNameLst>
                                      </p:cBhvr>
                                      <p:tavLst>
                                        <p:tav tm="0">
                                          <p:val>
                                            <p:strVal val="1+#ppt_w/2"/>
                                          </p:val>
                                        </p:tav>
                                        <p:tav tm="100000">
                                          <p:val>
                                            <p:strVal val="#ppt_x"/>
                                          </p:val>
                                        </p:tav>
                                      </p:tavLst>
                                    </p:anim>
                                    <p:anim calcmode="lin" valueType="num">
                                      <p:cBhvr additive="base">
                                        <p:cTn id="8" dur="500" fill="hold"/>
                                        <p:tgtEl>
                                          <p:spTgt spid="10487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8725"/>
                                        </p:tgtEl>
                                        <p:attrNameLst>
                                          <p:attrName>style.visibility</p:attrName>
                                        </p:attrNameLst>
                                      </p:cBhvr>
                                      <p:to>
                                        <p:strVal val="visible"/>
                                      </p:to>
                                    </p:set>
                                    <p:anim calcmode="lin" valueType="num">
                                      <p:cBhvr additive="base">
                                        <p:cTn id="11" dur="500" fill="hold"/>
                                        <p:tgtEl>
                                          <p:spTgt spid="1048725"/>
                                        </p:tgtEl>
                                        <p:attrNameLst>
                                          <p:attrName>ppt_x</p:attrName>
                                        </p:attrNameLst>
                                      </p:cBhvr>
                                      <p:tavLst>
                                        <p:tav tm="0">
                                          <p:val>
                                            <p:strVal val="1+#ppt_w/2"/>
                                          </p:val>
                                        </p:tav>
                                        <p:tav tm="100000">
                                          <p:val>
                                            <p:strVal val="#ppt_x"/>
                                          </p:val>
                                        </p:tav>
                                      </p:tavLst>
                                    </p:anim>
                                    <p:anim calcmode="lin" valueType="num">
                                      <p:cBhvr additive="base">
                                        <p:cTn id="12" dur="500" fill="hold"/>
                                        <p:tgtEl>
                                          <p:spTgt spid="1048725"/>
                                        </p:tgtEl>
                                        <p:attrNameLst>
                                          <p:attrName>ppt_y</p:attrName>
                                        </p:attrNameLst>
                                      </p:cBhvr>
                                      <p:tavLst>
                                        <p:tav tm="0">
                                          <p:val>
                                            <p:strVal val="#ppt_y"/>
                                          </p:val>
                                        </p:tav>
                                        <p:tav tm="100000">
                                          <p:val>
                                            <p:strVal val="#ppt_y"/>
                                          </p:val>
                                        </p:tav>
                                      </p:tavLst>
                                    </p:anim>
                                  </p:childTnLst>
                                </p:cTn>
                              </p:par>
                            </p:childTnLst>
                          </p:cTn>
                        </p:par>
                        <p:par>
                          <p:cTn id="13" fill="hold">
                            <p:stCondLst>
                              <p:cond delay="1100"/>
                            </p:stCondLst>
                            <p:childTnLst>
                              <p:par>
                                <p:cTn id="14" presetID="39" presetClass="entr" presetSubtype="0" accel="100000" fill="hold" grpId="0" nodeType="afterEffect">
                                  <p:stCondLst>
                                    <p:cond delay="0"/>
                                  </p:stCondLst>
                                  <p:childTnLst>
                                    <p:set>
                                      <p:cBhvr>
                                        <p:cTn id="15" dur="1" fill="hold">
                                          <p:stCondLst>
                                            <p:cond delay="0"/>
                                          </p:stCondLst>
                                        </p:cTn>
                                        <p:tgtEl>
                                          <p:spTgt spid="1048724"/>
                                        </p:tgtEl>
                                        <p:attrNameLst>
                                          <p:attrName>style.visibility</p:attrName>
                                        </p:attrNameLst>
                                      </p:cBhvr>
                                      <p:to>
                                        <p:strVal val="visible"/>
                                      </p:to>
                                    </p:set>
                                    <p:anim calcmode="lin" valueType="num">
                                      <p:cBhvr>
                                        <p:cTn id="16" dur="500" fill="hold"/>
                                        <p:tgtEl>
                                          <p:spTgt spid="1048724"/>
                                        </p:tgtEl>
                                        <p:attrNameLst>
                                          <p:attrName>ppt_h</p:attrName>
                                        </p:attrNameLst>
                                      </p:cBhvr>
                                      <p:tavLst>
                                        <p:tav tm="0">
                                          <p:val>
                                            <p:strVal val="#ppt_h/20"/>
                                          </p:val>
                                        </p:tav>
                                        <p:tav tm="50000">
                                          <p:val>
                                            <p:strVal val="#ppt_h/20"/>
                                          </p:val>
                                        </p:tav>
                                        <p:tav tm="100000">
                                          <p:val>
                                            <p:strVal val="#ppt_h"/>
                                          </p:val>
                                        </p:tav>
                                      </p:tavLst>
                                    </p:anim>
                                    <p:anim calcmode="lin" valueType="num">
                                      <p:cBhvr>
                                        <p:cTn id="17" dur="500" fill="hold"/>
                                        <p:tgtEl>
                                          <p:spTgt spid="1048724"/>
                                        </p:tgtEl>
                                        <p:attrNameLst>
                                          <p:attrName>ppt_w</p:attrName>
                                        </p:attrNameLst>
                                      </p:cBhvr>
                                      <p:tavLst>
                                        <p:tav tm="0">
                                          <p:val>
                                            <p:strVal val="#ppt_w+.3"/>
                                          </p:val>
                                        </p:tav>
                                        <p:tav tm="50000">
                                          <p:val>
                                            <p:strVal val="#ppt_w+.3"/>
                                          </p:val>
                                        </p:tav>
                                        <p:tav tm="100000">
                                          <p:val>
                                            <p:strVal val="#ppt_w"/>
                                          </p:val>
                                        </p:tav>
                                      </p:tavLst>
                                    </p:anim>
                                    <p:anim calcmode="lin" valueType="num">
                                      <p:cBhvr>
                                        <p:cTn id="18" dur="500" fill="hold"/>
                                        <p:tgtEl>
                                          <p:spTgt spid="1048724"/>
                                        </p:tgtEl>
                                        <p:attrNameLst>
                                          <p:attrName>ppt_x</p:attrName>
                                        </p:attrNameLst>
                                      </p:cBhvr>
                                      <p:tavLst>
                                        <p:tav tm="0">
                                          <p:val>
                                            <p:strVal val="#ppt_x-.3"/>
                                          </p:val>
                                        </p:tav>
                                        <p:tav tm="50000">
                                          <p:val>
                                            <p:strVal val="#ppt_x"/>
                                          </p:val>
                                        </p:tav>
                                        <p:tav tm="100000">
                                          <p:val>
                                            <p:strVal val="#ppt_x"/>
                                          </p:val>
                                        </p:tav>
                                      </p:tavLst>
                                    </p:anim>
                                    <p:anim calcmode="lin" valueType="num">
                                      <p:cBhvr>
                                        <p:cTn id="19" dur="500" fill="hold"/>
                                        <p:tgtEl>
                                          <p:spTgt spid="104872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1048727"/>
                                        </p:tgtEl>
                                        <p:attrNameLst>
                                          <p:attrName>style.visibility</p:attrName>
                                        </p:attrNameLst>
                                      </p:cBhvr>
                                      <p:to>
                                        <p:strVal val="visible"/>
                                      </p:to>
                                    </p:set>
                                    <p:animEffect transition="in" filter="fade">
                                      <p:cBhvr>
                                        <p:cTn id="24" dur="2000"/>
                                        <p:tgtEl>
                                          <p:spTgt spid="10487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4" grpId="0"/>
      <p:bldP spid="1048725" grpId="0"/>
      <p:bldP spid="1048726" grpId="0" animBg="1"/>
      <p:bldP spid="1048727" grpId="0" bldLvl="0" autoUpdateAnimBg="0"/>
      <p:bldP spid="1048727" grpId="1" bldLvl="0" autoUpdateAnimBg="0"/>
      <p:bldP spid="1048727" grpId="2" bldLvl="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46" name=""/>
        <p:cNvGrpSpPr/>
        <p:nvPr/>
      </p:nvGrpSpPr>
      <p:grpSpPr>
        <a:xfrm>
          <a:off x="0" y="0"/>
          <a:ext cx="0" cy="0"/>
          <a:chOff x="0" y="0"/>
          <a:chExt cx="0" cy="0"/>
        </a:xfrm>
      </p:grpSpPr>
      <p:grpSp>
        <p:nvGrpSpPr>
          <p:cNvPr id="147" name="组合 3"/>
          <p:cNvGrpSpPr/>
          <p:nvPr/>
        </p:nvGrpSpPr>
        <p:grpSpPr>
          <a:xfrm>
            <a:off x="963049" y="2575704"/>
            <a:ext cx="2566198" cy="3410857"/>
            <a:chOff x="963049" y="2575704"/>
            <a:chExt cx="2566198" cy="3410857"/>
          </a:xfrm>
        </p:grpSpPr>
        <p:sp>
          <p:nvSpPr>
            <p:cNvPr id="1048731" name="矩形 6"/>
            <p:cNvSpPr/>
            <p:nvPr/>
          </p:nvSpPr>
          <p:spPr>
            <a:xfrm>
              <a:off x="963049" y="2575704"/>
              <a:ext cx="2566198" cy="45778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2" name="矩形 4"/>
            <p:cNvSpPr/>
            <p:nvPr/>
          </p:nvSpPr>
          <p:spPr>
            <a:xfrm>
              <a:off x="963049" y="2575704"/>
              <a:ext cx="2566198" cy="341085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spcBef>
                  <a:spcPts val="1200"/>
                </a:spcBef>
              </a:pPr>
              <a:r>
                <a:rPr lang="zh-CN" altLang="en-US" sz="2000" b="1" dirty="0">
                  <a:solidFill>
                    <a:schemeClr val="bg1"/>
                  </a:solidFill>
                </a:rPr>
                <a:t>剧毒品</a:t>
              </a:r>
              <a:endParaRPr lang="en-US" altLang="zh-CN" sz="2000" b="1" dirty="0">
                <a:solidFill>
                  <a:schemeClr val="bg1"/>
                </a:solidFill>
              </a:endParaRPr>
            </a:p>
            <a:p>
              <a:pPr>
                <a:spcBef>
                  <a:spcPts val="2400"/>
                </a:spcBef>
              </a:pPr>
              <a:r>
                <a:rPr lang="zh-CN" altLang="en-US" dirty="0">
                  <a:solidFill>
                    <a:schemeClr val="tx1"/>
                  </a:solidFill>
                </a:rPr>
                <a:t>经口：</a:t>
              </a:r>
              <a:r>
                <a:rPr lang="en-US" altLang="zh-CN" dirty="0">
                  <a:solidFill>
                    <a:schemeClr val="tx1"/>
                  </a:solidFill>
                </a:rPr>
                <a:t>LD50 ≤5mg/kg</a:t>
              </a:r>
              <a:endParaRPr lang="en-US" altLang="zh-CN" dirty="0">
                <a:solidFill>
                  <a:schemeClr val="tx1"/>
                </a:solidFill>
              </a:endParaRPr>
            </a:p>
            <a:p>
              <a:pPr>
                <a:spcBef>
                  <a:spcPts val="1200"/>
                </a:spcBef>
              </a:pPr>
              <a:r>
                <a:rPr lang="zh-CN" altLang="en-US" dirty="0">
                  <a:solidFill>
                    <a:schemeClr val="tx1"/>
                  </a:solidFill>
                </a:rPr>
                <a:t>经皮：</a:t>
              </a:r>
              <a:r>
                <a:rPr lang="en-US" altLang="zh-CN" dirty="0">
                  <a:solidFill>
                    <a:schemeClr val="tx1"/>
                  </a:solidFill>
                </a:rPr>
                <a:t>LD50 ≤40mg/kg</a:t>
              </a:r>
              <a:endParaRPr lang="en-US" altLang="zh-CN" dirty="0">
                <a:solidFill>
                  <a:schemeClr val="tx1"/>
                </a:solidFill>
              </a:endParaRPr>
            </a:p>
            <a:p>
              <a:pPr>
                <a:spcBef>
                  <a:spcPts val="1200"/>
                </a:spcBef>
              </a:pPr>
              <a:r>
                <a:rPr lang="zh-CN" altLang="en-US" dirty="0">
                  <a:solidFill>
                    <a:schemeClr val="tx1"/>
                  </a:solidFill>
                </a:rPr>
                <a:t>粉尘、烟雾或蒸气吸入</a:t>
              </a:r>
              <a:r>
                <a:rPr lang="en-US" altLang="zh-CN" dirty="0">
                  <a:solidFill>
                    <a:schemeClr val="tx1"/>
                  </a:solidFill>
                </a:rPr>
                <a:t>1h:LC50 ≤0.5mg/L</a:t>
              </a:r>
              <a:endParaRPr lang="en-US" altLang="zh-CN" dirty="0">
                <a:solidFill>
                  <a:schemeClr val="tx1"/>
                </a:solidFill>
              </a:endParaRPr>
            </a:p>
            <a:p>
              <a:pPr>
                <a:spcBef>
                  <a:spcPts val="1200"/>
                </a:spcBef>
              </a:pPr>
              <a:endParaRPr lang="zh-CN" altLang="en-US" dirty="0">
                <a:solidFill>
                  <a:schemeClr val="tx1"/>
                </a:solidFill>
              </a:endParaRPr>
            </a:p>
          </p:txBody>
        </p:sp>
      </p:grpSp>
      <p:grpSp>
        <p:nvGrpSpPr>
          <p:cNvPr id="148" name="组合 7"/>
          <p:cNvGrpSpPr/>
          <p:nvPr/>
        </p:nvGrpSpPr>
        <p:grpSpPr>
          <a:xfrm>
            <a:off x="4409888" y="2575704"/>
            <a:ext cx="2891663" cy="3410857"/>
            <a:chOff x="4409888" y="2575704"/>
            <a:chExt cx="2891663" cy="3410857"/>
          </a:xfrm>
        </p:grpSpPr>
        <p:sp>
          <p:nvSpPr>
            <p:cNvPr id="1048733" name="矩形 17"/>
            <p:cNvSpPr/>
            <p:nvPr/>
          </p:nvSpPr>
          <p:spPr>
            <a:xfrm>
              <a:off x="4422733" y="2575704"/>
              <a:ext cx="2878818" cy="45778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4" name="矩形 15"/>
            <p:cNvSpPr/>
            <p:nvPr/>
          </p:nvSpPr>
          <p:spPr>
            <a:xfrm>
              <a:off x="4409888" y="2575704"/>
              <a:ext cx="2891663" cy="341085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spcBef>
                  <a:spcPts val="1200"/>
                </a:spcBef>
              </a:pPr>
              <a:r>
                <a:rPr lang="zh-CN" altLang="en-US" sz="2000" b="1" dirty="0">
                  <a:solidFill>
                    <a:schemeClr val="bg1"/>
                  </a:solidFill>
                </a:rPr>
                <a:t>有毒品</a:t>
              </a:r>
              <a:endParaRPr lang="zh-CN" altLang="en-US" sz="2000" b="1" dirty="0">
                <a:solidFill>
                  <a:schemeClr val="bg1"/>
                </a:solidFill>
              </a:endParaRPr>
            </a:p>
            <a:p>
              <a:pPr>
                <a:spcBef>
                  <a:spcPts val="2400"/>
                </a:spcBef>
              </a:pPr>
              <a:r>
                <a:rPr lang="zh-CN" altLang="en-US" dirty="0">
                  <a:solidFill>
                    <a:schemeClr val="tx1"/>
                  </a:solidFill>
                </a:rPr>
                <a:t>经口：</a:t>
              </a:r>
              <a:endParaRPr lang="en-US" altLang="zh-CN" dirty="0">
                <a:solidFill>
                  <a:schemeClr val="tx1"/>
                </a:solidFill>
              </a:endParaRPr>
            </a:p>
            <a:p>
              <a:pPr>
                <a:spcBef>
                  <a:spcPts val="1200"/>
                </a:spcBef>
              </a:pPr>
              <a:r>
                <a:rPr lang="en-US" altLang="zh-CN" dirty="0">
                  <a:solidFill>
                    <a:schemeClr val="tx1"/>
                  </a:solidFill>
                </a:rPr>
                <a:t>5mg/kg﹤LD50 ≤50mg/kg</a:t>
              </a:r>
              <a:endParaRPr lang="en-US" altLang="zh-CN" dirty="0">
                <a:solidFill>
                  <a:schemeClr val="tx1"/>
                </a:solidFill>
              </a:endParaRPr>
            </a:p>
            <a:p>
              <a:pPr>
                <a:spcBef>
                  <a:spcPts val="1200"/>
                </a:spcBef>
              </a:pPr>
              <a:r>
                <a:rPr lang="zh-CN" altLang="en-US" dirty="0">
                  <a:solidFill>
                    <a:schemeClr val="tx1"/>
                  </a:solidFill>
                </a:rPr>
                <a:t>经皮：</a:t>
              </a:r>
              <a:endParaRPr lang="en-US" altLang="zh-CN" dirty="0">
                <a:solidFill>
                  <a:schemeClr val="tx1"/>
                </a:solidFill>
              </a:endParaRPr>
            </a:p>
            <a:p>
              <a:pPr>
                <a:spcBef>
                  <a:spcPts val="1200"/>
                </a:spcBef>
              </a:pPr>
              <a:r>
                <a:rPr lang="en-US" altLang="zh-CN" dirty="0">
                  <a:solidFill>
                    <a:schemeClr val="tx1"/>
                  </a:solidFill>
                </a:rPr>
                <a:t>40mg/kg﹤LD50 ≤200mg/kg</a:t>
              </a:r>
              <a:endParaRPr lang="en-US" altLang="zh-CN" dirty="0">
                <a:solidFill>
                  <a:schemeClr val="tx1"/>
                </a:solidFill>
              </a:endParaRPr>
            </a:p>
            <a:p>
              <a:pPr>
                <a:spcBef>
                  <a:spcPts val="1200"/>
                </a:spcBef>
              </a:pPr>
              <a:r>
                <a:rPr lang="zh-CN" altLang="en-US" dirty="0">
                  <a:solidFill>
                    <a:schemeClr val="tx1"/>
                  </a:solidFill>
                </a:rPr>
                <a:t>粉尘、烟雾或蒸气吸入</a:t>
              </a:r>
              <a:r>
                <a:rPr lang="en-US" altLang="zh-CN" dirty="0">
                  <a:solidFill>
                    <a:schemeClr val="tx1"/>
                  </a:solidFill>
                </a:rPr>
                <a:t>1h:0.5mg/l﹤LC50 ≤2mg/l</a:t>
              </a:r>
              <a:endParaRPr lang="en-US" altLang="zh-CN" dirty="0">
                <a:solidFill>
                  <a:schemeClr val="tx1"/>
                </a:solidFill>
              </a:endParaRPr>
            </a:p>
            <a:p>
              <a:pPr>
                <a:spcBef>
                  <a:spcPts val="1200"/>
                </a:spcBef>
              </a:pPr>
              <a:endParaRPr lang="zh-CN" altLang="en-US" dirty="0">
                <a:solidFill>
                  <a:schemeClr val="tx1"/>
                </a:solidFill>
              </a:endParaRPr>
            </a:p>
          </p:txBody>
        </p:sp>
      </p:grpSp>
      <p:grpSp>
        <p:nvGrpSpPr>
          <p:cNvPr id="149" name="组合 9"/>
          <p:cNvGrpSpPr/>
          <p:nvPr/>
        </p:nvGrpSpPr>
        <p:grpSpPr>
          <a:xfrm>
            <a:off x="7869572" y="2557852"/>
            <a:ext cx="3077827" cy="3428709"/>
            <a:chOff x="7869572" y="2557852"/>
            <a:chExt cx="3077827" cy="3428709"/>
          </a:xfrm>
        </p:grpSpPr>
        <p:sp>
          <p:nvSpPr>
            <p:cNvPr id="1048735" name="矩形 18"/>
            <p:cNvSpPr/>
            <p:nvPr/>
          </p:nvSpPr>
          <p:spPr>
            <a:xfrm>
              <a:off x="7882417" y="2557852"/>
              <a:ext cx="3064982" cy="45778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736" name="矩形 16"/>
            <p:cNvSpPr/>
            <p:nvPr/>
          </p:nvSpPr>
          <p:spPr>
            <a:xfrm>
              <a:off x="7869572" y="2575704"/>
              <a:ext cx="3077827" cy="3410857"/>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p>
              <a:pPr algn="ctr">
                <a:spcBef>
                  <a:spcPts val="1200"/>
                </a:spcBef>
              </a:pPr>
              <a:r>
                <a:rPr lang="zh-CN" altLang="en-US" sz="2000" b="1" dirty="0">
                  <a:solidFill>
                    <a:schemeClr val="bg1"/>
                  </a:solidFill>
                </a:rPr>
                <a:t>有害品</a:t>
              </a:r>
              <a:endParaRPr lang="zh-CN" altLang="en-US" sz="2000" b="1" dirty="0">
                <a:solidFill>
                  <a:schemeClr val="bg1"/>
                </a:solidFill>
              </a:endParaRPr>
            </a:p>
            <a:p>
              <a:pPr>
                <a:spcBef>
                  <a:spcPts val="1800"/>
                </a:spcBef>
              </a:pPr>
              <a:r>
                <a:rPr lang="zh-CN" altLang="en-US" dirty="0">
                  <a:solidFill>
                    <a:schemeClr val="tx1"/>
                  </a:solidFill>
                </a:rPr>
                <a:t>经口：</a:t>
              </a:r>
              <a:endParaRPr lang="en-US" altLang="zh-CN" dirty="0">
                <a:solidFill>
                  <a:schemeClr val="tx1"/>
                </a:solidFill>
              </a:endParaRPr>
            </a:p>
            <a:p>
              <a:pPr>
                <a:spcBef>
                  <a:spcPts val="600"/>
                </a:spcBef>
              </a:pPr>
              <a:r>
                <a:rPr lang="en-US" altLang="zh-CN" dirty="0">
                  <a:solidFill>
                    <a:schemeClr val="tx1"/>
                  </a:solidFill>
                </a:rPr>
                <a:t>50mg/kg﹤LD50 ≤500mg/kg</a:t>
              </a:r>
              <a:endParaRPr lang="en-US" altLang="zh-CN" dirty="0">
                <a:solidFill>
                  <a:schemeClr val="tx1"/>
                </a:solidFill>
              </a:endParaRPr>
            </a:p>
            <a:p>
              <a:pPr>
                <a:spcBef>
                  <a:spcPts val="600"/>
                </a:spcBef>
              </a:pPr>
              <a:r>
                <a:rPr lang="zh-CN" altLang="en-US" dirty="0">
                  <a:solidFill>
                    <a:schemeClr val="tx1"/>
                  </a:solidFill>
                </a:rPr>
                <a:t>液体经口：</a:t>
              </a:r>
              <a:endParaRPr lang="en-US" altLang="zh-CN" dirty="0">
                <a:solidFill>
                  <a:schemeClr val="tx1"/>
                </a:solidFill>
              </a:endParaRPr>
            </a:p>
            <a:p>
              <a:pPr>
                <a:spcBef>
                  <a:spcPts val="600"/>
                </a:spcBef>
              </a:pPr>
              <a:r>
                <a:rPr lang="en-US" altLang="zh-CN" dirty="0">
                  <a:solidFill>
                    <a:schemeClr val="tx1"/>
                  </a:solidFill>
                </a:rPr>
                <a:t>50mg/kg﹤LD50 ≤2000mg/kg</a:t>
              </a:r>
              <a:endParaRPr lang="en-US" altLang="zh-CN" dirty="0">
                <a:solidFill>
                  <a:schemeClr val="tx1"/>
                </a:solidFill>
              </a:endParaRPr>
            </a:p>
            <a:p>
              <a:pPr>
                <a:spcBef>
                  <a:spcPts val="600"/>
                </a:spcBef>
              </a:pPr>
              <a:r>
                <a:rPr lang="zh-CN" altLang="en-US" dirty="0">
                  <a:solidFill>
                    <a:schemeClr val="tx1"/>
                  </a:solidFill>
                </a:rPr>
                <a:t>经皮（</a:t>
              </a:r>
              <a:r>
                <a:rPr lang="en-US" altLang="zh-CN" dirty="0">
                  <a:solidFill>
                    <a:schemeClr val="tx1"/>
                  </a:solidFill>
                </a:rPr>
                <a:t>24h)</a:t>
              </a:r>
              <a:r>
                <a:rPr lang="zh-CN" altLang="en-US" dirty="0">
                  <a:solidFill>
                    <a:schemeClr val="tx1"/>
                  </a:solidFill>
                </a:rPr>
                <a:t>：</a:t>
              </a:r>
              <a:endParaRPr lang="en-US" altLang="zh-CN" dirty="0">
                <a:solidFill>
                  <a:schemeClr val="tx1"/>
                </a:solidFill>
              </a:endParaRPr>
            </a:p>
            <a:p>
              <a:pPr>
                <a:spcBef>
                  <a:spcPts val="600"/>
                </a:spcBef>
              </a:pPr>
              <a:r>
                <a:rPr lang="en-US" altLang="zh-CN" dirty="0">
                  <a:solidFill>
                    <a:schemeClr val="tx1"/>
                  </a:solidFill>
                </a:rPr>
                <a:t>200mg/kg﹤LD50 ≤1000mg/kg</a:t>
              </a:r>
              <a:endParaRPr lang="en-US" altLang="zh-CN" dirty="0">
                <a:solidFill>
                  <a:schemeClr val="tx1"/>
                </a:solidFill>
              </a:endParaRPr>
            </a:p>
            <a:p>
              <a:pPr>
                <a:spcBef>
                  <a:spcPts val="600"/>
                </a:spcBef>
              </a:pPr>
              <a:r>
                <a:rPr lang="zh-CN" altLang="en-US" dirty="0">
                  <a:solidFill>
                    <a:schemeClr val="tx1"/>
                  </a:solidFill>
                </a:rPr>
                <a:t>粉尘、烟雾或蒸气吸入</a:t>
              </a:r>
              <a:r>
                <a:rPr lang="en-US" altLang="zh-CN" dirty="0">
                  <a:solidFill>
                    <a:schemeClr val="tx1"/>
                  </a:solidFill>
                </a:rPr>
                <a:t>1h</a:t>
              </a:r>
              <a:r>
                <a:rPr lang="zh-CN" altLang="en-US" dirty="0">
                  <a:solidFill>
                    <a:schemeClr val="tx1"/>
                  </a:solidFill>
                </a:rPr>
                <a:t>：</a:t>
              </a:r>
              <a:r>
                <a:rPr lang="en-US" altLang="zh-CN" dirty="0">
                  <a:solidFill>
                    <a:schemeClr val="tx1"/>
                  </a:solidFill>
                </a:rPr>
                <a:t>2mg/l﹤LD50 ≤100mg/l</a:t>
              </a:r>
              <a:endParaRPr lang="en-US" altLang="zh-CN" dirty="0">
                <a:solidFill>
                  <a:schemeClr val="tx1"/>
                </a:solidFill>
              </a:endParaRPr>
            </a:p>
            <a:p>
              <a:pPr>
                <a:spcBef>
                  <a:spcPts val="1200"/>
                </a:spcBef>
              </a:pPr>
              <a:endParaRPr lang="zh-CN" altLang="en-US" dirty="0">
                <a:solidFill>
                  <a:schemeClr val="tx1"/>
                </a:solidFill>
              </a:endParaRPr>
            </a:p>
          </p:txBody>
        </p:sp>
      </p:grpSp>
      <p:sp>
        <p:nvSpPr>
          <p:cNvPr id="1048737" name="文本占位符 1"/>
          <p:cNvSpPr>
            <a:spLocks noGrp="1"/>
          </p:cNvSpPr>
          <p:nvPr>
            <p:ph type="body" sz="quarter" idx="13"/>
          </p:nvPr>
        </p:nvSpPr>
        <p:spPr/>
        <p:txBody>
          <a:bodyPr/>
          <a:p>
            <a:r>
              <a:rPr lang="zh-CN" altLang="en-US" dirty="0"/>
              <a:t>化学品危险性分类</a:t>
            </a:r>
            <a:endParaRPr lang="zh-CN" altLang="en-US" dirty="0"/>
          </a:p>
        </p:txBody>
      </p:sp>
      <p:sp>
        <p:nvSpPr>
          <p:cNvPr id="1048738"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739" name="TextBox 53"/>
          <p:cNvSpPr txBox="1">
            <a:spLocks noChangeAspect="1" noChangeArrowheads="1"/>
          </p:cNvSpPr>
          <p:nvPr/>
        </p:nvSpPr>
        <p:spPr bwMode="auto">
          <a:xfrm>
            <a:off x="963049" y="1402536"/>
            <a:ext cx="9153408" cy="581057"/>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毒害品分三级</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cxnSp>
        <p:nvCxnSpPr>
          <p:cNvPr id="3145732" name="直接连接符 8"/>
          <p:cNvCxnSpPr/>
          <p:nvPr/>
        </p:nvCxnSpPr>
        <p:spPr>
          <a:xfrm>
            <a:off x="963049" y="1972570"/>
            <a:ext cx="926952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iterate type="lt">
                                    <p:tmPct val="10000"/>
                                  </p:iterate>
                                  <p:childTnLst>
                                    <p:set>
                                      <p:cBhvr>
                                        <p:cTn id="6" dur="1" fill="hold">
                                          <p:stCondLst>
                                            <p:cond delay="0"/>
                                          </p:stCondLst>
                                        </p:cTn>
                                        <p:tgtEl>
                                          <p:spTgt spid="1048739"/>
                                        </p:tgtEl>
                                        <p:attrNameLst>
                                          <p:attrName>style.visibility</p:attrName>
                                        </p:attrNameLst>
                                      </p:cBhvr>
                                      <p:to>
                                        <p:strVal val="visible"/>
                                      </p:to>
                                    </p:set>
                                    <p:anim calcmode="lin" valueType="num">
                                      <p:cBhvr additive="base">
                                        <p:cTn id="7" dur="500" fill="hold"/>
                                        <p:tgtEl>
                                          <p:spTgt spid="1048739"/>
                                        </p:tgtEl>
                                        <p:attrNameLst>
                                          <p:attrName>ppt_x</p:attrName>
                                        </p:attrNameLst>
                                      </p:cBhvr>
                                      <p:tavLst>
                                        <p:tav tm="0">
                                          <p:val>
                                            <p:strVal val="1+#ppt_w/2"/>
                                          </p:val>
                                        </p:tav>
                                        <p:tav tm="100000">
                                          <p:val>
                                            <p:strVal val="#ppt_x"/>
                                          </p:val>
                                        </p:tav>
                                      </p:tavLst>
                                    </p:anim>
                                    <p:anim calcmode="lin" valueType="num">
                                      <p:cBhvr additive="base">
                                        <p:cTn id="8" dur="500" fill="hold"/>
                                        <p:tgtEl>
                                          <p:spTgt spid="1048739"/>
                                        </p:tgtEl>
                                        <p:attrNameLst>
                                          <p:attrName>ppt_y</p:attrName>
                                        </p:attrNameLst>
                                      </p:cBhvr>
                                      <p:tavLst>
                                        <p:tav tm="0">
                                          <p:val>
                                            <p:strVal val="#ppt_y"/>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3145732"/>
                                        </p:tgtEl>
                                        <p:attrNameLst>
                                          <p:attrName>style.visibility</p:attrName>
                                        </p:attrNameLst>
                                      </p:cBhvr>
                                      <p:to>
                                        <p:strVal val="visible"/>
                                      </p:to>
                                    </p:set>
                                    <p:animEffect transition="in" filter="wipe(left)">
                                      <p:cBhvr>
                                        <p:cTn id="12" dur="500"/>
                                        <p:tgtEl>
                                          <p:spTgt spid="3145732"/>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147"/>
                                        </p:tgtEl>
                                        <p:attrNameLst>
                                          <p:attrName>style.visibility</p:attrName>
                                        </p:attrNameLst>
                                      </p:cBhvr>
                                      <p:to>
                                        <p:strVal val="visible"/>
                                      </p:to>
                                    </p:set>
                                    <p:animEffect transition="in" filter="fade">
                                      <p:cBhvr>
                                        <p:cTn id="16" dur="1000"/>
                                        <p:tgtEl>
                                          <p:spTgt spid="147"/>
                                        </p:tgtEl>
                                      </p:cBhvr>
                                    </p:animEffect>
                                    <p:anim calcmode="lin" valueType="num">
                                      <p:cBhvr>
                                        <p:cTn id="17" dur="1000" fill="hold"/>
                                        <p:tgtEl>
                                          <p:spTgt spid="147"/>
                                        </p:tgtEl>
                                        <p:attrNameLst>
                                          <p:attrName>ppt_x</p:attrName>
                                        </p:attrNameLst>
                                      </p:cBhvr>
                                      <p:tavLst>
                                        <p:tav tm="0">
                                          <p:val>
                                            <p:strVal val="#ppt_x"/>
                                          </p:val>
                                        </p:tav>
                                        <p:tav tm="100000">
                                          <p:val>
                                            <p:strVal val="#ppt_x"/>
                                          </p:val>
                                        </p:tav>
                                      </p:tavLst>
                                    </p:anim>
                                    <p:anim calcmode="lin" valueType="num">
                                      <p:cBhvr>
                                        <p:cTn id="18" dur="1000" fill="hold"/>
                                        <p:tgtEl>
                                          <p:spTgt spid="14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500"/>
                                  </p:stCondLst>
                                  <p:childTnLst>
                                    <p:set>
                                      <p:cBhvr>
                                        <p:cTn id="20" dur="1" fill="hold">
                                          <p:stCondLst>
                                            <p:cond delay="0"/>
                                          </p:stCondLst>
                                        </p:cTn>
                                        <p:tgtEl>
                                          <p:spTgt spid="148"/>
                                        </p:tgtEl>
                                        <p:attrNameLst>
                                          <p:attrName>style.visibility</p:attrName>
                                        </p:attrNameLst>
                                      </p:cBhvr>
                                      <p:to>
                                        <p:strVal val="visible"/>
                                      </p:to>
                                    </p:set>
                                    <p:animEffect transition="in" filter="fade">
                                      <p:cBhvr>
                                        <p:cTn id="21" dur="1000"/>
                                        <p:tgtEl>
                                          <p:spTgt spid="148"/>
                                        </p:tgtEl>
                                      </p:cBhvr>
                                    </p:animEffect>
                                    <p:anim calcmode="lin" valueType="num">
                                      <p:cBhvr>
                                        <p:cTn id="22" dur="1000" fill="hold"/>
                                        <p:tgtEl>
                                          <p:spTgt spid="148"/>
                                        </p:tgtEl>
                                        <p:attrNameLst>
                                          <p:attrName>ppt_x</p:attrName>
                                        </p:attrNameLst>
                                      </p:cBhvr>
                                      <p:tavLst>
                                        <p:tav tm="0">
                                          <p:val>
                                            <p:strVal val="#ppt_x"/>
                                          </p:val>
                                        </p:tav>
                                        <p:tav tm="100000">
                                          <p:val>
                                            <p:strVal val="#ppt_x"/>
                                          </p:val>
                                        </p:tav>
                                      </p:tavLst>
                                    </p:anim>
                                    <p:anim calcmode="lin" valueType="num">
                                      <p:cBhvr>
                                        <p:cTn id="23" dur="1000" fill="hold"/>
                                        <p:tgtEl>
                                          <p:spTgt spid="14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1000"/>
                                  </p:stCondLst>
                                  <p:childTnLst>
                                    <p:set>
                                      <p:cBhvr>
                                        <p:cTn id="25" dur="1" fill="hold">
                                          <p:stCondLst>
                                            <p:cond delay="0"/>
                                          </p:stCondLst>
                                        </p:cTn>
                                        <p:tgtEl>
                                          <p:spTgt spid="149"/>
                                        </p:tgtEl>
                                        <p:attrNameLst>
                                          <p:attrName>style.visibility</p:attrName>
                                        </p:attrNameLst>
                                      </p:cBhvr>
                                      <p:to>
                                        <p:strVal val="visible"/>
                                      </p:to>
                                    </p:set>
                                    <p:animEffect transition="in" filter="fade">
                                      <p:cBhvr>
                                        <p:cTn id="26" dur="1000"/>
                                        <p:tgtEl>
                                          <p:spTgt spid="149"/>
                                        </p:tgtEl>
                                      </p:cBhvr>
                                    </p:animEffect>
                                    <p:anim calcmode="lin" valueType="num">
                                      <p:cBhvr>
                                        <p:cTn id="27" dur="1000" fill="hold"/>
                                        <p:tgtEl>
                                          <p:spTgt spid="149"/>
                                        </p:tgtEl>
                                        <p:attrNameLst>
                                          <p:attrName>ppt_x</p:attrName>
                                        </p:attrNameLst>
                                      </p:cBhvr>
                                      <p:tavLst>
                                        <p:tav tm="0">
                                          <p:val>
                                            <p:strVal val="#ppt_x"/>
                                          </p:val>
                                        </p:tav>
                                        <p:tav tm="100000">
                                          <p:val>
                                            <p:strVal val="#ppt_x"/>
                                          </p:val>
                                        </p:tav>
                                      </p:tavLst>
                                    </p:anim>
                                    <p:anim calcmode="lin" valueType="num">
                                      <p:cBhvr>
                                        <p:cTn id="28" dur="1000" fill="hold"/>
                                        <p:tgtEl>
                                          <p:spTgt spid="1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3" name=""/>
        <p:cNvGrpSpPr/>
        <p:nvPr/>
      </p:nvGrpSpPr>
      <p:grpSpPr>
        <a:xfrm>
          <a:off x="0" y="0"/>
          <a:ext cx="0" cy="0"/>
          <a:chOff x="0" y="0"/>
          <a:chExt cx="0" cy="0"/>
        </a:xfrm>
      </p:grpSpPr>
      <p:cxnSp>
        <p:nvCxnSpPr>
          <p:cNvPr id="3145728" name="直接连接符 5"/>
          <p:cNvCxnSpPr>
            <a:endCxn id="2097155" idx="1"/>
          </p:cNvCxnSpPr>
          <p:nvPr/>
        </p:nvCxnSpPr>
        <p:spPr>
          <a:xfrm>
            <a:off x="14515" y="668063"/>
            <a:ext cx="10151961" cy="0"/>
          </a:xfrm>
          <a:prstGeom prst="line">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048594" name="矩形 6"/>
          <p:cNvSpPr/>
          <p:nvPr/>
        </p:nvSpPr>
        <p:spPr>
          <a:xfrm>
            <a:off x="725713" y="297543"/>
            <a:ext cx="2757715" cy="595086"/>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dirty="0"/>
              <a:t>培  训  大  纲</a:t>
            </a:r>
            <a:endParaRPr lang="zh-CN" altLang="en-US" sz="2800" b="1" dirty="0"/>
          </a:p>
        </p:txBody>
      </p:sp>
      <p:pic>
        <p:nvPicPr>
          <p:cNvPr id="2097155" name="图片 8"/>
          <p:cNvPicPr>
            <a:picLocks noChangeAspect="1"/>
          </p:cNvPicPr>
          <p:nvPr/>
        </p:nvPicPr>
        <p:blipFill>
          <a:blip r:embed="rId1" cstate="print"/>
          <a:stretch>
            <a:fillRect/>
          </a:stretch>
        </p:blipFill>
        <p:spPr>
          <a:xfrm>
            <a:off x="10166476" y="-65314"/>
            <a:ext cx="1501346" cy="1466753"/>
          </a:xfrm>
          <a:prstGeom prst="rect">
            <a:avLst/>
          </a:prstGeom>
        </p:spPr>
      </p:pic>
      <p:pic>
        <p:nvPicPr>
          <p:cNvPr id="2097156" name="图片 10"/>
          <p:cNvPicPr>
            <a:picLocks noChangeAspect="1"/>
          </p:cNvPicPr>
          <p:nvPr/>
        </p:nvPicPr>
        <p:blipFill>
          <a:blip r:embed="rId2"/>
          <a:stretch>
            <a:fillRect/>
          </a:stretch>
        </p:blipFill>
        <p:spPr>
          <a:xfrm>
            <a:off x="4985229" y="1951509"/>
            <a:ext cx="2448067" cy="4207860"/>
          </a:xfrm>
          <a:prstGeom prst="rect">
            <a:avLst/>
          </a:prstGeom>
          <a:noFill/>
          <a:ln>
            <a:noFill/>
          </a:ln>
          <a:effectLst>
            <a:outerShdw blurRad="292100" dist="139700" dir="2700000" algn="tl" rotWithShape="0">
              <a:srgbClr val="333333">
                <a:alpha val="65000"/>
              </a:srgbClr>
            </a:outerShdw>
          </a:effectLst>
        </p:spPr>
      </p:pic>
      <p:sp>
        <p:nvSpPr>
          <p:cNvPr id="1048595" name="矩形 11"/>
          <p:cNvSpPr/>
          <p:nvPr/>
        </p:nvSpPr>
        <p:spPr>
          <a:xfrm>
            <a:off x="725713" y="2032000"/>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t>危险化学品的基础知识</a:t>
            </a:r>
            <a:endParaRPr lang="zh-CN" altLang="en-US" b="1" dirty="0"/>
          </a:p>
        </p:txBody>
      </p:sp>
      <p:sp>
        <p:nvSpPr>
          <p:cNvPr id="1048596" name="矩形 12"/>
          <p:cNvSpPr/>
          <p:nvPr/>
        </p:nvSpPr>
        <p:spPr>
          <a:xfrm>
            <a:off x="725713" y="3207989"/>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t>危险化学品的分类</a:t>
            </a:r>
            <a:endParaRPr lang="zh-CN" altLang="en-US" dirty="0"/>
          </a:p>
        </p:txBody>
      </p:sp>
      <p:sp>
        <p:nvSpPr>
          <p:cNvPr id="1048597" name="矩形 13"/>
          <p:cNvSpPr/>
          <p:nvPr/>
        </p:nvSpPr>
        <p:spPr>
          <a:xfrm>
            <a:off x="725713" y="4383978"/>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t>危险化学品的安全标签</a:t>
            </a:r>
            <a:endParaRPr lang="zh-CN" altLang="en-US" b="1" dirty="0"/>
          </a:p>
        </p:txBody>
      </p:sp>
      <p:sp>
        <p:nvSpPr>
          <p:cNvPr id="1048598" name="矩形 14"/>
          <p:cNvSpPr/>
          <p:nvPr/>
        </p:nvSpPr>
        <p:spPr>
          <a:xfrm>
            <a:off x="725713" y="5597474"/>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t>危险化学品对人体的危害</a:t>
            </a:r>
            <a:endParaRPr lang="zh-CN" altLang="en-US" dirty="0"/>
          </a:p>
        </p:txBody>
      </p:sp>
      <p:sp>
        <p:nvSpPr>
          <p:cNvPr id="1048599" name="矩形 15"/>
          <p:cNvSpPr/>
          <p:nvPr/>
        </p:nvSpPr>
        <p:spPr>
          <a:xfrm>
            <a:off x="7649027" y="2063461"/>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t>化学品的火灾与爆炸危害</a:t>
            </a:r>
            <a:endParaRPr lang="zh-CN" altLang="en-US" dirty="0"/>
          </a:p>
        </p:txBody>
      </p:sp>
      <p:sp>
        <p:nvSpPr>
          <p:cNvPr id="1048600" name="矩形 16"/>
          <p:cNvSpPr/>
          <p:nvPr/>
        </p:nvSpPr>
        <p:spPr>
          <a:xfrm>
            <a:off x="7649027" y="3239450"/>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t>化学品的污染危害与环境保护</a:t>
            </a:r>
            <a:endParaRPr lang="zh-CN" altLang="en-US" dirty="0"/>
          </a:p>
        </p:txBody>
      </p:sp>
      <p:sp>
        <p:nvSpPr>
          <p:cNvPr id="1048601" name="矩形 17"/>
          <p:cNvSpPr/>
          <p:nvPr/>
        </p:nvSpPr>
        <p:spPr>
          <a:xfrm>
            <a:off x="7649027" y="4415439"/>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t>危险化学品的包装与储运</a:t>
            </a:r>
            <a:endParaRPr lang="zh-CN" altLang="en-US" dirty="0"/>
          </a:p>
        </p:txBody>
      </p:sp>
      <p:sp>
        <p:nvSpPr>
          <p:cNvPr id="1048602" name="矩形 18"/>
          <p:cNvSpPr/>
          <p:nvPr/>
        </p:nvSpPr>
        <p:spPr>
          <a:xfrm>
            <a:off x="7649027" y="5628935"/>
            <a:ext cx="3715658" cy="59508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b="1" dirty="0"/>
              <a:t>化学事故的应急救援</a:t>
            </a:r>
            <a:endParaRPr lang="zh-CN" altLang="en-US"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97155"/>
                                        </p:tgtEl>
                                        <p:attrNameLst>
                                          <p:attrName>style.visibility</p:attrName>
                                        </p:attrNameLst>
                                      </p:cBhvr>
                                      <p:to>
                                        <p:strVal val="visible"/>
                                      </p:to>
                                    </p:set>
                                    <p:anim calcmode="lin" valueType="num">
                                      <p:cBhvr>
                                        <p:cTn id="7" dur="500" fill="hold"/>
                                        <p:tgtEl>
                                          <p:spTgt spid="2097155"/>
                                        </p:tgtEl>
                                        <p:attrNameLst>
                                          <p:attrName>ppt_w</p:attrName>
                                        </p:attrNameLst>
                                      </p:cBhvr>
                                      <p:tavLst>
                                        <p:tav tm="0">
                                          <p:val>
                                            <p:fltVal val="0.0"/>
                                          </p:val>
                                        </p:tav>
                                        <p:tav tm="100000">
                                          <p:val>
                                            <p:strVal val="#ppt_w"/>
                                          </p:val>
                                        </p:tav>
                                      </p:tavLst>
                                    </p:anim>
                                    <p:anim calcmode="lin" valueType="num">
                                      <p:cBhvr>
                                        <p:cTn id="8" dur="500" fill="hold"/>
                                        <p:tgtEl>
                                          <p:spTgt spid="2097155"/>
                                        </p:tgtEl>
                                        <p:attrNameLst>
                                          <p:attrName>ppt_h</p:attrName>
                                        </p:attrNameLst>
                                      </p:cBhvr>
                                      <p:tavLst>
                                        <p:tav tm="0">
                                          <p:val>
                                            <p:fltVal val="0.0"/>
                                          </p:val>
                                        </p:tav>
                                        <p:tav tm="100000">
                                          <p:val>
                                            <p:strVal val="#ppt_h"/>
                                          </p:val>
                                        </p:tav>
                                      </p:tavLst>
                                    </p:anim>
                                    <p:animEffect transition="in" filter="fade">
                                      <p:cBhvr>
                                        <p:cTn id="9" dur="500"/>
                                        <p:tgtEl>
                                          <p:spTgt spid="2097155"/>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3145728"/>
                                        </p:tgtEl>
                                        <p:attrNameLst>
                                          <p:attrName>style.visibility</p:attrName>
                                        </p:attrNameLst>
                                      </p:cBhvr>
                                      <p:to>
                                        <p:strVal val="visible"/>
                                      </p:to>
                                    </p:set>
                                    <p:animEffect transition="in" filter="wipe(right)">
                                      <p:cBhvr>
                                        <p:cTn id="13" dur="500"/>
                                        <p:tgtEl>
                                          <p:spTgt spid="3145728"/>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048594"/>
                                        </p:tgtEl>
                                        <p:attrNameLst>
                                          <p:attrName>style.visibility</p:attrName>
                                        </p:attrNameLst>
                                      </p:cBhvr>
                                      <p:to>
                                        <p:strVal val="visible"/>
                                      </p:to>
                                    </p:set>
                                    <p:anim calcmode="lin" valueType="num">
                                      <p:cBhvr additive="base">
                                        <p:cTn id="17" dur="1000" fill="hold"/>
                                        <p:tgtEl>
                                          <p:spTgt spid="1048594"/>
                                        </p:tgtEl>
                                        <p:attrNameLst>
                                          <p:attrName>ppt_x</p:attrName>
                                        </p:attrNameLst>
                                      </p:cBhvr>
                                      <p:tavLst>
                                        <p:tav tm="0">
                                          <p:val>
                                            <p:strVal val="1+#ppt_w/2"/>
                                          </p:val>
                                        </p:tav>
                                        <p:tav tm="100000">
                                          <p:val>
                                            <p:strVal val="#ppt_x"/>
                                          </p:val>
                                        </p:tav>
                                      </p:tavLst>
                                    </p:anim>
                                    <p:anim calcmode="lin" valueType="num">
                                      <p:cBhvr additive="base">
                                        <p:cTn id="18" dur="1000" fill="hold"/>
                                        <p:tgtEl>
                                          <p:spTgt spid="104859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097156"/>
                                        </p:tgtEl>
                                        <p:attrNameLst>
                                          <p:attrName>style.visibility</p:attrName>
                                        </p:attrNameLst>
                                      </p:cBhvr>
                                      <p:to>
                                        <p:strVal val="visible"/>
                                      </p:to>
                                    </p:set>
                                    <p:animEffect transition="in" filter="fade">
                                      <p:cBhvr>
                                        <p:cTn id="22" dur="1000"/>
                                        <p:tgtEl>
                                          <p:spTgt spid="2097156"/>
                                        </p:tgtEl>
                                      </p:cBhvr>
                                    </p:animEffect>
                                    <p:anim calcmode="lin" valueType="num">
                                      <p:cBhvr>
                                        <p:cTn id="23" dur="1000" fill="hold"/>
                                        <p:tgtEl>
                                          <p:spTgt spid="2097156"/>
                                        </p:tgtEl>
                                        <p:attrNameLst>
                                          <p:attrName>ppt_x</p:attrName>
                                        </p:attrNameLst>
                                      </p:cBhvr>
                                      <p:tavLst>
                                        <p:tav tm="0">
                                          <p:val>
                                            <p:strVal val="#ppt_x"/>
                                          </p:val>
                                        </p:tav>
                                        <p:tav tm="100000">
                                          <p:val>
                                            <p:strVal val="#ppt_x"/>
                                          </p:val>
                                        </p:tav>
                                      </p:tavLst>
                                    </p:anim>
                                    <p:anim calcmode="lin" valueType="num">
                                      <p:cBhvr>
                                        <p:cTn id="24" dur="1000" fill="hold"/>
                                        <p:tgtEl>
                                          <p:spTgt spid="2097156"/>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53" presetClass="entr" presetSubtype="528" fill="hold" grpId="0" nodeType="afterEffect">
                                  <p:stCondLst>
                                    <p:cond delay="0"/>
                                  </p:stCondLst>
                                  <p:childTnLst>
                                    <p:set>
                                      <p:cBhvr>
                                        <p:cTn id="27" dur="1" fill="hold">
                                          <p:stCondLst>
                                            <p:cond delay="0"/>
                                          </p:stCondLst>
                                        </p:cTn>
                                        <p:tgtEl>
                                          <p:spTgt spid="1048595"/>
                                        </p:tgtEl>
                                        <p:attrNameLst>
                                          <p:attrName>style.visibility</p:attrName>
                                        </p:attrNameLst>
                                      </p:cBhvr>
                                      <p:to>
                                        <p:strVal val="visible"/>
                                      </p:to>
                                    </p:set>
                                    <p:anim calcmode="lin" valueType="num">
                                      <p:cBhvr>
                                        <p:cTn id="28" dur="500" fill="hold"/>
                                        <p:tgtEl>
                                          <p:spTgt spid="1048595"/>
                                        </p:tgtEl>
                                        <p:attrNameLst>
                                          <p:attrName>ppt_w</p:attrName>
                                        </p:attrNameLst>
                                      </p:cBhvr>
                                      <p:tavLst>
                                        <p:tav tm="0">
                                          <p:val>
                                            <p:fltVal val="0.0"/>
                                          </p:val>
                                        </p:tav>
                                        <p:tav tm="100000">
                                          <p:val>
                                            <p:strVal val="#ppt_w"/>
                                          </p:val>
                                        </p:tav>
                                      </p:tavLst>
                                    </p:anim>
                                    <p:anim calcmode="lin" valueType="num">
                                      <p:cBhvr>
                                        <p:cTn id="29" dur="500" fill="hold"/>
                                        <p:tgtEl>
                                          <p:spTgt spid="1048595"/>
                                        </p:tgtEl>
                                        <p:attrNameLst>
                                          <p:attrName>ppt_h</p:attrName>
                                        </p:attrNameLst>
                                      </p:cBhvr>
                                      <p:tavLst>
                                        <p:tav tm="0">
                                          <p:val>
                                            <p:fltVal val="0.0"/>
                                          </p:val>
                                        </p:tav>
                                        <p:tav tm="100000">
                                          <p:val>
                                            <p:strVal val="#ppt_h"/>
                                          </p:val>
                                        </p:tav>
                                      </p:tavLst>
                                    </p:anim>
                                    <p:animEffect transition="in" filter="fade">
                                      <p:cBhvr>
                                        <p:cTn id="30" dur="500"/>
                                        <p:tgtEl>
                                          <p:spTgt spid="1048595"/>
                                        </p:tgtEl>
                                      </p:cBhvr>
                                    </p:animEffect>
                                    <p:anim calcmode="lin" valueType="num">
                                      <p:cBhvr>
                                        <p:cTn id="31" dur="500" fill="hold"/>
                                        <p:tgtEl>
                                          <p:spTgt spid="1048595"/>
                                        </p:tgtEl>
                                        <p:attrNameLst>
                                          <p:attrName>ppt_x</p:attrName>
                                        </p:attrNameLst>
                                      </p:cBhvr>
                                      <p:tavLst>
                                        <p:tav tm="0">
                                          <p:val>
                                            <p:fltVal val="0.5"/>
                                          </p:val>
                                        </p:tav>
                                        <p:tav tm="100000">
                                          <p:val>
                                            <p:strVal val="#ppt_x"/>
                                          </p:val>
                                        </p:tav>
                                      </p:tavLst>
                                    </p:anim>
                                    <p:anim calcmode="lin" valueType="num">
                                      <p:cBhvr>
                                        <p:cTn id="32" dur="500" fill="hold"/>
                                        <p:tgtEl>
                                          <p:spTgt spid="1048595"/>
                                        </p:tgtEl>
                                        <p:attrNameLst>
                                          <p:attrName>ppt_y</p:attrName>
                                        </p:attrNameLst>
                                      </p:cBhvr>
                                      <p:tavLst>
                                        <p:tav tm="0">
                                          <p:val>
                                            <p:fltVal val="0.5"/>
                                          </p:val>
                                        </p:tav>
                                        <p:tav tm="100000">
                                          <p:val>
                                            <p:strVal val="#ppt_y"/>
                                          </p:val>
                                        </p:tav>
                                      </p:tavLst>
                                    </p:anim>
                                  </p:childTnLst>
                                </p:cTn>
                              </p:par>
                            </p:childTnLst>
                          </p:cTn>
                        </p:par>
                        <p:par>
                          <p:cTn id="33" fill="hold">
                            <p:stCondLst>
                              <p:cond delay="3500"/>
                            </p:stCondLst>
                            <p:childTnLst>
                              <p:par>
                                <p:cTn id="34" presetID="53" presetClass="entr" presetSubtype="528" fill="hold" grpId="0" nodeType="afterEffect">
                                  <p:stCondLst>
                                    <p:cond delay="0"/>
                                  </p:stCondLst>
                                  <p:childTnLst>
                                    <p:set>
                                      <p:cBhvr>
                                        <p:cTn id="35" dur="1" fill="hold">
                                          <p:stCondLst>
                                            <p:cond delay="0"/>
                                          </p:stCondLst>
                                        </p:cTn>
                                        <p:tgtEl>
                                          <p:spTgt spid="1048596"/>
                                        </p:tgtEl>
                                        <p:attrNameLst>
                                          <p:attrName>style.visibility</p:attrName>
                                        </p:attrNameLst>
                                      </p:cBhvr>
                                      <p:to>
                                        <p:strVal val="visible"/>
                                      </p:to>
                                    </p:set>
                                    <p:anim calcmode="lin" valueType="num">
                                      <p:cBhvr>
                                        <p:cTn id="36" dur="500" fill="hold"/>
                                        <p:tgtEl>
                                          <p:spTgt spid="1048596"/>
                                        </p:tgtEl>
                                        <p:attrNameLst>
                                          <p:attrName>ppt_w</p:attrName>
                                        </p:attrNameLst>
                                      </p:cBhvr>
                                      <p:tavLst>
                                        <p:tav tm="0">
                                          <p:val>
                                            <p:fltVal val="0.0"/>
                                          </p:val>
                                        </p:tav>
                                        <p:tav tm="100000">
                                          <p:val>
                                            <p:strVal val="#ppt_w"/>
                                          </p:val>
                                        </p:tav>
                                      </p:tavLst>
                                    </p:anim>
                                    <p:anim calcmode="lin" valueType="num">
                                      <p:cBhvr>
                                        <p:cTn id="37" dur="500" fill="hold"/>
                                        <p:tgtEl>
                                          <p:spTgt spid="1048596"/>
                                        </p:tgtEl>
                                        <p:attrNameLst>
                                          <p:attrName>ppt_h</p:attrName>
                                        </p:attrNameLst>
                                      </p:cBhvr>
                                      <p:tavLst>
                                        <p:tav tm="0">
                                          <p:val>
                                            <p:fltVal val="0.0"/>
                                          </p:val>
                                        </p:tav>
                                        <p:tav tm="100000">
                                          <p:val>
                                            <p:strVal val="#ppt_h"/>
                                          </p:val>
                                        </p:tav>
                                      </p:tavLst>
                                    </p:anim>
                                    <p:animEffect transition="in" filter="fade">
                                      <p:cBhvr>
                                        <p:cTn id="38" dur="500"/>
                                        <p:tgtEl>
                                          <p:spTgt spid="1048596"/>
                                        </p:tgtEl>
                                      </p:cBhvr>
                                    </p:animEffect>
                                    <p:anim calcmode="lin" valueType="num">
                                      <p:cBhvr>
                                        <p:cTn id="39" dur="500" fill="hold"/>
                                        <p:tgtEl>
                                          <p:spTgt spid="1048596"/>
                                        </p:tgtEl>
                                        <p:attrNameLst>
                                          <p:attrName>ppt_x</p:attrName>
                                        </p:attrNameLst>
                                      </p:cBhvr>
                                      <p:tavLst>
                                        <p:tav tm="0">
                                          <p:val>
                                            <p:fltVal val="0.5"/>
                                          </p:val>
                                        </p:tav>
                                        <p:tav tm="100000">
                                          <p:val>
                                            <p:strVal val="#ppt_x"/>
                                          </p:val>
                                        </p:tav>
                                      </p:tavLst>
                                    </p:anim>
                                    <p:anim calcmode="lin" valueType="num">
                                      <p:cBhvr>
                                        <p:cTn id="40" dur="500" fill="hold"/>
                                        <p:tgtEl>
                                          <p:spTgt spid="1048596"/>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53" presetClass="entr" presetSubtype="528" fill="hold" grpId="0" nodeType="afterEffect">
                                  <p:stCondLst>
                                    <p:cond delay="0"/>
                                  </p:stCondLst>
                                  <p:childTnLst>
                                    <p:set>
                                      <p:cBhvr>
                                        <p:cTn id="43" dur="1" fill="hold">
                                          <p:stCondLst>
                                            <p:cond delay="0"/>
                                          </p:stCondLst>
                                        </p:cTn>
                                        <p:tgtEl>
                                          <p:spTgt spid="1048597"/>
                                        </p:tgtEl>
                                        <p:attrNameLst>
                                          <p:attrName>style.visibility</p:attrName>
                                        </p:attrNameLst>
                                      </p:cBhvr>
                                      <p:to>
                                        <p:strVal val="visible"/>
                                      </p:to>
                                    </p:set>
                                    <p:anim calcmode="lin" valueType="num">
                                      <p:cBhvr>
                                        <p:cTn id="44" dur="500" fill="hold"/>
                                        <p:tgtEl>
                                          <p:spTgt spid="1048597"/>
                                        </p:tgtEl>
                                        <p:attrNameLst>
                                          <p:attrName>ppt_w</p:attrName>
                                        </p:attrNameLst>
                                      </p:cBhvr>
                                      <p:tavLst>
                                        <p:tav tm="0">
                                          <p:val>
                                            <p:fltVal val="0.0"/>
                                          </p:val>
                                        </p:tav>
                                        <p:tav tm="100000">
                                          <p:val>
                                            <p:strVal val="#ppt_w"/>
                                          </p:val>
                                        </p:tav>
                                      </p:tavLst>
                                    </p:anim>
                                    <p:anim calcmode="lin" valueType="num">
                                      <p:cBhvr>
                                        <p:cTn id="45" dur="500" fill="hold"/>
                                        <p:tgtEl>
                                          <p:spTgt spid="1048597"/>
                                        </p:tgtEl>
                                        <p:attrNameLst>
                                          <p:attrName>ppt_h</p:attrName>
                                        </p:attrNameLst>
                                      </p:cBhvr>
                                      <p:tavLst>
                                        <p:tav tm="0">
                                          <p:val>
                                            <p:fltVal val="0.0"/>
                                          </p:val>
                                        </p:tav>
                                        <p:tav tm="100000">
                                          <p:val>
                                            <p:strVal val="#ppt_h"/>
                                          </p:val>
                                        </p:tav>
                                      </p:tavLst>
                                    </p:anim>
                                    <p:animEffect transition="in" filter="fade">
                                      <p:cBhvr>
                                        <p:cTn id="46" dur="500"/>
                                        <p:tgtEl>
                                          <p:spTgt spid="1048597"/>
                                        </p:tgtEl>
                                      </p:cBhvr>
                                    </p:animEffect>
                                    <p:anim calcmode="lin" valueType="num">
                                      <p:cBhvr>
                                        <p:cTn id="47" dur="500" fill="hold"/>
                                        <p:tgtEl>
                                          <p:spTgt spid="1048597"/>
                                        </p:tgtEl>
                                        <p:attrNameLst>
                                          <p:attrName>ppt_x</p:attrName>
                                        </p:attrNameLst>
                                      </p:cBhvr>
                                      <p:tavLst>
                                        <p:tav tm="0">
                                          <p:val>
                                            <p:fltVal val="0.5"/>
                                          </p:val>
                                        </p:tav>
                                        <p:tav tm="100000">
                                          <p:val>
                                            <p:strVal val="#ppt_x"/>
                                          </p:val>
                                        </p:tav>
                                      </p:tavLst>
                                    </p:anim>
                                    <p:anim calcmode="lin" valueType="num">
                                      <p:cBhvr>
                                        <p:cTn id="48" dur="500" fill="hold"/>
                                        <p:tgtEl>
                                          <p:spTgt spid="1048597"/>
                                        </p:tgtEl>
                                        <p:attrNameLst>
                                          <p:attrName>ppt_y</p:attrName>
                                        </p:attrNameLst>
                                      </p:cBhvr>
                                      <p:tavLst>
                                        <p:tav tm="0">
                                          <p:val>
                                            <p:fltVal val="0.5"/>
                                          </p:val>
                                        </p:tav>
                                        <p:tav tm="100000">
                                          <p:val>
                                            <p:strVal val="#ppt_y"/>
                                          </p:val>
                                        </p:tav>
                                      </p:tavLst>
                                    </p:anim>
                                  </p:childTnLst>
                                </p:cTn>
                              </p:par>
                            </p:childTnLst>
                          </p:cTn>
                        </p:par>
                        <p:par>
                          <p:cTn id="49" fill="hold">
                            <p:stCondLst>
                              <p:cond delay="4500"/>
                            </p:stCondLst>
                            <p:childTnLst>
                              <p:par>
                                <p:cTn id="50" presetID="53" presetClass="entr" presetSubtype="528" fill="hold" grpId="0" nodeType="afterEffect">
                                  <p:stCondLst>
                                    <p:cond delay="0"/>
                                  </p:stCondLst>
                                  <p:childTnLst>
                                    <p:set>
                                      <p:cBhvr>
                                        <p:cTn id="51" dur="1" fill="hold">
                                          <p:stCondLst>
                                            <p:cond delay="0"/>
                                          </p:stCondLst>
                                        </p:cTn>
                                        <p:tgtEl>
                                          <p:spTgt spid="1048598"/>
                                        </p:tgtEl>
                                        <p:attrNameLst>
                                          <p:attrName>style.visibility</p:attrName>
                                        </p:attrNameLst>
                                      </p:cBhvr>
                                      <p:to>
                                        <p:strVal val="visible"/>
                                      </p:to>
                                    </p:set>
                                    <p:anim calcmode="lin" valueType="num">
                                      <p:cBhvr>
                                        <p:cTn id="52" dur="500" fill="hold"/>
                                        <p:tgtEl>
                                          <p:spTgt spid="1048598"/>
                                        </p:tgtEl>
                                        <p:attrNameLst>
                                          <p:attrName>ppt_w</p:attrName>
                                        </p:attrNameLst>
                                      </p:cBhvr>
                                      <p:tavLst>
                                        <p:tav tm="0">
                                          <p:val>
                                            <p:fltVal val="0.0"/>
                                          </p:val>
                                        </p:tav>
                                        <p:tav tm="100000">
                                          <p:val>
                                            <p:strVal val="#ppt_w"/>
                                          </p:val>
                                        </p:tav>
                                      </p:tavLst>
                                    </p:anim>
                                    <p:anim calcmode="lin" valueType="num">
                                      <p:cBhvr>
                                        <p:cTn id="53" dur="500" fill="hold"/>
                                        <p:tgtEl>
                                          <p:spTgt spid="1048598"/>
                                        </p:tgtEl>
                                        <p:attrNameLst>
                                          <p:attrName>ppt_h</p:attrName>
                                        </p:attrNameLst>
                                      </p:cBhvr>
                                      <p:tavLst>
                                        <p:tav tm="0">
                                          <p:val>
                                            <p:fltVal val="0.0"/>
                                          </p:val>
                                        </p:tav>
                                        <p:tav tm="100000">
                                          <p:val>
                                            <p:strVal val="#ppt_h"/>
                                          </p:val>
                                        </p:tav>
                                      </p:tavLst>
                                    </p:anim>
                                    <p:animEffect transition="in" filter="fade">
                                      <p:cBhvr>
                                        <p:cTn id="54" dur="500"/>
                                        <p:tgtEl>
                                          <p:spTgt spid="1048598"/>
                                        </p:tgtEl>
                                      </p:cBhvr>
                                    </p:animEffect>
                                    <p:anim calcmode="lin" valueType="num">
                                      <p:cBhvr>
                                        <p:cTn id="55" dur="500" fill="hold"/>
                                        <p:tgtEl>
                                          <p:spTgt spid="1048598"/>
                                        </p:tgtEl>
                                        <p:attrNameLst>
                                          <p:attrName>ppt_x</p:attrName>
                                        </p:attrNameLst>
                                      </p:cBhvr>
                                      <p:tavLst>
                                        <p:tav tm="0">
                                          <p:val>
                                            <p:fltVal val="0.5"/>
                                          </p:val>
                                        </p:tav>
                                        <p:tav tm="100000">
                                          <p:val>
                                            <p:strVal val="#ppt_x"/>
                                          </p:val>
                                        </p:tav>
                                      </p:tavLst>
                                    </p:anim>
                                    <p:anim calcmode="lin" valueType="num">
                                      <p:cBhvr>
                                        <p:cTn id="56" dur="500" fill="hold"/>
                                        <p:tgtEl>
                                          <p:spTgt spid="1048598"/>
                                        </p:tgtEl>
                                        <p:attrNameLst>
                                          <p:attrName>ppt_y</p:attrName>
                                        </p:attrNameLst>
                                      </p:cBhvr>
                                      <p:tavLst>
                                        <p:tav tm="0">
                                          <p:val>
                                            <p:fltVal val="0.5"/>
                                          </p:val>
                                        </p:tav>
                                        <p:tav tm="100000">
                                          <p:val>
                                            <p:strVal val="#ppt_y"/>
                                          </p:val>
                                        </p:tav>
                                      </p:tavLst>
                                    </p:anim>
                                  </p:childTnLst>
                                </p:cTn>
                              </p:par>
                            </p:childTnLst>
                          </p:cTn>
                        </p:par>
                        <p:par>
                          <p:cTn id="57" fill="hold">
                            <p:stCondLst>
                              <p:cond delay="5000"/>
                            </p:stCondLst>
                            <p:childTnLst>
                              <p:par>
                                <p:cTn id="58" presetID="53" presetClass="entr" presetSubtype="528" fill="hold" grpId="0" nodeType="afterEffect">
                                  <p:stCondLst>
                                    <p:cond delay="0"/>
                                  </p:stCondLst>
                                  <p:childTnLst>
                                    <p:set>
                                      <p:cBhvr>
                                        <p:cTn id="59" dur="1" fill="hold">
                                          <p:stCondLst>
                                            <p:cond delay="0"/>
                                          </p:stCondLst>
                                        </p:cTn>
                                        <p:tgtEl>
                                          <p:spTgt spid="1048602"/>
                                        </p:tgtEl>
                                        <p:attrNameLst>
                                          <p:attrName>style.visibility</p:attrName>
                                        </p:attrNameLst>
                                      </p:cBhvr>
                                      <p:to>
                                        <p:strVal val="visible"/>
                                      </p:to>
                                    </p:set>
                                    <p:anim calcmode="lin" valueType="num">
                                      <p:cBhvr>
                                        <p:cTn id="60" dur="500" fill="hold"/>
                                        <p:tgtEl>
                                          <p:spTgt spid="1048602"/>
                                        </p:tgtEl>
                                        <p:attrNameLst>
                                          <p:attrName>ppt_w</p:attrName>
                                        </p:attrNameLst>
                                      </p:cBhvr>
                                      <p:tavLst>
                                        <p:tav tm="0">
                                          <p:val>
                                            <p:fltVal val="0.0"/>
                                          </p:val>
                                        </p:tav>
                                        <p:tav tm="100000">
                                          <p:val>
                                            <p:strVal val="#ppt_w"/>
                                          </p:val>
                                        </p:tav>
                                      </p:tavLst>
                                    </p:anim>
                                    <p:anim calcmode="lin" valueType="num">
                                      <p:cBhvr>
                                        <p:cTn id="61" dur="500" fill="hold"/>
                                        <p:tgtEl>
                                          <p:spTgt spid="1048602"/>
                                        </p:tgtEl>
                                        <p:attrNameLst>
                                          <p:attrName>ppt_h</p:attrName>
                                        </p:attrNameLst>
                                      </p:cBhvr>
                                      <p:tavLst>
                                        <p:tav tm="0">
                                          <p:val>
                                            <p:fltVal val="0.0"/>
                                          </p:val>
                                        </p:tav>
                                        <p:tav tm="100000">
                                          <p:val>
                                            <p:strVal val="#ppt_h"/>
                                          </p:val>
                                        </p:tav>
                                      </p:tavLst>
                                    </p:anim>
                                    <p:animEffect transition="in" filter="fade">
                                      <p:cBhvr>
                                        <p:cTn id="62" dur="500"/>
                                        <p:tgtEl>
                                          <p:spTgt spid="1048602"/>
                                        </p:tgtEl>
                                      </p:cBhvr>
                                    </p:animEffect>
                                    <p:anim calcmode="lin" valueType="num">
                                      <p:cBhvr>
                                        <p:cTn id="63" dur="500" fill="hold"/>
                                        <p:tgtEl>
                                          <p:spTgt spid="1048602"/>
                                        </p:tgtEl>
                                        <p:attrNameLst>
                                          <p:attrName>ppt_x</p:attrName>
                                        </p:attrNameLst>
                                      </p:cBhvr>
                                      <p:tavLst>
                                        <p:tav tm="0">
                                          <p:val>
                                            <p:fltVal val="0.5"/>
                                          </p:val>
                                        </p:tav>
                                        <p:tav tm="100000">
                                          <p:val>
                                            <p:strVal val="#ppt_x"/>
                                          </p:val>
                                        </p:tav>
                                      </p:tavLst>
                                    </p:anim>
                                    <p:anim calcmode="lin" valueType="num">
                                      <p:cBhvr>
                                        <p:cTn id="64" dur="500" fill="hold"/>
                                        <p:tgtEl>
                                          <p:spTgt spid="1048602"/>
                                        </p:tgtEl>
                                        <p:attrNameLst>
                                          <p:attrName>ppt_y</p:attrName>
                                        </p:attrNameLst>
                                      </p:cBhvr>
                                      <p:tavLst>
                                        <p:tav tm="0">
                                          <p:val>
                                            <p:fltVal val="0.5"/>
                                          </p:val>
                                        </p:tav>
                                        <p:tav tm="100000">
                                          <p:val>
                                            <p:strVal val="#ppt_y"/>
                                          </p:val>
                                        </p:tav>
                                      </p:tavLst>
                                    </p:anim>
                                  </p:childTnLst>
                                </p:cTn>
                              </p:par>
                            </p:childTnLst>
                          </p:cTn>
                        </p:par>
                        <p:par>
                          <p:cTn id="65" fill="hold">
                            <p:stCondLst>
                              <p:cond delay="5500"/>
                            </p:stCondLst>
                            <p:childTnLst>
                              <p:par>
                                <p:cTn id="66" presetID="53" presetClass="entr" presetSubtype="528" fill="hold" grpId="0" nodeType="afterEffect">
                                  <p:stCondLst>
                                    <p:cond delay="0"/>
                                  </p:stCondLst>
                                  <p:childTnLst>
                                    <p:set>
                                      <p:cBhvr>
                                        <p:cTn id="67" dur="1" fill="hold">
                                          <p:stCondLst>
                                            <p:cond delay="0"/>
                                          </p:stCondLst>
                                        </p:cTn>
                                        <p:tgtEl>
                                          <p:spTgt spid="1048601"/>
                                        </p:tgtEl>
                                        <p:attrNameLst>
                                          <p:attrName>style.visibility</p:attrName>
                                        </p:attrNameLst>
                                      </p:cBhvr>
                                      <p:to>
                                        <p:strVal val="visible"/>
                                      </p:to>
                                    </p:set>
                                    <p:anim calcmode="lin" valueType="num">
                                      <p:cBhvr>
                                        <p:cTn id="68" dur="500" fill="hold"/>
                                        <p:tgtEl>
                                          <p:spTgt spid="1048601"/>
                                        </p:tgtEl>
                                        <p:attrNameLst>
                                          <p:attrName>ppt_w</p:attrName>
                                        </p:attrNameLst>
                                      </p:cBhvr>
                                      <p:tavLst>
                                        <p:tav tm="0">
                                          <p:val>
                                            <p:fltVal val="0.0"/>
                                          </p:val>
                                        </p:tav>
                                        <p:tav tm="100000">
                                          <p:val>
                                            <p:strVal val="#ppt_w"/>
                                          </p:val>
                                        </p:tav>
                                      </p:tavLst>
                                    </p:anim>
                                    <p:anim calcmode="lin" valueType="num">
                                      <p:cBhvr>
                                        <p:cTn id="69" dur="500" fill="hold"/>
                                        <p:tgtEl>
                                          <p:spTgt spid="1048601"/>
                                        </p:tgtEl>
                                        <p:attrNameLst>
                                          <p:attrName>ppt_h</p:attrName>
                                        </p:attrNameLst>
                                      </p:cBhvr>
                                      <p:tavLst>
                                        <p:tav tm="0">
                                          <p:val>
                                            <p:fltVal val="0.0"/>
                                          </p:val>
                                        </p:tav>
                                        <p:tav tm="100000">
                                          <p:val>
                                            <p:strVal val="#ppt_h"/>
                                          </p:val>
                                        </p:tav>
                                      </p:tavLst>
                                    </p:anim>
                                    <p:animEffect transition="in" filter="fade">
                                      <p:cBhvr>
                                        <p:cTn id="70" dur="500"/>
                                        <p:tgtEl>
                                          <p:spTgt spid="1048601"/>
                                        </p:tgtEl>
                                      </p:cBhvr>
                                    </p:animEffect>
                                    <p:anim calcmode="lin" valueType="num">
                                      <p:cBhvr>
                                        <p:cTn id="71" dur="500" fill="hold"/>
                                        <p:tgtEl>
                                          <p:spTgt spid="1048601"/>
                                        </p:tgtEl>
                                        <p:attrNameLst>
                                          <p:attrName>ppt_x</p:attrName>
                                        </p:attrNameLst>
                                      </p:cBhvr>
                                      <p:tavLst>
                                        <p:tav tm="0">
                                          <p:val>
                                            <p:fltVal val="0.5"/>
                                          </p:val>
                                        </p:tav>
                                        <p:tav tm="100000">
                                          <p:val>
                                            <p:strVal val="#ppt_x"/>
                                          </p:val>
                                        </p:tav>
                                      </p:tavLst>
                                    </p:anim>
                                    <p:anim calcmode="lin" valueType="num">
                                      <p:cBhvr>
                                        <p:cTn id="72" dur="500" fill="hold"/>
                                        <p:tgtEl>
                                          <p:spTgt spid="1048601"/>
                                        </p:tgtEl>
                                        <p:attrNameLst>
                                          <p:attrName>ppt_y</p:attrName>
                                        </p:attrNameLst>
                                      </p:cBhvr>
                                      <p:tavLst>
                                        <p:tav tm="0">
                                          <p:val>
                                            <p:fltVal val="0.5"/>
                                          </p:val>
                                        </p:tav>
                                        <p:tav tm="100000">
                                          <p:val>
                                            <p:strVal val="#ppt_y"/>
                                          </p:val>
                                        </p:tav>
                                      </p:tavLst>
                                    </p:anim>
                                  </p:childTnLst>
                                </p:cTn>
                              </p:par>
                            </p:childTnLst>
                          </p:cTn>
                        </p:par>
                        <p:par>
                          <p:cTn id="73" fill="hold">
                            <p:stCondLst>
                              <p:cond delay="6000"/>
                            </p:stCondLst>
                            <p:childTnLst>
                              <p:par>
                                <p:cTn id="74" presetID="53" presetClass="entr" presetSubtype="528" fill="hold" grpId="0" nodeType="afterEffect">
                                  <p:stCondLst>
                                    <p:cond delay="0"/>
                                  </p:stCondLst>
                                  <p:childTnLst>
                                    <p:set>
                                      <p:cBhvr>
                                        <p:cTn id="75" dur="1" fill="hold">
                                          <p:stCondLst>
                                            <p:cond delay="0"/>
                                          </p:stCondLst>
                                        </p:cTn>
                                        <p:tgtEl>
                                          <p:spTgt spid="1048600"/>
                                        </p:tgtEl>
                                        <p:attrNameLst>
                                          <p:attrName>style.visibility</p:attrName>
                                        </p:attrNameLst>
                                      </p:cBhvr>
                                      <p:to>
                                        <p:strVal val="visible"/>
                                      </p:to>
                                    </p:set>
                                    <p:anim calcmode="lin" valueType="num">
                                      <p:cBhvr>
                                        <p:cTn id="76" dur="500" fill="hold"/>
                                        <p:tgtEl>
                                          <p:spTgt spid="1048600"/>
                                        </p:tgtEl>
                                        <p:attrNameLst>
                                          <p:attrName>ppt_w</p:attrName>
                                        </p:attrNameLst>
                                      </p:cBhvr>
                                      <p:tavLst>
                                        <p:tav tm="0">
                                          <p:val>
                                            <p:fltVal val="0.0"/>
                                          </p:val>
                                        </p:tav>
                                        <p:tav tm="100000">
                                          <p:val>
                                            <p:strVal val="#ppt_w"/>
                                          </p:val>
                                        </p:tav>
                                      </p:tavLst>
                                    </p:anim>
                                    <p:anim calcmode="lin" valueType="num">
                                      <p:cBhvr>
                                        <p:cTn id="77" dur="500" fill="hold"/>
                                        <p:tgtEl>
                                          <p:spTgt spid="1048600"/>
                                        </p:tgtEl>
                                        <p:attrNameLst>
                                          <p:attrName>ppt_h</p:attrName>
                                        </p:attrNameLst>
                                      </p:cBhvr>
                                      <p:tavLst>
                                        <p:tav tm="0">
                                          <p:val>
                                            <p:fltVal val="0.0"/>
                                          </p:val>
                                        </p:tav>
                                        <p:tav tm="100000">
                                          <p:val>
                                            <p:strVal val="#ppt_h"/>
                                          </p:val>
                                        </p:tav>
                                      </p:tavLst>
                                    </p:anim>
                                    <p:animEffect transition="in" filter="fade">
                                      <p:cBhvr>
                                        <p:cTn id="78" dur="500"/>
                                        <p:tgtEl>
                                          <p:spTgt spid="1048600"/>
                                        </p:tgtEl>
                                      </p:cBhvr>
                                    </p:animEffect>
                                    <p:anim calcmode="lin" valueType="num">
                                      <p:cBhvr>
                                        <p:cTn id="79" dur="500" fill="hold"/>
                                        <p:tgtEl>
                                          <p:spTgt spid="1048600"/>
                                        </p:tgtEl>
                                        <p:attrNameLst>
                                          <p:attrName>ppt_x</p:attrName>
                                        </p:attrNameLst>
                                      </p:cBhvr>
                                      <p:tavLst>
                                        <p:tav tm="0">
                                          <p:val>
                                            <p:fltVal val="0.5"/>
                                          </p:val>
                                        </p:tav>
                                        <p:tav tm="100000">
                                          <p:val>
                                            <p:strVal val="#ppt_x"/>
                                          </p:val>
                                        </p:tav>
                                      </p:tavLst>
                                    </p:anim>
                                    <p:anim calcmode="lin" valueType="num">
                                      <p:cBhvr>
                                        <p:cTn id="80" dur="500" fill="hold"/>
                                        <p:tgtEl>
                                          <p:spTgt spid="1048600"/>
                                        </p:tgtEl>
                                        <p:attrNameLst>
                                          <p:attrName>ppt_y</p:attrName>
                                        </p:attrNameLst>
                                      </p:cBhvr>
                                      <p:tavLst>
                                        <p:tav tm="0">
                                          <p:val>
                                            <p:fltVal val="0.5"/>
                                          </p:val>
                                        </p:tav>
                                        <p:tav tm="100000">
                                          <p:val>
                                            <p:strVal val="#ppt_y"/>
                                          </p:val>
                                        </p:tav>
                                      </p:tavLst>
                                    </p:anim>
                                  </p:childTnLst>
                                </p:cTn>
                              </p:par>
                            </p:childTnLst>
                          </p:cTn>
                        </p:par>
                        <p:par>
                          <p:cTn id="81" fill="hold">
                            <p:stCondLst>
                              <p:cond delay="6500"/>
                            </p:stCondLst>
                            <p:childTnLst>
                              <p:par>
                                <p:cTn id="82" presetID="53" presetClass="entr" presetSubtype="528" fill="hold" grpId="0" nodeType="afterEffect">
                                  <p:stCondLst>
                                    <p:cond delay="0"/>
                                  </p:stCondLst>
                                  <p:childTnLst>
                                    <p:set>
                                      <p:cBhvr>
                                        <p:cTn id="83" dur="1" fill="hold">
                                          <p:stCondLst>
                                            <p:cond delay="0"/>
                                          </p:stCondLst>
                                        </p:cTn>
                                        <p:tgtEl>
                                          <p:spTgt spid="1048599"/>
                                        </p:tgtEl>
                                        <p:attrNameLst>
                                          <p:attrName>style.visibility</p:attrName>
                                        </p:attrNameLst>
                                      </p:cBhvr>
                                      <p:to>
                                        <p:strVal val="visible"/>
                                      </p:to>
                                    </p:set>
                                    <p:anim calcmode="lin" valueType="num">
                                      <p:cBhvr>
                                        <p:cTn id="84" dur="500" fill="hold"/>
                                        <p:tgtEl>
                                          <p:spTgt spid="1048599"/>
                                        </p:tgtEl>
                                        <p:attrNameLst>
                                          <p:attrName>ppt_w</p:attrName>
                                        </p:attrNameLst>
                                      </p:cBhvr>
                                      <p:tavLst>
                                        <p:tav tm="0">
                                          <p:val>
                                            <p:fltVal val="0.0"/>
                                          </p:val>
                                        </p:tav>
                                        <p:tav tm="100000">
                                          <p:val>
                                            <p:strVal val="#ppt_w"/>
                                          </p:val>
                                        </p:tav>
                                      </p:tavLst>
                                    </p:anim>
                                    <p:anim calcmode="lin" valueType="num">
                                      <p:cBhvr>
                                        <p:cTn id="85" dur="500" fill="hold"/>
                                        <p:tgtEl>
                                          <p:spTgt spid="1048599"/>
                                        </p:tgtEl>
                                        <p:attrNameLst>
                                          <p:attrName>ppt_h</p:attrName>
                                        </p:attrNameLst>
                                      </p:cBhvr>
                                      <p:tavLst>
                                        <p:tav tm="0">
                                          <p:val>
                                            <p:fltVal val="0.0"/>
                                          </p:val>
                                        </p:tav>
                                        <p:tav tm="100000">
                                          <p:val>
                                            <p:strVal val="#ppt_h"/>
                                          </p:val>
                                        </p:tav>
                                      </p:tavLst>
                                    </p:anim>
                                    <p:animEffect transition="in" filter="fade">
                                      <p:cBhvr>
                                        <p:cTn id="86" dur="500"/>
                                        <p:tgtEl>
                                          <p:spTgt spid="1048599"/>
                                        </p:tgtEl>
                                      </p:cBhvr>
                                    </p:animEffect>
                                    <p:anim calcmode="lin" valueType="num">
                                      <p:cBhvr>
                                        <p:cTn id="87" dur="500" fill="hold"/>
                                        <p:tgtEl>
                                          <p:spTgt spid="1048599"/>
                                        </p:tgtEl>
                                        <p:attrNameLst>
                                          <p:attrName>ppt_x</p:attrName>
                                        </p:attrNameLst>
                                      </p:cBhvr>
                                      <p:tavLst>
                                        <p:tav tm="0">
                                          <p:val>
                                            <p:fltVal val="0.5"/>
                                          </p:val>
                                        </p:tav>
                                        <p:tav tm="100000">
                                          <p:val>
                                            <p:strVal val="#ppt_x"/>
                                          </p:val>
                                        </p:tav>
                                      </p:tavLst>
                                    </p:anim>
                                    <p:anim calcmode="lin" valueType="num">
                                      <p:cBhvr>
                                        <p:cTn id="88" dur="500" fill="hold"/>
                                        <p:tgtEl>
                                          <p:spTgt spid="104859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4" grpId="0" animBg="1"/>
      <p:bldP spid="1048595" grpId="0" animBg="1"/>
      <p:bldP spid="1048596" grpId="0" animBg="1"/>
      <p:bldP spid="1048597" grpId="0" animBg="1"/>
      <p:bldP spid="1048598" grpId="0" animBg="1"/>
      <p:bldP spid="1048599" grpId="0" animBg="1"/>
      <p:bldP spid="1048600" grpId="0" animBg="1"/>
      <p:bldP spid="1048601" grpId="0" animBg="1"/>
      <p:bldP spid="10486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52" name=""/>
        <p:cNvGrpSpPr/>
        <p:nvPr/>
      </p:nvGrpSpPr>
      <p:grpSpPr>
        <a:xfrm>
          <a:off x="0" y="0"/>
          <a:ext cx="0" cy="0"/>
          <a:chOff x="0" y="0"/>
          <a:chExt cx="0" cy="0"/>
        </a:xfrm>
      </p:grpSpPr>
      <p:sp>
        <p:nvSpPr>
          <p:cNvPr id="1048743" name="文本占位符 1"/>
          <p:cNvSpPr>
            <a:spLocks noGrp="1"/>
          </p:cNvSpPr>
          <p:nvPr>
            <p:ph type="body" sz="quarter" idx="13"/>
          </p:nvPr>
        </p:nvSpPr>
        <p:spPr/>
        <p:txBody>
          <a:bodyPr/>
          <a:p>
            <a:r>
              <a:rPr lang="zh-CN" altLang="en-US" dirty="0"/>
              <a:t>化学品危险性分类</a:t>
            </a:r>
            <a:endParaRPr lang="zh-CN" altLang="en-US" dirty="0"/>
          </a:p>
        </p:txBody>
      </p:sp>
      <p:sp>
        <p:nvSpPr>
          <p:cNvPr id="1048744"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745" name="Text Box 44"/>
          <p:cNvSpPr txBox="1">
            <a:spLocks noChangeArrowheads="1"/>
          </p:cNvSpPr>
          <p:nvPr/>
        </p:nvSpPr>
        <p:spPr bwMode="auto">
          <a:xfrm>
            <a:off x="806246" y="2392164"/>
            <a:ext cx="6345613" cy="1295996"/>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放射性物品是指放射性比活度大于</a:t>
            </a:r>
            <a:r>
              <a:rPr lang="en-US" altLang="zh-CN" sz="2000" dirty="0">
                <a:latin typeface="微软雅黑" panose="020B0503020204020204" pitchFamily="34" charset="-122"/>
                <a:ea typeface="微软雅黑" panose="020B0503020204020204" pitchFamily="34" charset="-122"/>
              </a:rPr>
              <a:t>7.4X104Bp/kg</a:t>
            </a:r>
            <a:r>
              <a:rPr lang="zh-CN" altLang="en-US" sz="2000" dirty="0">
                <a:latin typeface="微软雅黑" panose="020B0503020204020204" pitchFamily="34" charset="-122"/>
                <a:ea typeface="微软雅黑" panose="020B0503020204020204" pitchFamily="34" charset="-122"/>
              </a:rPr>
              <a:t>的物品。按其放射性大小细分为一级放射物品、二级放射物品和三级放射物品。</a:t>
            </a:r>
            <a:endParaRPr lang="zh-CN" altLang="en-US" sz="2000" dirty="0">
              <a:latin typeface="微软雅黑" panose="020B0503020204020204" pitchFamily="34" charset="-122"/>
              <a:ea typeface="微软雅黑" panose="020B0503020204020204" pitchFamily="34" charset="-122"/>
            </a:endParaRPr>
          </a:p>
        </p:txBody>
      </p:sp>
      <p:sp>
        <p:nvSpPr>
          <p:cNvPr id="1048746" name="TextBox 53"/>
          <p:cNvSpPr txBox="1">
            <a:spLocks noChangeAspect="1" noChangeArrowheads="1"/>
          </p:cNvSpPr>
          <p:nvPr/>
        </p:nvSpPr>
        <p:spPr bwMode="auto">
          <a:xfrm>
            <a:off x="1001509" y="1672084"/>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放射性物品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747" name="矩形 6"/>
          <p:cNvSpPr/>
          <p:nvPr/>
        </p:nvSpPr>
        <p:spPr>
          <a:xfrm>
            <a:off x="806246" y="1670497"/>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182" name="Picture 2"/>
          <p:cNvPicPr>
            <a:picLocks noChangeAspect="1" noChangeArrowheads="1"/>
          </p:cNvPicPr>
          <p:nvPr/>
        </p:nvPicPr>
        <p:blipFill rotWithShape="1">
          <a:blip r:embed="rId1"/>
          <a:srcRect l="12874" r="28597"/>
          <a:stretch>
            <a:fillRect/>
          </a:stretch>
        </p:blipFill>
        <p:spPr bwMode="auto">
          <a:xfrm>
            <a:off x="7248696" y="1150217"/>
            <a:ext cx="4419393" cy="533247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82"/>
                                        </p:tgtEl>
                                        <p:attrNameLst>
                                          <p:attrName>style.visibility</p:attrName>
                                        </p:attrNameLst>
                                      </p:cBhvr>
                                      <p:to>
                                        <p:strVal val="visible"/>
                                      </p:to>
                                    </p:set>
                                    <p:animEffect transition="in" filter="randombar(horizontal)">
                                      <p:cBhvr>
                                        <p:cTn id="7" dur="500"/>
                                        <p:tgtEl>
                                          <p:spTgt spid="209718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8747"/>
                                        </p:tgtEl>
                                        <p:attrNameLst>
                                          <p:attrName>style.visibility</p:attrName>
                                        </p:attrNameLst>
                                      </p:cBhvr>
                                      <p:to>
                                        <p:strVal val="visible"/>
                                      </p:to>
                                    </p:set>
                                    <p:anim calcmode="lin" valueType="num">
                                      <p:cBhvr additive="base">
                                        <p:cTn id="11" dur="500" fill="hold"/>
                                        <p:tgtEl>
                                          <p:spTgt spid="1048747"/>
                                        </p:tgtEl>
                                        <p:attrNameLst>
                                          <p:attrName>ppt_x</p:attrName>
                                        </p:attrNameLst>
                                      </p:cBhvr>
                                      <p:tavLst>
                                        <p:tav tm="0">
                                          <p:val>
                                            <p:strVal val="1+#ppt_w/2"/>
                                          </p:val>
                                        </p:tav>
                                        <p:tav tm="100000">
                                          <p:val>
                                            <p:strVal val="#ppt_x"/>
                                          </p:val>
                                        </p:tav>
                                      </p:tavLst>
                                    </p:anim>
                                    <p:anim calcmode="lin" valueType="num">
                                      <p:cBhvr additive="base">
                                        <p:cTn id="12" dur="500" fill="hold"/>
                                        <p:tgtEl>
                                          <p:spTgt spid="104874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8746"/>
                                        </p:tgtEl>
                                        <p:attrNameLst>
                                          <p:attrName>style.visibility</p:attrName>
                                        </p:attrNameLst>
                                      </p:cBhvr>
                                      <p:to>
                                        <p:strVal val="visible"/>
                                      </p:to>
                                    </p:set>
                                    <p:anim calcmode="lin" valueType="num">
                                      <p:cBhvr additive="base">
                                        <p:cTn id="15" dur="500" fill="hold"/>
                                        <p:tgtEl>
                                          <p:spTgt spid="1048746"/>
                                        </p:tgtEl>
                                        <p:attrNameLst>
                                          <p:attrName>ppt_x</p:attrName>
                                        </p:attrNameLst>
                                      </p:cBhvr>
                                      <p:tavLst>
                                        <p:tav tm="0">
                                          <p:val>
                                            <p:strVal val="1+#ppt_w/2"/>
                                          </p:val>
                                        </p:tav>
                                        <p:tav tm="100000">
                                          <p:val>
                                            <p:strVal val="#ppt_x"/>
                                          </p:val>
                                        </p:tav>
                                      </p:tavLst>
                                    </p:anim>
                                    <p:anim calcmode="lin" valueType="num">
                                      <p:cBhvr additive="base">
                                        <p:cTn id="16" dur="500" fill="hold"/>
                                        <p:tgtEl>
                                          <p:spTgt spid="1048746"/>
                                        </p:tgtEl>
                                        <p:attrNameLst>
                                          <p:attrName>ppt_y</p:attrName>
                                        </p:attrNameLst>
                                      </p:cBhvr>
                                      <p:tavLst>
                                        <p:tav tm="0">
                                          <p:val>
                                            <p:strVal val="#ppt_y"/>
                                          </p:val>
                                        </p:tav>
                                        <p:tav tm="100000">
                                          <p:val>
                                            <p:strVal val="#ppt_y"/>
                                          </p:val>
                                        </p:tav>
                                      </p:tavLst>
                                    </p:anim>
                                  </p:childTnLst>
                                </p:cTn>
                              </p:par>
                            </p:childTnLst>
                          </p:cTn>
                        </p:par>
                        <p:par>
                          <p:cTn id="17" fill="hold">
                            <p:stCondLst>
                              <p:cond delay="1399"/>
                            </p:stCondLst>
                            <p:childTnLst>
                              <p:par>
                                <p:cTn id="18" presetID="52" presetClass="entr" presetSubtype="0" fill="hold" grpId="0" nodeType="afterEffect">
                                  <p:stCondLst>
                                    <p:cond delay="0"/>
                                  </p:stCondLst>
                                  <p:childTnLst>
                                    <p:set>
                                      <p:cBhvr>
                                        <p:cTn id="19" dur="1" fill="hold">
                                          <p:stCondLst>
                                            <p:cond delay="0"/>
                                          </p:stCondLst>
                                        </p:cTn>
                                        <p:tgtEl>
                                          <p:spTgt spid="1048745"/>
                                        </p:tgtEl>
                                        <p:attrNameLst>
                                          <p:attrName>style.visibility</p:attrName>
                                        </p:attrNameLst>
                                      </p:cBhvr>
                                      <p:to>
                                        <p:strVal val="visible"/>
                                      </p:to>
                                    </p:set>
                                    <p:animScale>
                                      <p:cBhvr>
                                        <p:cTn id="20" dur="1000" decel="50000" fill="hold">
                                          <p:stCondLst>
                                            <p:cond delay="0"/>
                                          </p:stCondLst>
                                        </p:cTn>
                                        <p:tgtEl>
                                          <p:spTgt spid="104874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48745"/>
                                        </p:tgtEl>
                                        <p:attrNameLst>
                                          <p:attrName>ppt_x</p:attrName>
                                          <p:attrName>ppt_y</p:attrName>
                                        </p:attrNameLst>
                                      </p:cBhvr>
                                    </p:animMotion>
                                    <p:animEffect transition="in" filter="fade">
                                      <p:cBhvr>
                                        <p:cTn id="22" dur="1000"/>
                                        <p:tgtEl>
                                          <p:spTgt spid="1048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45" grpId="0"/>
      <p:bldP spid="1048746" grpId="0"/>
      <p:bldP spid="10487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55" name=""/>
        <p:cNvGrpSpPr/>
        <p:nvPr/>
      </p:nvGrpSpPr>
      <p:grpSpPr>
        <a:xfrm>
          <a:off x="0" y="0"/>
          <a:ext cx="0" cy="0"/>
          <a:chOff x="0" y="0"/>
          <a:chExt cx="0" cy="0"/>
        </a:xfrm>
      </p:grpSpPr>
      <p:pic>
        <p:nvPicPr>
          <p:cNvPr id="2097183" name="Picture 2"/>
          <p:cNvPicPr>
            <a:picLocks noChangeAspect="1" noChangeArrowheads="1"/>
          </p:cNvPicPr>
          <p:nvPr/>
        </p:nvPicPr>
        <p:blipFill>
          <a:blip r:embed="rId1"/>
          <a:stretch>
            <a:fillRect/>
          </a:stretch>
        </p:blipFill>
        <p:spPr bwMode="auto">
          <a:xfrm>
            <a:off x="6201671" y="2483893"/>
            <a:ext cx="5755404" cy="4374107"/>
          </a:xfrm>
          <a:prstGeom prst="rect">
            <a:avLst/>
          </a:prstGeom>
          <a:noFill/>
          <a:ln>
            <a:noFill/>
          </a:ln>
        </p:spPr>
      </p:pic>
      <p:sp>
        <p:nvSpPr>
          <p:cNvPr id="1048751" name="文本占位符 1"/>
          <p:cNvSpPr>
            <a:spLocks noGrp="1"/>
          </p:cNvSpPr>
          <p:nvPr>
            <p:ph type="body" sz="quarter" idx="13"/>
          </p:nvPr>
        </p:nvSpPr>
        <p:spPr/>
        <p:txBody>
          <a:bodyPr/>
          <a:p>
            <a:r>
              <a:rPr lang="zh-CN" altLang="en-US" dirty="0"/>
              <a:t>化学品危险性分类</a:t>
            </a:r>
            <a:endParaRPr lang="zh-CN" altLang="en-US" dirty="0"/>
          </a:p>
        </p:txBody>
      </p:sp>
      <p:sp>
        <p:nvSpPr>
          <p:cNvPr id="1048752"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753" name="Text Box 44"/>
          <p:cNvSpPr txBox="1">
            <a:spLocks noChangeArrowheads="1"/>
          </p:cNvSpPr>
          <p:nvPr/>
        </p:nvSpPr>
        <p:spPr bwMode="auto">
          <a:xfrm>
            <a:off x="888134" y="2255686"/>
            <a:ext cx="4366037" cy="2585323"/>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 腐蚀品是指能灼伤人体组织并对金属等物品造成损坏的固体或液体。与皮肤接触在</a:t>
            </a:r>
            <a:r>
              <a:rPr lang="en-US" altLang="zh-CN" sz="2000" b="1" dirty="0">
                <a:solidFill>
                  <a:schemeClr val="accent2">
                    <a:lumMod val="50000"/>
                  </a:schemeClr>
                </a:solidFill>
                <a:latin typeface="微软雅黑" panose="020B0503020204020204" pitchFamily="34" charset="-122"/>
                <a:ea typeface="微软雅黑" panose="020B0503020204020204" pitchFamily="34" charset="-122"/>
              </a:rPr>
              <a:t>4</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小时</a:t>
            </a:r>
            <a:r>
              <a:rPr lang="zh-CN" altLang="en-US" sz="2000" dirty="0">
                <a:latin typeface="微软雅黑" panose="020B0503020204020204" pitchFamily="34" charset="-122"/>
                <a:ea typeface="微软雅黑" panose="020B0503020204020204" pitchFamily="34" charset="-122"/>
              </a:rPr>
              <a:t>内出现可见坏死现象，或温度在</a:t>
            </a:r>
            <a:r>
              <a:rPr lang="en-US" altLang="zh-CN" sz="2000" dirty="0">
                <a:latin typeface="微软雅黑" panose="020B0503020204020204" pitchFamily="34" charset="-122"/>
                <a:ea typeface="微软雅黑" panose="020B0503020204020204" pitchFamily="34" charset="-122"/>
              </a:rPr>
              <a:t>550C</a:t>
            </a:r>
            <a:r>
              <a:rPr lang="zh-CN" altLang="en-US" sz="2000" dirty="0">
                <a:latin typeface="微软雅黑" panose="020B0503020204020204" pitchFamily="34" charset="-122"/>
                <a:ea typeface="微软雅黑" panose="020B0503020204020204" pitchFamily="34" charset="-122"/>
              </a:rPr>
              <a:t>时，对</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号钢的表面均匀年腐蚀率超过</a:t>
            </a:r>
            <a:r>
              <a:rPr lang="en-US" altLang="zh-CN" sz="2000" dirty="0">
                <a:latin typeface="微软雅黑" panose="020B0503020204020204" pitchFamily="34" charset="-122"/>
                <a:ea typeface="微软雅黑" panose="020B0503020204020204" pitchFamily="34" charset="-122"/>
              </a:rPr>
              <a:t>6.25mm/</a:t>
            </a:r>
            <a:r>
              <a:rPr lang="zh-CN" altLang="en-US" sz="2000" dirty="0">
                <a:latin typeface="微软雅黑" panose="020B0503020204020204" pitchFamily="34" charset="-122"/>
                <a:ea typeface="微软雅黑" panose="020B0503020204020204" pitchFamily="34" charset="-122"/>
              </a:rPr>
              <a:t>年的固体或液体。</a:t>
            </a:r>
            <a:endParaRPr lang="zh-CN" altLang="en-US" sz="2000" dirty="0">
              <a:latin typeface="微软雅黑" panose="020B0503020204020204" pitchFamily="34" charset="-122"/>
              <a:ea typeface="微软雅黑" panose="020B0503020204020204" pitchFamily="34" charset="-122"/>
            </a:endParaRPr>
          </a:p>
        </p:txBody>
      </p:sp>
      <p:sp>
        <p:nvSpPr>
          <p:cNvPr id="1048754" name="TextBox 53"/>
          <p:cNvSpPr txBox="1">
            <a:spLocks noChangeAspect="1" noChangeArrowheads="1"/>
          </p:cNvSpPr>
          <p:nvPr/>
        </p:nvSpPr>
        <p:spPr bwMode="auto">
          <a:xfrm>
            <a:off x="1083397" y="1535606"/>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腐蚀品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755" name="矩形 6"/>
          <p:cNvSpPr/>
          <p:nvPr/>
        </p:nvSpPr>
        <p:spPr>
          <a:xfrm>
            <a:off x="888134" y="153401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83"/>
                                        </p:tgtEl>
                                        <p:attrNameLst>
                                          <p:attrName>style.visibility</p:attrName>
                                        </p:attrNameLst>
                                      </p:cBhvr>
                                      <p:to>
                                        <p:strVal val="visible"/>
                                      </p:to>
                                    </p:set>
                                    <p:animEffect transition="in" filter="randombar(horizontal)">
                                      <p:cBhvr>
                                        <p:cTn id="7" dur="500"/>
                                        <p:tgtEl>
                                          <p:spTgt spid="209718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8755"/>
                                        </p:tgtEl>
                                        <p:attrNameLst>
                                          <p:attrName>style.visibility</p:attrName>
                                        </p:attrNameLst>
                                      </p:cBhvr>
                                      <p:to>
                                        <p:strVal val="visible"/>
                                      </p:to>
                                    </p:set>
                                    <p:anim calcmode="lin" valueType="num">
                                      <p:cBhvr additive="base">
                                        <p:cTn id="11" dur="500" fill="hold"/>
                                        <p:tgtEl>
                                          <p:spTgt spid="1048755"/>
                                        </p:tgtEl>
                                        <p:attrNameLst>
                                          <p:attrName>ppt_x</p:attrName>
                                        </p:attrNameLst>
                                      </p:cBhvr>
                                      <p:tavLst>
                                        <p:tav tm="0">
                                          <p:val>
                                            <p:strVal val="1+#ppt_w/2"/>
                                          </p:val>
                                        </p:tav>
                                        <p:tav tm="100000">
                                          <p:val>
                                            <p:strVal val="#ppt_x"/>
                                          </p:val>
                                        </p:tav>
                                      </p:tavLst>
                                    </p:anim>
                                    <p:anim calcmode="lin" valueType="num">
                                      <p:cBhvr additive="base">
                                        <p:cTn id="12" dur="500" fill="hold"/>
                                        <p:tgtEl>
                                          <p:spTgt spid="104875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8754"/>
                                        </p:tgtEl>
                                        <p:attrNameLst>
                                          <p:attrName>style.visibility</p:attrName>
                                        </p:attrNameLst>
                                      </p:cBhvr>
                                      <p:to>
                                        <p:strVal val="visible"/>
                                      </p:to>
                                    </p:set>
                                    <p:anim calcmode="lin" valueType="num">
                                      <p:cBhvr additive="base">
                                        <p:cTn id="15" dur="500" fill="hold"/>
                                        <p:tgtEl>
                                          <p:spTgt spid="1048754"/>
                                        </p:tgtEl>
                                        <p:attrNameLst>
                                          <p:attrName>ppt_x</p:attrName>
                                        </p:attrNameLst>
                                      </p:cBhvr>
                                      <p:tavLst>
                                        <p:tav tm="0">
                                          <p:val>
                                            <p:strVal val="1+#ppt_w/2"/>
                                          </p:val>
                                        </p:tav>
                                        <p:tav tm="100000">
                                          <p:val>
                                            <p:strVal val="#ppt_x"/>
                                          </p:val>
                                        </p:tav>
                                      </p:tavLst>
                                    </p:anim>
                                    <p:anim calcmode="lin" valueType="num">
                                      <p:cBhvr additive="base">
                                        <p:cTn id="16" dur="500" fill="hold"/>
                                        <p:tgtEl>
                                          <p:spTgt spid="1048754"/>
                                        </p:tgtEl>
                                        <p:attrNameLst>
                                          <p:attrName>ppt_y</p:attrName>
                                        </p:attrNameLst>
                                      </p:cBhvr>
                                      <p:tavLst>
                                        <p:tav tm="0">
                                          <p:val>
                                            <p:strVal val="#ppt_y"/>
                                          </p:val>
                                        </p:tav>
                                        <p:tav tm="100000">
                                          <p:val>
                                            <p:strVal val="#ppt_y"/>
                                          </p:val>
                                        </p:tav>
                                      </p:tavLst>
                                    </p:anim>
                                  </p:childTnLst>
                                </p:cTn>
                              </p:par>
                            </p:childTnLst>
                          </p:cTn>
                        </p:par>
                        <p:par>
                          <p:cTn id="17" fill="hold">
                            <p:stCondLst>
                              <p:cond delay="1299"/>
                            </p:stCondLst>
                            <p:childTnLst>
                              <p:par>
                                <p:cTn id="18" presetID="52" presetClass="entr" presetSubtype="0" fill="hold" grpId="0" nodeType="afterEffect">
                                  <p:stCondLst>
                                    <p:cond delay="0"/>
                                  </p:stCondLst>
                                  <p:childTnLst>
                                    <p:set>
                                      <p:cBhvr>
                                        <p:cTn id="19" dur="1" fill="hold">
                                          <p:stCondLst>
                                            <p:cond delay="0"/>
                                          </p:stCondLst>
                                        </p:cTn>
                                        <p:tgtEl>
                                          <p:spTgt spid="1048753"/>
                                        </p:tgtEl>
                                        <p:attrNameLst>
                                          <p:attrName>style.visibility</p:attrName>
                                        </p:attrNameLst>
                                      </p:cBhvr>
                                      <p:to>
                                        <p:strVal val="visible"/>
                                      </p:to>
                                    </p:set>
                                    <p:animScale>
                                      <p:cBhvr>
                                        <p:cTn id="20" dur="1000" decel="50000" fill="hold">
                                          <p:stCondLst>
                                            <p:cond delay="0"/>
                                          </p:stCondLst>
                                        </p:cTn>
                                        <p:tgtEl>
                                          <p:spTgt spid="104875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48753"/>
                                        </p:tgtEl>
                                        <p:attrNameLst>
                                          <p:attrName>ppt_x</p:attrName>
                                          <p:attrName>ppt_y</p:attrName>
                                        </p:attrNameLst>
                                      </p:cBhvr>
                                    </p:animMotion>
                                    <p:animEffect transition="in" filter="fade">
                                      <p:cBhvr>
                                        <p:cTn id="22" dur="1000"/>
                                        <p:tgtEl>
                                          <p:spTgt spid="1048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3" grpId="0"/>
      <p:bldP spid="1048754" grpId="0"/>
      <p:bldP spid="10487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58" name=""/>
        <p:cNvGrpSpPr/>
        <p:nvPr/>
      </p:nvGrpSpPr>
      <p:grpSpPr>
        <a:xfrm>
          <a:off x="0" y="0"/>
          <a:ext cx="0" cy="0"/>
          <a:chOff x="0" y="0"/>
          <a:chExt cx="0" cy="0"/>
        </a:xfrm>
      </p:grpSpPr>
      <p:sp>
        <p:nvSpPr>
          <p:cNvPr id="1048759" name="文本占位符 1"/>
          <p:cNvSpPr>
            <a:spLocks noGrp="1"/>
          </p:cNvSpPr>
          <p:nvPr>
            <p:ph type="body" sz="quarter" idx="13"/>
          </p:nvPr>
        </p:nvSpPr>
        <p:spPr/>
        <p:txBody>
          <a:bodyPr/>
          <a:p>
            <a:r>
              <a:rPr lang="zh-CN" altLang="en-US" dirty="0"/>
              <a:t>化学品危险性分类</a:t>
            </a:r>
            <a:endParaRPr lang="zh-CN" altLang="en-US" dirty="0"/>
          </a:p>
        </p:txBody>
      </p:sp>
      <p:sp>
        <p:nvSpPr>
          <p:cNvPr id="1048760"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761" name="TextBox 53"/>
          <p:cNvSpPr txBox="1">
            <a:spLocks noChangeAspect="1" noChangeArrowheads="1"/>
          </p:cNvSpPr>
          <p:nvPr/>
        </p:nvSpPr>
        <p:spPr bwMode="auto">
          <a:xfrm>
            <a:off x="963049" y="1402536"/>
            <a:ext cx="9153408" cy="581057"/>
          </a:xfrm>
          <a:prstGeom prst="rect">
            <a:avLst/>
          </a:prstGeom>
          <a:noFill/>
          <a:ln>
            <a:noFill/>
          </a:ln>
        </p:spPr>
        <p:txBody>
          <a:bodyPr wrap="square">
            <a:spAutoFit/>
          </a:bodyPr>
          <a:lstStyle>
            <a:defPPr>
              <a:defRPr lang="zh-CN"/>
            </a:defPPr>
            <a:lvl1pPr>
              <a:lnSpc>
                <a:spcPct val="150000"/>
              </a:lnSpc>
              <a:defRPr sz="2000" b="1">
                <a:solidFill>
                  <a:schemeClr val="accent2">
                    <a:lumMod val="50000"/>
                  </a:schemeClr>
                </a:solidFill>
                <a:latin typeface="微软雅黑" panose="020B0503020204020204" pitchFamily="34" charset="-122"/>
                <a:ea typeface="微软雅黑" panose="020B0503020204020204" pitchFamily="34" charset="-122"/>
              </a:defRPr>
            </a:lvl1pPr>
            <a:lvl2pPr marL="742950" indent="-285750">
              <a:defRPr>
                <a:latin typeface="Calibri" panose="020F0502020204030204" pitchFamily="34" charset="0"/>
                <a:ea typeface="宋体" panose="02010600030101010101" pitchFamily="2" charset="-122"/>
              </a:defRPr>
            </a:lvl2pPr>
            <a:lvl3pPr marL="1143000" indent="-228600">
              <a:defRPr>
                <a:latin typeface="Calibri" panose="020F0502020204030204" pitchFamily="34" charset="0"/>
                <a:ea typeface="宋体" panose="02010600030101010101" pitchFamily="2" charset="-122"/>
              </a:defRPr>
            </a:lvl3pPr>
            <a:lvl4pPr marL="1600200" indent="-228600">
              <a:defRPr>
                <a:latin typeface="Calibri" panose="020F0502020204030204" pitchFamily="34" charset="0"/>
                <a:ea typeface="宋体" panose="02010600030101010101" pitchFamily="2" charset="-122"/>
              </a:defRPr>
            </a:lvl4pPr>
            <a:lvl5pPr marL="2057400" indent="-228600">
              <a:defRPr>
                <a:latin typeface="Calibri" panose="020F0502020204030204" pitchFamily="34" charset="0"/>
                <a:ea typeface="宋体" panose="02010600030101010101" pitchFamily="2" charset="-122"/>
              </a:defRPr>
            </a:lvl5pPr>
            <a:lvl6pPr marL="2514600" indent="-228600" fontAlgn="base">
              <a:spcBef>
                <a:spcPct val="0"/>
              </a:spcBef>
              <a:spcAft>
                <a:spcPct val="0"/>
              </a:spcAft>
              <a:defRPr>
                <a:latin typeface="Calibri" panose="020F0502020204030204" pitchFamily="34" charset="0"/>
                <a:ea typeface="宋体" panose="02010600030101010101" pitchFamily="2" charset="-122"/>
              </a:defRPr>
            </a:lvl6pPr>
            <a:lvl7pPr marL="2971800" indent="-228600" fontAlgn="base">
              <a:spcBef>
                <a:spcPct val="0"/>
              </a:spcBef>
              <a:spcAft>
                <a:spcPct val="0"/>
              </a:spcAft>
              <a:defRPr>
                <a:latin typeface="Calibri" panose="020F0502020204030204" pitchFamily="34" charset="0"/>
                <a:ea typeface="宋体" panose="02010600030101010101" pitchFamily="2" charset="-122"/>
              </a:defRPr>
            </a:lvl7pPr>
            <a:lvl8pPr marL="3429000" indent="-228600" fontAlgn="base">
              <a:spcBef>
                <a:spcPct val="0"/>
              </a:spcBef>
              <a:spcAft>
                <a:spcPct val="0"/>
              </a:spcAft>
              <a:defRPr>
                <a:latin typeface="Calibri" panose="020F0502020204030204" pitchFamily="34" charset="0"/>
                <a:ea typeface="宋体" panose="02010600030101010101" pitchFamily="2" charset="-122"/>
              </a:defRPr>
            </a:lvl8pPr>
            <a:lvl9pPr marL="3886200" indent="-228600" fontAlgn="base">
              <a:spcBef>
                <a:spcPct val="0"/>
              </a:spcBef>
              <a:spcAft>
                <a:spcPct val="0"/>
              </a:spcAft>
              <a:defRPr>
                <a:latin typeface="Calibri" panose="020F0502020204030204" pitchFamily="34" charset="0"/>
                <a:ea typeface="宋体" panose="02010600030101010101" pitchFamily="2" charset="-122"/>
              </a:defRPr>
            </a:lvl9pPr>
          </a:lstStyle>
          <a:p>
            <a:r>
              <a:rPr lang="zh-CN" altLang="en-US" sz="2400" dirty="0"/>
              <a:t> 该类按化学性质分为三项：</a:t>
            </a:r>
            <a:endParaRPr lang="zh-CN" altLang="en-US" sz="2400" dirty="0"/>
          </a:p>
        </p:txBody>
      </p:sp>
      <p:cxnSp>
        <p:nvCxnSpPr>
          <p:cNvPr id="3145733" name="直接连接符 8"/>
          <p:cNvCxnSpPr/>
          <p:nvPr/>
        </p:nvCxnSpPr>
        <p:spPr>
          <a:xfrm>
            <a:off x="963049" y="1972570"/>
            <a:ext cx="926952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48762" name="矩形 3"/>
          <p:cNvSpPr/>
          <p:nvPr/>
        </p:nvSpPr>
        <p:spPr>
          <a:xfrm>
            <a:off x="1090781" y="2042981"/>
            <a:ext cx="6096000" cy="1338828"/>
          </a:xfrm>
          <a:prstGeom prst="rect">
            <a:avLst/>
          </a:prstGeom>
        </p:spPr>
        <p:txBody>
          <a:bodyPr>
            <a:spAutoFit/>
          </a:bodyPr>
          <a:p>
            <a:pPr marL="342900" indent="-342900">
              <a:lnSpc>
                <a:spcPct val="150000"/>
              </a:lnSpc>
              <a:buClr>
                <a:schemeClr val="accent2">
                  <a:lumMod val="50000"/>
                </a:schemeClr>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酸性腐蚀品 	 如：硫酸、硝酸、盐酸等；</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Clr>
                <a:schemeClr val="accent2">
                  <a:lumMod val="50000"/>
                </a:schemeClr>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碱性腐蚀品  	 如：氢氧化钠、氢氧化钾、乙醇钠等；</a:t>
            </a:r>
            <a:endParaRPr lang="zh-CN" altLang="en-US" dirty="0">
              <a:latin typeface="微软雅黑" panose="020B0503020204020204" pitchFamily="34" charset="-122"/>
              <a:ea typeface="微软雅黑" panose="020B0503020204020204" pitchFamily="34" charset="-122"/>
            </a:endParaRPr>
          </a:p>
          <a:p>
            <a:pPr marL="342900" indent="-342900">
              <a:lnSpc>
                <a:spcPct val="150000"/>
              </a:lnSpc>
              <a:buClr>
                <a:schemeClr val="accent2">
                  <a:lumMod val="50000"/>
                </a:schemeClr>
              </a:buClr>
              <a:buFont typeface="Wingdings" panose="05000000000000000000" pitchFamily="2" charset="2"/>
              <a:buChar char="p"/>
            </a:pPr>
            <a:r>
              <a:rPr lang="zh-CN" altLang="en-US" dirty="0">
                <a:latin typeface="微软雅黑" panose="020B0503020204020204" pitchFamily="34" charset="-122"/>
                <a:ea typeface="微软雅黑" panose="020B0503020204020204" pitchFamily="34" charset="-122"/>
              </a:rPr>
              <a:t>其化腐蚀品  	 如：亚氯酸钠溶液、氯化铜、氯化锌等。</a:t>
            </a:r>
            <a:endParaRPr lang="zh-CN" altLang="en-US" dirty="0"/>
          </a:p>
        </p:txBody>
      </p:sp>
      <p:pic>
        <p:nvPicPr>
          <p:cNvPr id="2097184" name="图片 12"/>
          <p:cNvPicPr>
            <a:picLocks noChangeAspect="1"/>
          </p:cNvPicPr>
          <p:nvPr/>
        </p:nvPicPr>
        <p:blipFill>
          <a:blip r:embed="rId1"/>
          <a:stretch>
            <a:fillRect/>
          </a:stretch>
        </p:blipFill>
        <p:spPr>
          <a:xfrm>
            <a:off x="4487687" y="3864861"/>
            <a:ext cx="3494160" cy="2533266"/>
          </a:xfrm>
          <a:prstGeom prst="rect">
            <a:avLst/>
          </a:prstGeom>
        </p:spPr>
      </p:pic>
      <p:pic>
        <p:nvPicPr>
          <p:cNvPr id="2097185" name="图片 13"/>
          <p:cNvPicPr>
            <a:picLocks noChangeAspect="1"/>
          </p:cNvPicPr>
          <p:nvPr/>
        </p:nvPicPr>
        <p:blipFill>
          <a:blip r:embed="rId2" cstate="print"/>
          <a:stretch>
            <a:fillRect/>
          </a:stretch>
        </p:blipFill>
        <p:spPr>
          <a:xfrm>
            <a:off x="1036698" y="4236561"/>
            <a:ext cx="3102083" cy="2068055"/>
          </a:xfrm>
          <a:prstGeom prst="rect">
            <a:avLst/>
          </a:prstGeom>
        </p:spPr>
      </p:pic>
      <p:pic>
        <p:nvPicPr>
          <p:cNvPr id="2097186" name="图片 14"/>
          <p:cNvPicPr>
            <a:picLocks noChangeAspect="1"/>
          </p:cNvPicPr>
          <p:nvPr/>
        </p:nvPicPr>
        <p:blipFill>
          <a:blip r:embed="rId3"/>
          <a:stretch>
            <a:fillRect/>
          </a:stretch>
        </p:blipFill>
        <p:spPr>
          <a:xfrm>
            <a:off x="8492820" y="4135272"/>
            <a:ext cx="3051480" cy="20077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00"/>
                                  </p:stCondLst>
                                  <p:iterate type="lt">
                                    <p:tmPct val="10000"/>
                                  </p:iterate>
                                  <p:childTnLst>
                                    <p:set>
                                      <p:cBhvr>
                                        <p:cTn id="6" dur="1" fill="hold">
                                          <p:stCondLst>
                                            <p:cond delay="0"/>
                                          </p:stCondLst>
                                        </p:cTn>
                                        <p:tgtEl>
                                          <p:spTgt spid="1048761"/>
                                        </p:tgtEl>
                                        <p:attrNameLst>
                                          <p:attrName>style.visibility</p:attrName>
                                        </p:attrNameLst>
                                      </p:cBhvr>
                                      <p:to>
                                        <p:strVal val="visible"/>
                                      </p:to>
                                    </p:set>
                                    <p:anim calcmode="lin" valueType="num">
                                      <p:cBhvr additive="base">
                                        <p:cTn id="7" dur="500" fill="hold"/>
                                        <p:tgtEl>
                                          <p:spTgt spid="1048761"/>
                                        </p:tgtEl>
                                        <p:attrNameLst>
                                          <p:attrName>ppt_x</p:attrName>
                                        </p:attrNameLst>
                                      </p:cBhvr>
                                      <p:tavLst>
                                        <p:tav tm="0">
                                          <p:val>
                                            <p:strVal val="1+#ppt_w/2"/>
                                          </p:val>
                                        </p:tav>
                                        <p:tav tm="100000">
                                          <p:val>
                                            <p:strVal val="#ppt_x"/>
                                          </p:val>
                                        </p:tav>
                                      </p:tavLst>
                                    </p:anim>
                                    <p:anim calcmode="lin" valueType="num">
                                      <p:cBhvr additive="base">
                                        <p:cTn id="8" dur="500" fill="hold"/>
                                        <p:tgtEl>
                                          <p:spTgt spid="1048761"/>
                                        </p:tgtEl>
                                        <p:attrNameLst>
                                          <p:attrName>ppt_y</p:attrName>
                                        </p:attrNameLst>
                                      </p:cBhvr>
                                      <p:tavLst>
                                        <p:tav tm="0">
                                          <p:val>
                                            <p:strVal val="#ppt_y"/>
                                          </p:val>
                                        </p:tav>
                                        <p:tav tm="100000">
                                          <p:val>
                                            <p:strVal val="#ppt_y"/>
                                          </p:val>
                                        </p:tav>
                                      </p:tavLst>
                                    </p:anim>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3145733"/>
                                        </p:tgtEl>
                                        <p:attrNameLst>
                                          <p:attrName>style.visibility</p:attrName>
                                        </p:attrNameLst>
                                      </p:cBhvr>
                                      <p:to>
                                        <p:strVal val="visible"/>
                                      </p:to>
                                    </p:set>
                                    <p:animEffect transition="in" filter="wipe(left)">
                                      <p:cBhvr>
                                        <p:cTn id="12" dur="500"/>
                                        <p:tgtEl>
                                          <p:spTgt spid="3145733"/>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048762"/>
                                        </p:tgtEl>
                                        <p:attrNameLst>
                                          <p:attrName>style.visibility</p:attrName>
                                        </p:attrNameLst>
                                      </p:cBhvr>
                                      <p:to>
                                        <p:strVal val="visible"/>
                                      </p:to>
                                    </p:set>
                                    <p:animEffect transition="in" filter="wipe(up)">
                                      <p:cBhvr>
                                        <p:cTn id="16" dur="1000"/>
                                        <p:tgtEl>
                                          <p:spTgt spid="1048762"/>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2097184"/>
                                        </p:tgtEl>
                                        <p:attrNameLst>
                                          <p:attrName>style.visibility</p:attrName>
                                        </p:attrNameLst>
                                      </p:cBhvr>
                                      <p:to>
                                        <p:strVal val="visible"/>
                                      </p:to>
                                    </p:set>
                                    <p:animEffect transition="in" filter="fade">
                                      <p:cBhvr>
                                        <p:cTn id="20" dur="1000"/>
                                        <p:tgtEl>
                                          <p:spTgt spid="2097184"/>
                                        </p:tgtEl>
                                      </p:cBhvr>
                                    </p:animEffect>
                                    <p:anim calcmode="lin" valueType="num">
                                      <p:cBhvr>
                                        <p:cTn id="21" dur="1000" fill="hold"/>
                                        <p:tgtEl>
                                          <p:spTgt spid="2097184"/>
                                        </p:tgtEl>
                                        <p:attrNameLst>
                                          <p:attrName>ppt_x</p:attrName>
                                        </p:attrNameLst>
                                      </p:cBhvr>
                                      <p:tavLst>
                                        <p:tav tm="0">
                                          <p:val>
                                            <p:strVal val="#ppt_x"/>
                                          </p:val>
                                        </p:tav>
                                        <p:tav tm="100000">
                                          <p:val>
                                            <p:strVal val="#ppt_x"/>
                                          </p:val>
                                        </p:tav>
                                      </p:tavLst>
                                    </p:anim>
                                    <p:anim calcmode="lin" valueType="num">
                                      <p:cBhvr>
                                        <p:cTn id="22" dur="1000" fill="hold"/>
                                        <p:tgtEl>
                                          <p:spTgt spid="2097184"/>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500"/>
                                  </p:stCondLst>
                                  <p:childTnLst>
                                    <p:set>
                                      <p:cBhvr>
                                        <p:cTn id="24" dur="1" fill="hold">
                                          <p:stCondLst>
                                            <p:cond delay="0"/>
                                          </p:stCondLst>
                                        </p:cTn>
                                        <p:tgtEl>
                                          <p:spTgt spid="2097185"/>
                                        </p:tgtEl>
                                        <p:attrNameLst>
                                          <p:attrName>style.visibility</p:attrName>
                                        </p:attrNameLst>
                                      </p:cBhvr>
                                      <p:to>
                                        <p:strVal val="visible"/>
                                      </p:to>
                                    </p:set>
                                    <p:animEffect transition="in" filter="fade">
                                      <p:cBhvr>
                                        <p:cTn id="25" dur="1000"/>
                                        <p:tgtEl>
                                          <p:spTgt spid="2097185"/>
                                        </p:tgtEl>
                                      </p:cBhvr>
                                    </p:animEffect>
                                    <p:anim calcmode="lin" valueType="num">
                                      <p:cBhvr>
                                        <p:cTn id="26" dur="1000" fill="hold"/>
                                        <p:tgtEl>
                                          <p:spTgt spid="2097185"/>
                                        </p:tgtEl>
                                        <p:attrNameLst>
                                          <p:attrName>ppt_x</p:attrName>
                                        </p:attrNameLst>
                                      </p:cBhvr>
                                      <p:tavLst>
                                        <p:tav tm="0">
                                          <p:val>
                                            <p:strVal val="#ppt_x"/>
                                          </p:val>
                                        </p:tav>
                                        <p:tav tm="100000">
                                          <p:val>
                                            <p:strVal val="#ppt_x"/>
                                          </p:val>
                                        </p:tav>
                                      </p:tavLst>
                                    </p:anim>
                                    <p:anim calcmode="lin" valueType="num">
                                      <p:cBhvr>
                                        <p:cTn id="27" dur="1000" fill="hold"/>
                                        <p:tgtEl>
                                          <p:spTgt spid="2097185"/>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1000"/>
                                  </p:stCondLst>
                                  <p:childTnLst>
                                    <p:set>
                                      <p:cBhvr>
                                        <p:cTn id="29" dur="1" fill="hold">
                                          <p:stCondLst>
                                            <p:cond delay="0"/>
                                          </p:stCondLst>
                                        </p:cTn>
                                        <p:tgtEl>
                                          <p:spTgt spid="2097186"/>
                                        </p:tgtEl>
                                        <p:attrNameLst>
                                          <p:attrName>style.visibility</p:attrName>
                                        </p:attrNameLst>
                                      </p:cBhvr>
                                      <p:to>
                                        <p:strVal val="visible"/>
                                      </p:to>
                                    </p:set>
                                    <p:animEffect transition="in" filter="fade">
                                      <p:cBhvr>
                                        <p:cTn id="30" dur="1000"/>
                                        <p:tgtEl>
                                          <p:spTgt spid="2097186"/>
                                        </p:tgtEl>
                                      </p:cBhvr>
                                    </p:animEffect>
                                    <p:anim calcmode="lin" valueType="num">
                                      <p:cBhvr>
                                        <p:cTn id="31" dur="1000" fill="hold"/>
                                        <p:tgtEl>
                                          <p:spTgt spid="2097186"/>
                                        </p:tgtEl>
                                        <p:attrNameLst>
                                          <p:attrName>ppt_x</p:attrName>
                                        </p:attrNameLst>
                                      </p:cBhvr>
                                      <p:tavLst>
                                        <p:tav tm="0">
                                          <p:val>
                                            <p:strVal val="#ppt_x"/>
                                          </p:val>
                                        </p:tav>
                                        <p:tav tm="100000">
                                          <p:val>
                                            <p:strVal val="#ppt_x"/>
                                          </p:val>
                                        </p:tav>
                                      </p:tavLst>
                                    </p:anim>
                                    <p:anim calcmode="lin" valueType="num">
                                      <p:cBhvr>
                                        <p:cTn id="32" dur="1000" fill="hold"/>
                                        <p:tgtEl>
                                          <p:spTgt spid="2097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61" grpId="0"/>
      <p:bldP spid="104876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62" name=""/>
        <p:cNvGrpSpPr/>
        <p:nvPr/>
      </p:nvGrpSpPr>
      <p:grpSpPr>
        <a:xfrm>
          <a:off x="0" y="0"/>
          <a:ext cx="0" cy="0"/>
          <a:chOff x="0" y="0"/>
          <a:chExt cx="0" cy="0"/>
        </a:xfrm>
      </p:grpSpPr>
      <p:sp>
        <p:nvSpPr>
          <p:cNvPr id="1048766" name="文本占位符 3"/>
          <p:cNvSpPr>
            <a:spLocks noGrp="1"/>
          </p:cNvSpPr>
          <p:nvPr>
            <p:ph type="body" sz="quarter" idx="13"/>
          </p:nvPr>
        </p:nvSpPr>
        <p:spPr/>
        <p:txBody>
          <a:bodyPr/>
          <a:p>
            <a:r>
              <a:rPr lang="zh-CN" altLang="en-US" dirty="0"/>
              <a:t>第三章</a:t>
            </a:r>
            <a:endParaRPr lang="zh-CN" altLang="en-US" dirty="0"/>
          </a:p>
        </p:txBody>
      </p:sp>
      <p:sp>
        <p:nvSpPr>
          <p:cNvPr id="1048767" name="文本占位符 4"/>
          <p:cNvSpPr>
            <a:spLocks noGrp="1"/>
          </p:cNvSpPr>
          <p:nvPr>
            <p:ph type="body" sz="quarter" idx="14"/>
          </p:nvPr>
        </p:nvSpPr>
        <p:spPr>
          <a:xfrm>
            <a:off x="5803674" y="5151435"/>
            <a:ext cx="5579948" cy="410467"/>
          </a:xfrm>
        </p:spPr>
        <p:txBody>
          <a:bodyPr/>
          <a:p>
            <a:r>
              <a:rPr lang="zh-CN" altLang="en-US" dirty="0"/>
              <a:t>危险化学品的安全标签</a:t>
            </a:r>
            <a:endParaRPr lang="zh-CN" altLang="en-US" dirty="0"/>
          </a:p>
        </p:txBody>
      </p:sp>
      <p:sp>
        <p:nvSpPr>
          <p:cNvPr id="1048768" name="灯片编号占位符 1"/>
          <p:cNvSpPr>
            <a:spLocks noGrp="1"/>
          </p:cNvSpPr>
          <p:nvPr>
            <p:ph type="sldNum" sz="quarter" idx="4294967295"/>
          </p:nvPr>
        </p:nvSpPr>
        <p:spPr>
          <a:xfrm>
            <a:off x="11595100" y="390525"/>
            <a:ext cx="596900" cy="365125"/>
          </a:xfrm>
        </p:spPr>
        <p:txBody>
          <a:bodyPr/>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65" name=""/>
        <p:cNvGrpSpPr/>
        <p:nvPr/>
      </p:nvGrpSpPr>
      <p:grpSpPr>
        <a:xfrm>
          <a:off x="0" y="0"/>
          <a:ext cx="0" cy="0"/>
          <a:chOff x="0" y="0"/>
          <a:chExt cx="0" cy="0"/>
        </a:xfrm>
      </p:grpSpPr>
      <p:sp>
        <p:nvSpPr>
          <p:cNvPr id="1048772" name="文本占位符 1"/>
          <p:cNvSpPr>
            <a:spLocks noGrp="1"/>
          </p:cNvSpPr>
          <p:nvPr>
            <p:ph type="body" sz="quarter" idx="13"/>
          </p:nvPr>
        </p:nvSpPr>
        <p:spPr/>
        <p:txBody>
          <a:bodyPr/>
          <a:p>
            <a:r>
              <a:rPr lang="zh-CN" altLang="en-US" dirty="0"/>
              <a:t>安全标签</a:t>
            </a:r>
            <a:endParaRPr lang="zh-CN" altLang="en-US" dirty="0"/>
          </a:p>
        </p:txBody>
      </p:sp>
      <p:sp>
        <p:nvSpPr>
          <p:cNvPr id="1048773"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774" name="Text Box 44"/>
          <p:cNvSpPr txBox="1">
            <a:spLocks noChangeArrowheads="1"/>
          </p:cNvSpPr>
          <p:nvPr/>
        </p:nvSpPr>
        <p:spPr bwMode="auto">
          <a:xfrm>
            <a:off x="888134" y="2255686"/>
            <a:ext cx="3533741" cy="1338828"/>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标签内容、格式、应用已由</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化学品安全标签编写规定</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加以规定（</a:t>
            </a:r>
            <a:r>
              <a:rPr lang="en-US" altLang="zh-CN" sz="2000" dirty="0">
                <a:latin typeface="微软雅黑" panose="020B0503020204020204" pitchFamily="34" charset="-122"/>
                <a:ea typeface="微软雅黑" panose="020B0503020204020204" pitchFamily="34" charset="-122"/>
              </a:rPr>
              <a:t>GB 15258—1999</a:t>
            </a:r>
            <a:r>
              <a:rPr lang="zh-CN" altLang="en-US" sz="2000" dirty="0">
                <a:latin typeface="微软雅黑" panose="020B0503020204020204" pitchFamily="34" charset="-122"/>
                <a:ea typeface="微软雅黑" panose="020B0503020204020204" pitchFamily="34" charset="-122"/>
              </a:rPr>
              <a:t>）</a:t>
            </a:r>
            <a:endParaRPr lang="zh-CN" altLang="en-US" sz="2000" dirty="0">
              <a:latin typeface="微软雅黑" panose="020B0503020204020204" pitchFamily="34" charset="-122"/>
              <a:ea typeface="微软雅黑" panose="020B0503020204020204" pitchFamily="34" charset="-122"/>
            </a:endParaRPr>
          </a:p>
        </p:txBody>
      </p:sp>
      <p:sp>
        <p:nvSpPr>
          <p:cNvPr id="1048775" name="TextBox 53"/>
          <p:cNvSpPr txBox="1">
            <a:spLocks noChangeAspect="1" noChangeArrowheads="1"/>
          </p:cNvSpPr>
          <p:nvPr/>
        </p:nvSpPr>
        <p:spPr bwMode="auto">
          <a:xfrm>
            <a:off x="1083396" y="1535606"/>
            <a:ext cx="598614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向使用者传递安全信息的一种载体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776" name="矩形 6"/>
          <p:cNvSpPr/>
          <p:nvPr/>
        </p:nvSpPr>
        <p:spPr>
          <a:xfrm>
            <a:off x="888134" y="153401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graphicFrame>
        <p:nvGraphicFramePr>
          <p:cNvPr id="4194304" name="Object 4"/>
          <p:cNvGraphicFramePr>
            <a:graphicFrameLocks noChangeAspect="1"/>
          </p:cNvGraphicFramePr>
          <p:nvPr/>
        </p:nvGraphicFramePr>
        <p:xfrm>
          <a:off x="4679298" y="2058458"/>
          <a:ext cx="6990602" cy="4656849"/>
        </p:xfrm>
        <a:graphic>
          <a:graphicData uri="http://schemas.openxmlformats.org/presentationml/2006/ole">
            <mc:AlternateContent xmlns:mc="http://schemas.openxmlformats.org/markup-compatibility/2006">
              <mc:Choice xmlns:v="urn:schemas-microsoft-com:vml" Requires="v">
                <p:oleObj spid="_x0000_s0" name="" showAsIcon="1" r:id="rId1" imgW="5362575" imgH="3571875" progId="MSPhotoEd.3">
                  <p:embed/>
                </p:oleObj>
              </mc:Choice>
              <mc:Fallback>
                <p:oleObj name="" showAsIcon="1" r:id="rId1" imgW="5362575" imgH="3571875" progId="MSPhotoEd.3">
                  <p:embed/>
                  <p:pic>
                    <p:nvPicPr>
                      <p:cNvPr id="0" name="图片 7261"/>
                      <p:cNvPicPr>
                        <a:picLocks noChangeAspect="1" noChangeArrowheads="1"/>
                      </p:cNvPicPr>
                      <p:nvPr/>
                    </p:nvPicPr>
                    <p:blipFill>
                      <a:blip r:embed="rId2"/>
                      <a:srcRect/>
                      <a:stretch>
                        <a:fillRect/>
                      </a:stretch>
                    </p:blipFill>
                    <p:spPr bwMode="auto">
                      <a:xfrm>
                        <a:off x="4679298" y="2058458"/>
                        <a:ext cx="6990602" cy="4656849"/>
                      </a:xfrm>
                      <a:prstGeom prst="rect">
                        <a:avLst/>
                      </a:prstGeom>
                      <a:solidFill>
                        <a:schemeClr val="bg1"/>
                      </a:solidFill>
                      <a:ln>
                        <a:noFill/>
                      </a:ln>
                      <a:effec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8776"/>
                                        </p:tgtEl>
                                        <p:attrNameLst>
                                          <p:attrName>style.visibility</p:attrName>
                                        </p:attrNameLst>
                                      </p:cBhvr>
                                      <p:to>
                                        <p:strVal val="visible"/>
                                      </p:to>
                                    </p:set>
                                    <p:anim calcmode="lin" valueType="num">
                                      <p:cBhvr additive="base">
                                        <p:cTn id="7" dur="500" fill="hold"/>
                                        <p:tgtEl>
                                          <p:spTgt spid="1048776"/>
                                        </p:tgtEl>
                                        <p:attrNameLst>
                                          <p:attrName>ppt_x</p:attrName>
                                        </p:attrNameLst>
                                      </p:cBhvr>
                                      <p:tavLst>
                                        <p:tav tm="0">
                                          <p:val>
                                            <p:strVal val="1+#ppt_w/2"/>
                                          </p:val>
                                        </p:tav>
                                        <p:tav tm="100000">
                                          <p:val>
                                            <p:strVal val="#ppt_x"/>
                                          </p:val>
                                        </p:tav>
                                      </p:tavLst>
                                    </p:anim>
                                    <p:anim calcmode="lin" valueType="num">
                                      <p:cBhvr additive="base">
                                        <p:cTn id="8" dur="500" fill="hold"/>
                                        <p:tgtEl>
                                          <p:spTgt spid="104877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8775"/>
                                        </p:tgtEl>
                                        <p:attrNameLst>
                                          <p:attrName>style.visibility</p:attrName>
                                        </p:attrNameLst>
                                      </p:cBhvr>
                                      <p:to>
                                        <p:strVal val="visible"/>
                                      </p:to>
                                    </p:set>
                                    <p:anim calcmode="lin" valueType="num">
                                      <p:cBhvr additive="base">
                                        <p:cTn id="11" dur="500" fill="hold"/>
                                        <p:tgtEl>
                                          <p:spTgt spid="1048775"/>
                                        </p:tgtEl>
                                        <p:attrNameLst>
                                          <p:attrName>ppt_x</p:attrName>
                                        </p:attrNameLst>
                                      </p:cBhvr>
                                      <p:tavLst>
                                        <p:tav tm="0">
                                          <p:val>
                                            <p:strVal val="1+#ppt_w/2"/>
                                          </p:val>
                                        </p:tav>
                                        <p:tav tm="100000">
                                          <p:val>
                                            <p:strVal val="#ppt_x"/>
                                          </p:val>
                                        </p:tav>
                                      </p:tavLst>
                                    </p:anim>
                                    <p:anim calcmode="lin" valueType="num">
                                      <p:cBhvr additive="base">
                                        <p:cTn id="12" dur="500" fill="hold"/>
                                        <p:tgtEl>
                                          <p:spTgt spid="1048775"/>
                                        </p:tgtEl>
                                        <p:attrNameLst>
                                          <p:attrName>ppt_y</p:attrName>
                                        </p:attrNameLst>
                                      </p:cBhvr>
                                      <p:tavLst>
                                        <p:tav tm="0">
                                          <p:val>
                                            <p:strVal val="#ppt_y"/>
                                          </p:val>
                                        </p:tav>
                                        <p:tav tm="100000">
                                          <p:val>
                                            <p:strVal val="#ppt_y"/>
                                          </p:val>
                                        </p:tav>
                                      </p:tavLst>
                                    </p:anim>
                                  </p:childTnLst>
                                </p:cTn>
                              </p:par>
                            </p:childTnLst>
                          </p:cTn>
                        </p:par>
                        <p:par>
                          <p:cTn id="13" fill="hold">
                            <p:stCondLst>
                              <p:cond delay="1400"/>
                            </p:stCondLst>
                            <p:childTnLst>
                              <p:par>
                                <p:cTn id="14" presetID="52" presetClass="entr" presetSubtype="0" fill="hold" grpId="0" nodeType="afterEffect">
                                  <p:stCondLst>
                                    <p:cond delay="0"/>
                                  </p:stCondLst>
                                  <p:childTnLst>
                                    <p:set>
                                      <p:cBhvr>
                                        <p:cTn id="15" dur="1" fill="hold">
                                          <p:stCondLst>
                                            <p:cond delay="0"/>
                                          </p:stCondLst>
                                        </p:cTn>
                                        <p:tgtEl>
                                          <p:spTgt spid="1048774"/>
                                        </p:tgtEl>
                                        <p:attrNameLst>
                                          <p:attrName>style.visibility</p:attrName>
                                        </p:attrNameLst>
                                      </p:cBhvr>
                                      <p:to>
                                        <p:strVal val="visible"/>
                                      </p:to>
                                    </p:set>
                                    <p:animScale>
                                      <p:cBhvr>
                                        <p:cTn id="16" dur="1000" decel="50000" fill="hold">
                                          <p:stCondLst>
                                            <p:cond delay="0"/>
                                          </p:stCondLst>
                                        </p:cTn>
                                        <p:tgtEl>
                                          <p:spTgt spid="10487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048774"/>
                                        </p:tgtEl>
                                        <p:attrNameLst>
                                          <p:attrName>ppt_x</p:attrName>
                                          <p:attrName>ppt_y</p:attrName>
                                        </p:attrNameLst>
                                      </p:cBhvr>
                                    </p:animMotion>
                                    <p:animEffect transition="in" filter="fade">
                                      <p:cBhvr>
                                        <p:cTn id="18" dur="1000"/>
                                        <p:tgtEl>
                                          <p:spTgt spid="104877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4194304"/>
                                        </p:tgtEl>
                                        <p:attrNameLst>
                                          <p:attrName>style.visibility</p:attrName>
                                        </p:attrNameLst>
                                      </p:cBhvr>
                                      <p:to>
                                        <p:strVal val="visible"/>
                                      </p:to>
                                    </p:set>
                                    <p:animEffect transition="in" filter="fade">
                                      <p:cBhvr>
                                        <p:cTn id="23" dur="1000"/>
                                        <p:tgtEl>
                                          <p:spTgt spid="4194304"/>
                                        </p:tgtEl>
                                      </p:cBhvr>
                                    </p:animEffect>
                                    <p:anim calcmode="lin" valueType="num">
                                      <p:cBhvr>
                                        <p:cTn id="24" dur="1000" fill="hold"/>
                                        <p:tgtEl>
                                          <p:spTgt spid="4194304"/>
                                        </p:tgtEl>
                                        <p:attrNameLst>
                                          <p:attrName>ppt_x</p:attrName>
                                        </p:attrNameLst>
                                      </p:cBhvr>
                                      <p:tavLst>
                                        <p:tav tm="0">
                                          <p:val>
                                            <p:strVal val="#ppt_x"/>
                                          </p:val>
                                        </p:tav>
                                        <p:tav tm="100000">
                                          <p:val>
                                            <p:strVal val="#ppt_x"/>
                                          </p:val>
                                        </p:tav>
                                      </p:tavLst>
                                    </p:anim>
                                    <p:anim calcmode="lin" valueType="num">
                                      <p:cBhvr>
                                        <p:cTn id="25" dur="900" decel="100000" fill="hold"/>
                                        <p:tgtEl>
                                          <p:spTgt spid="4194304"/>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19430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74" grpId="0"/>
      <p:bldP spid="1048775" grpId="0"/>
      <p:bldP spid="104877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68" name=""/>
        <p:cNvGrpSpPr/>
        <p:nvPr/>
      </p:nvGrpSpPr>
      <p:grpSpPr>
        <a:xfrm>
          <a:off x="0" y="0"/>
          <a:ext cx="0" cy="0"/>
          <a:chOff x="0" y="0"/>
          <a:chExt cx="0" cy="0"/>
        </a:xfrm>
      </p:grpSpPr>
      <p:sp>
        <p:nvSpPr>
          <p:cNvPr id="1048780" name="文本占位符 3"/>
          <p:cNvSpPr>
            <a:spLocks noGrp="1"/>
          </p:cNvSpPr>
          <p:nvPr>
            <p:ph type="body" sz="quarter" idx="13"/>
          </p:nvPr>
        </p:nvSpPr>
        <p:spPr/>
        <p:txBody>
          <a:bodyPr/>
          <a:p>
            <a:r>
              <a:rPr lang="zh-CN" altLang="en-US" dirty="0"/>
              <a:t>标 签 格 式</a:t>
            </a:r>
            <a:endParaRPr lang="zh-CN" altLang="en-US" dirty="0"/>
          </a:p>
        </p:txBody>
      </p:sp>
      <p:graphicFrame>
        <p:nvGraphicFramePr>
          <p:cNvPr id="4194305" name="Object 4"/>
          <p:cNvGraphicFramePr>
            <a:graphicFrameLocks noChangeAspect="1"/>
          </p:cNvGraphicFramePr>
          <p:nvPr/>
        </p:nvGraphicFramePr>
        <p:xfrm>
          <a:off x="3119275" y="1671567"/>
          <a:ext cx="6183298" cy="3914237"/>
        </p:xfrm>
        <a:graphic>
          <a:graphicData uri="http://schemas.openxmlformats.org/presentationml/2006/ole">
            <mc:AlternateContent xmlns:mc="http://schemas.openxmlformats.org/markup-compatibility/2006">
              <mc:Choice xmlns:v="urn:schemas-microsoft-com:vml" Requires="v">
                <p:oleObj spid="_x0000_s0" name="" showAsIcon="1" r:id="rId1" imgW="5438775" imgH="3590925" progId="MSPhotoEd.3">
                  <p:embed/>
                </p:oleObj>
              </mc:Choice>
              <mc:Fallback>
                <p:oleObj name="" showAsIcon="1" r:id="rId1" imgW="5438775" imgH="3590925" progId="MSPhotoEd.3">
                  <p:embed/>
                  <p:pic>
                    <p:nvPicPr>
                      <p:cNvPr id="0" name="图片 2161"/>
                      <p:cNvPicPr>
                        <a:picLocks noChangeAspect="1" noChangeArrowheads="1"/>
                      </p:cNvPicPr>
                      <p:nvPr/>
                    </p:nvPicPr>
                    <p:blipFill>
                      <a:blip r:embed="rId2"/>
                      <a:srcRect/>
                      <a:stretch>
                        <a:fillRect/>
                      </a:stretch>
                    </p:blipFill>
                    <p:spPr bwMode="auto">
                      <a:xfrm>
                        <a:off x="3119275" y="1671567"/>
                        <a:ext cx="6183298" cy="3914237"/>
                      </a:xfrm>
                      <a:prstGeom prst="rect">
                        <a:avLst/>
                      </a:prstGeom>
                      <a:solidFill>
                        <a:schemeClr val="bg1"/>
                      </a:solidFill>
                      <a:ln>
                        <a:noFill/>
                      </a:ln>
                      <a:effectLst/>
                    </p:spPr>
                  </p:pic>
                </p:oleObj>
              </mc:Fallback>
            </mc:AlternateContent>
          </a:graphicData>
        </a:graphic>
      </p:graphicFrame>
      <p:grpSp>
        <p:nvGrpSpPr>
          <p:cNvPr id="169" name="组合 5"/>
          <p:cNvGrpSpPr/>
          <p:nvPr/>
        </p:nvGrpSpPr>
        <p:grpSpPr>
          <a:xfrm>
            <a:off x="980652" y="2147460"/>
            <a:ext cx="4475504" cy="402291"/>
            <a:chOff x="980652" y="2147460"/>
            <a:chExt cx="4475504" cy="402291"/>
          </a:xfrm>
        </p:grpSpPr>
        <p:sp>
          <p:nvSpPr>
            <p:cNvPr id="1048781" name="Rectangle 5"/>
            <p:cNvSpPr>
              <a:spLocks noChangeArrowheads="1"/>
            </p:cNvSpPr>
            <p:nvPr/>
          </p:nvSpPr>
          <p:spPr bwMode="auto">
            <a:xfrm>
              <a:off x="980652" y="2147460"/>
              <a:ext cx="1471430" cy="402291"/>
            </a:xfrm>
            <a:prstGeom prst="rect">
              <a:avLst/>
            </a:prstGeom>
            <a:solidFill>
              <a:schemeClr val="accent2">
                <a:lumMod val="50000"/>
              </a:schemeClr>
            </a:solidFill>
            <a:ln>
              <a:noFill/>
            </a:ln>
            <a:effectLst/>
          </p:spPr>
          <p:txBody>
            <a:bodyPr wrap="none" lIns="93600" tIns="46800" rIns="93600" bIns="46800">
              <a:spAutoFit/>
            </a:bodyPr>
            <a:p>
              <a:pPr algn="ctr">
                <a:spcBef>
                  <a:spcPct val="30000"/>
                </a:spcBef>
              </a:pPr>
              <a:r>
                <a:rPr lang="zh-CN" altLang="zh-CN" sz="2000" b="1" dirty="0">
                  <a:solidFill>
                    <a:schemeClr val="bg1"/>
                  </a:solidFill>
                </a:rPr>
                <a:t>化学品标识</a:t>
              </a:r>
              <a:endParaRPr lang="zh-CN" altLang="zh-CN" sz="2000" b="1" dirty="0">
                <a:solidFill>
                  <a:schemeClr val="bg1"/>
                </a:solidFill>
              </a:endParaRPr>
            </a:p>
          </p:txBody>
        </p:sp>
        <p:sp>
          <p:nvSpPr>
            <p:cNvPr id="1048782" name="Line 11"/>
            <p:cNvSpPr>
              <a:spLocks noChangeShapeType="1"/>
            </p:cNvSpPr>
            <p:nvPr/>
          </p:nvSpPr>
          <p:spPr bwMode="auto">
            <a:xfrm>
              <a:off x="2387962" y="2292627"/>
              <a:ext cx="3068194" cy="0"/>
            </a:xfrm>
            <a:prstGeom prst="line">
              <a:avLst/>
            </a:prstGeom>
            <a:noFill/>
            <a:ln w="25400" cmpd="sng">
              <a:solidFill>
                <a:schemeClr val="accent2">
                  <a:lumMod val="50000"/>
                </a:schemeClr>
              </a:solidFill>
              <a:round/>
              <a:tailEnd type="triangle" w="med" len="med"/>
            </a:ln>
            <a:effectLst/>
          </p:spPr>
          <p:txBody>
            <a:bodyPr lIns="93600" tIns="46800" rIns="93600" bIns="46800" anchor="ctr"/>
            <a:p>
              <a:endParaRPr lang="zh-CN" altLang="en-US"/>
            </a:p>
          </p:txBody>
        </p:sp>
      </p:grpSp>
      <p:grpSp>
        <p:nvGrpSpPr>
          <p:cNvPr id="170" name="组合 6"/>
          <p:cNvGrpSpPr/>
          <p:nvPr/>
        </p:nvGrpSpPr>
        <p:grpSpPr>
          <a:xfrm>
            <a:off x="1467964" y="2960656"/>
            <a:ext cx="3988191" cy="1045088"/>
            <a:chOff x="1467964" y="2960656"/>
            <a:chExt cx="3988191" cy="1045088"/>
          </a:xfrm>
        </p:grpSpPr>
        <p:sp>
          <p:nvSpPr>
            <p:cNvPr id="1048783" name="Rectangle 6"/>
            <p:cNvSpPr>
              <a:spLocks noChangeArrowheads="1"/>
            </p:cNvSpPr>
            <p:nvPr/>
          </p:nvSpPr>
          <p:spPr bwMode="auto">
            <a:xfrm>
              <a:off x="1467964" y="3603453"/>
              <a:ext cx="958471" cy="402291"/>
            </a:xfrm>
            <a:prstGeom prst="rect">
              <a:avLst/>
            </a:prstGeom>
            <a:solidFill>
              <a:schemeClr val="accent2">
                <a:lumMod val="50000"/>
              </a:schemeClr>
            </a:solidFill>
            <a:ln>
              <a:noFill/>
            </a:ln>
            <a:effectLst/>
          </p:spPr>
          <p:txBody>
            <a:bodyPr wrap="none" lIns="93600" tIns="46800" rIns="93600" bIns="46800">
              <a:spAutoFit/>
            </a:bodyPr>
            <a:p>
              <a:pPr algn="ctr">
                <a:spcBef>
                  <a:spcPct val="30000"/>
                </a:spcBef>
              </a:pPr>
              <a:r>
                <a:rPr lang="zh-CN" altLang="zh-CN" sz="2000" b="1" dirty="0">
                  <a:solidFill>
                    <a:schemeClr val="bg1"/>
                  </a:solidFill>
                </a:rPr>
                <a:t>警示词</a:t>
              </a:r>
              <a:endParaRPr lang="zh-CN" altLang="zh-CN" sz="2000" b="1" dirty="0">
                <a:solidFill>
                  <a:schemeClr val="bg1"/>
                </a:solidFill>
              </a:endParaRPr>
            </a:p>
          </p:txBody>
        </p:sp>
        <p:sp>
          <p:nvSpPr>
            <p:cNvPr id="1048784" name="Line 12"/>
            <p:cNvSpPr>
              <a:spLocks noChangeShapeType="1"/>
            </p:cNvSpPr>
            <p:nvPr/>
          </p:nvSpPr>
          <p:spPr bwMode="auto">
            <a:xfrm flipV="1">
              <a:off x="2387962" y="2960656"/>
              <a:ext cx="3068193" cy="713186"/>
            </a:xfrm>
            <a:prstGeom prst="line">
              <a:avLst/>
            </a:prstGeom>
            <a:noFill/>
            <a:ln w="25400" cmpd="sng">
              <a:solidFill>
                <a:schemeClr val="accent2">
                  <a:lumMod val="50000"/>
                </a:schemeClr>
              </a:solidFill>
              <a:round/>
              <a:tailEnd type="triangle" w="med" len="med"/>
            </a:ln>
            <a:effectLst/>
          </p:spPr>
          <p:txBody>
            <a:bodyPr lIns="93600" tIns="46800" rIns="93600" bIns="46800" anchor="ctr"/>
            <a:p>
              <a:endParaRPr lang="zh-CN" altLang="en-US"/>
            </a:p>
          </p:txBody>
        </p:sp>
      </p:grpSp>
      <p:grpSp>
        <p:nvGrpSpPr>
          <p:cNvPr id="171" name="组合 7"/>
          <p:cNvGrpSpPr/>
          <p:nvPr/>
        </p:nvGrpSpPr>
        <p:grpSpPr>
          <a:xfrm>
            <a:off x="1224308" y="3712190"/>
            <a:ext cx="3796404" cy="1478263"/>
            <a:chOff x="1224308" y="3712190"/>
            <a:chExt cx="3796404" cy="1478263"/>
          </a:xfrm>
        </p:grpSpPr>
        <p:sp>
          <p:nvSpPr>
            <p:cNvPr id="1048785" name="Rectangle 7"/>
            <p:cNvSpPr>
              <a:spLocks noChangeArrowheads="1"/>
            </p:cNvSpPr>
            <p:nvPr/>
          </p:nvSpPr>
          <p:spPr bwMode="auto">
            <a:xfrm>
              <a:off x="1224308" y="4788162"/>
              <a:ext cx="1214951" cy="402291"/>
            </a:xfrm>
            <a:prstGeom prst="rect">
              <a:avLst/>
            </a:prstGeom>
            <a:solidFill>
              <a:schemeClr val="accent2">
                <a:lumMod val="50000"/>
              </a:schemeClr>
            </a:solidFill>
            <a:ln>
              <a:noFill/>
            </a:ln>
            <a:effectLst/>
          </p:spPr>
          <p:txBody>
            <a:bodyPr wrap="none" lIns="93600" tIns="46800" rIns="93600" bIns="46800">
              <a:spAutoFit/>
            </a:bodyPr>
            <a:p>
              <a:pPr algn="ctr">
                <a:spcBef>
                  <a:spcPct val="30000"/>
                </a:spcBef>
              </a:pPr>
              <a:r>
                <a:rPr lang="zh-CN" altLang="zh-CN" sz="2000" b="1">
                  <a:solidFill>
                    <a:schemeClr val="bg1"/>
                  </a:solidFill>
                </a:rPr>
                <a:t>安全措施</a:t>
              </a:r>
              <a:endParaRPr lang="zh-CN" altLang="zh-CN" sz="2000" b="1">
                <a:solidFill>
                  <a:schemeClr val="bg1"/>
                </a:solidFill>
              </a:endParaRPr>
            </a:p>
          </p:txBody>
        </p:sp>
        <p:sp>
          <p:nvSpPr>
            <p:cNvPr id="1048786" name="Line 13"/>
            <p:cNvSpPr>
              <a:spLocks noChangeShapeType="1"/>
            </p:cNvSpPr>
            <p:nvPr/>
          </p:nvSpPr>
          <p:spPr bwMode="auto">
            <a:xfrm flipV="1">
              <a:off x="2470936" y="3712190"/>
              <a:ext cx="2549776" cy="1271304"/>
            </a:xfrm>
            <a:prstGeom prst="line">
              <a:avLst/>
            </a:prstGeom>
            <a:noFill/>
            <a:ln w="25400" cmpd="sng">
              <a:solidFill>
                <a:schemeClr val="accent2">
                  <a:lumMod val="50000"/>
                </a:schemeClr>
              </a:solidFill>
              <a:round/>
              <a:tailEnd type="triangle" w="med" len="med"/>
            </a:ln>
            <a:effectLst/>
          </p:spPr>
          <p:txBody>
            <a:bodyPr lIns="93600" tIns="46800" rIns="93600" bIns="46800" anchor="ctr"/>
            <a:p>
              <a:endParaRPr lang="zh-CN" altLang="en-US"/>
            </a:p>
          </p:txBody>
        </p:sp>
      </p:grpSp>
      <p:grpSp>
        <p:nvGrpSpPr>
          <p:cNvPr id="172" name="组合 1"/>
          <p:cNvGrpSpPr/>
          <p:nvPr/>
        </p:nvGrpSpPr>
        <p:grpSpPr>
          <a:xfrm>
            <a:off x="8504259" y="1931511"/>
            <a:ext cx="2575363" cy="862138"/>
            <a:chOff x="8504259" y="1931511"/>
            <a:chExt cx="2575363" cy="862138"/>
          </a:xfrm>
        </p:grpSpPr>
        <p:sp>
          <p:nvSpPr>
            <p:cNvPr id="1048787" name="Rectangle 8"/>
            <p:cNvSpPr>
              <a:spLocks noChangeArrowheads="1"/>
            </p:cNvSpPr>
            <p:nvPr/>
          </p:nvSpPr>
          <p:spPr bwMode="auto">
            <a:xfrm>
              <a:off x="9608192" y="1931511"/>
              <a:ext cx="1471430" cy="402291"/>
            </a:xfrm>
            <a:prstGeom prst="rect">
              <a:avLst/>
            </a:prstGeom>
            <a:solidFill>
              <a:schemeClr val="accent2">
                <a:lumMod val="50000"/>
              </a:schemeClr>
            </a:solidFill>
            <a:ln>
              <a:noFill/>
            </a:ln>
            <a:effectLst/>
          </p:spPr>
          <p:txBody>
            <a:bodyPr wrap="none" lIns="93600" tIns="46800" rIns="93600" bIns="46800">
              <a:spAutoFit/>
            </a:bodyPr>
            <a:p>
              <a:pPr algn="ctr"/>
              <a:r>
                <a:rPr lang="zh-CN" altLang="zh-CN" sz="2000" b="1">
                  <a:solidFill>
                    <a:schemeClr val="bg1"/>
                  </a:solidFill>
                </a:rPr>
                <a:t>危险性标志</a:t>
              </a:r>
              <a:endParaRPr lang="zh-CN" altLang="zh-CN" sz="2000" b="1">
                <a:solidFill>
                  <a:schemeClr val="bg1"/>
                </a:solidFill>
              </a:endParaRPr>
            </a:p>
          </p:txBody>
        </p:sp>
        <p:sp>
          <p:nvSpPr>
            <p:cNvPr id="1048788" name="Line 14"/>
            <p:cNvSpPr>
              <a:spLocks noChangeShapeType="1"/>
            </p:cNvSpPr>
            <p:nvPr/>
          </p:nvSpPr>
          <p:spPr bwMode="auto">
            <a:xfrm flipH="1">
              <a:off x="8504259" y="2125619"/>
              <a:ext cx="1168052" cy="668030"/>
            </a:xfrm>
            <a:prstGeom prst="line">
              <a:avLst/>
            </a:prstGeom>
            <a:noFill/>
            <a:ln w="25400" cmpd="sng">
              <a:solidFill>
                <a:schemeClr val="accent2">
                  <a:lumMod val="50000"/>
                </a:schemeClr>
              </a:solidFill>
              <a:round/>
              <a:tailEnd type="triangle" w="med" len="med"/>
            </a:ln>
            <a:effectLst/>
          </p:spPr>
          <p:txBody>
            <a:bodyPr lIns="93600" tIns="46800" rIns="93600" bIns="46800" anchor="ctr"/>
            <a:p>
              <a:endParaRPr lang="zh-CN" altLang="en-US"/>
            </a:p>
          </p:txBody>
        </p:sp>
      </p:grpSp>
      <p:grpSp>
        <p:nvGrpSpPr>
          <p:cNvPr id="173" name="组合 2"/>
          <p:cNvGrpSpPr/>
          <p:nvPr/>
        </p:nvGrpSpPr>
        <p:grpSpPr>
          <a:xfrm>
            <a:off x="6849574" y="3090166"/>
            <a:ext cx="4230048" cy="402291"/>
            <a:chOff x="6849574" y="3090166"/>
            <a:chExt cx="4230048" cy="402291"/>
          </a:xfrm>
        </p:grpSpPr>
        <p:sp>
          <p:nvSpPr>
            <p:cNvPr id="1048789" name="Rectangle 9"/>
            <p:cNvSpPr>
              <a:spLocks noChangeArrowheads="1"/>
            </p:cNvSpPr>
            <p:nvPr/>
          </p:nvSpPr>
          <p:spPr bwMode="auto">
            <a:xfrm>
              <a:off x="9608192" y="3090166"/>
              <a:ext cx="1471430" cy="402291"/>
            </a:xfrm>
            <a:prstGeom prst="rect">
              <a:avLst/>
            </a:prstGeom>
            <a:solidFill>
              <a:schemeClr val="accent2">
                <a:lumMod val="50000"/>
              </a:schemeClr>
            </a:solidFill>
            <a:ln>
              <a:noFill/>
            </a:ln>
            <a:effectLst/>
          </p:spPr>
          <p:txBody>
            <a:bodyPr wrap="none" lIns="93600" tIns="46800" rIns="93600" bIns="46800">
              <a:spAutoFit/>
            </a:bodyPr>
            <a:p>
              <a:pPr algn="ctr"/>
              <a:r>
                <a:rPr lang="zh-CN" altLang="zh-CN" sz="2000" b="1">
                  <a:solidFill>
                    <a:schemeClr val="bg1"/>
                  </a:solidFill>
                </a:rPr>
                <a:t>危险性概述</a:t>
              </a:r>
              <a:endParaRPr lang="zh-CN" altLang="zh-CN" sz="2000" b="1">
                <a:solidFill>
                  <a:schemeClr val="bg1"/>
                </a:solidFill>
              </a:endParaRPr>
            </a:p>
          </p:txBody>
        </p:sp>
        <p:sp>
          <p:nvSpPr>
            <p:cNvPr id="1048790" name="Line 15"/>
            <p:cNvSpPr>
              <a:spLocks noChangeShapeType="1"/>
            </p:cNvSpPr>
            <p:nvPr/>
          </p:nvSpPr>
          <p:spPr bwMode="auto">
            <a:xfrm flipH="1">
              <a:off x="6849574" y="3247700"/>
              <a:ext cx="2822737" cy="46969"/>
            </a:xfrm>
            <a:prstGeom prst="line">
              <a:avLst/>
            </a:prstGeom>
            <a:noFill/>
            <a:ln w="25400" cmpd="sng">
              <a:solidFill>
                <a:schemeClr val="accent2">
                  <a:lumMod val="50000"/>
                </a:schemeClr>
              </a:solidFill>
              <a:round/>
              <a:tailEnd type="triangle" w="med" len="med"/>
            </a:ln>
            <a:effectLst/>
          </p:spPr>
          <p:txBody>
            <a:bodyPr lIns="93600" tIns="46800" rIns="93600" bIns="46800" anchor="ctr"/>
            <a:p>
              <a:endParaRPr lang="zh-CN" altLang="en-US"/>
            </a:p>
          </p:txBody>
        </p:sp>
      </p:grpSp>
      <p:grpSp>
        <p:nvGrpSpPr>
          <p:cNvPr id="174" name="组合 4"/>
          <p:cNvGrpSpPr/>
          <p:nvPr/>
        </p:nvGrpSpPr>
        <p:grpSpPr>
          <a:xfrm>
            <a:off x="7023751" y="4611981"/>
            <a:ext cx="4375669" cy="402291"/>
            <a:chOff x="7023751" y="4611981"/>
            <a:chExt cx="4375669" cy="402291"/>
          </a:xfrm>
        </p:grpSpPr>
        <p:sp>
          <p:nvSpPr>
            <p:cNvPr id="1048791" name="Rectangle 10"/>
            <p:cNvSpPr>
              <a:spLocks noChangeArrowheads="1"/>
            </p:cNvSpPr>
            <p:nvPr/>
          </p:nvSpPr>
          <p:spPr bwMode="auto">
            <a:xfrm>
              <a:off x="9591358" y="4611981"/>
              <a:ext cx="1808062" cy="402291"/>
            </a:xfrm>
            <a:prstGeom prst="rect">
              <a:avLst/>
            </a:prstGeom>
            <a:solidFill>
              <a:schemeClr val="accent2">
                <a:lumMod val="50000"/>
              </a:schemeClr>
            </a:solidFill>
            <a:ln>
              <a:noFill/>
            </a:ln>
            <a:effectLst/>
          </p:spPr>
          <p:txBody>
            <a:bodyPr wrap="none" lIns="93600" tIns="46800" rIns="93600" bIns="46800">
              <a:spAutoFit/>
            </a:bodyPr>
            <a:p>
              <a:pPr algn="ctr">
                <a:spcBef>
                  <a:spcPct val="30000"/>
                </a:spcBef>
              </a:pPr>
              <a:r>
                <a:rPr lang="zh-CN" altLang="zh-CN" sz="2000" b="1">
                  <a:solidFill>
                    <a:schemeClr val="bg1"/>
                  </a:solidFill>
                </a:rPr>
                <a:t>提示参阅MSDS</a:t>
              </a:r>
              <a:endParaRPr lang="zh-CN" altLang="zh-CN" sz="2000" b="1">
                <a:solidFill>
                  <a:schemeClr val="bg1"/>
                </a:solidFill>
              </a:endParaRPr>
            </a:p>
          </p:txBody>
        </p:sp>
        <p:sp>
          <p:nvSpPr>
            <p:cNvPr id="1048792" name="Line 16"/>
            <p:cNvSpPr>
              <a:spLocks noChangeShapeType="1"/>
            </p:cNvSpPr>
            <p:nvPr/>
          </p:nvSpPr>
          <p:spPr bwMode="auto">
            <a:xfrm flipH="1">
              <a:off x="7023751" y="4797738"/>
              <a:ext cx="2648559" cy="0"/>
            </a:xfrm>
            <a:prstGeom prst="line">
              <a:avLst/>
            </a:prstGeom>
            <a:noFill/>
            <a:ln w="25400" cmpd="sng">
              <a:solidFill>
                <a:schemeClr val="accent2">
                  <a:lumMod val="50000"/>
                </a:schemeClr>
              </a:solidFill>
              <a:round/>
              <a:tailEnd type="triangle" w="med" len="med"/>
            </a:ln>
            <a:effectLst/>
          </p:spPr>
          <p:txBody>
            <a:bodyPr lIns="93600" tIns="46800" rIns="93600" bIns="46800" anchor="ctr"/>
            <a:p>
              <a:endParaRPr lang="zh-CN" altLang="en-US"/>
            </a:p>
          </p:txBody>
        </p:sp>
      </p:grpSp>
      <p:grpSp>
        <p:nvGrpSpPr>
          <p:cNvPr id="175" name="组合 23"/>
          <p:cNvGrpSpPr/>
          <p:nvPr/>
        </p:nvGrpSpPr>
        <p:grpSpPr>
          <a:xfrm>
            <a:off x="3735510" y="5298761"/>
            <a:ext cx="4805678" cy="1287779"/>
            <a:chOff x="3735510" y="5298761"/>
            <a:chExt cx="4805678" cy="1287779"/>
          </a:xfrm>
        </p:grpSpPr>
        <p:sp>
          <p:nvSpPr>
            <p:cNvPr id="1048793" name="Rectangle 3"/>
            <p:cNvSpPr>
              <a:spLocks noChangeArrowheads="1"/>
            </p:cNvSpPr>
            <p:nvPr/>
          </p:nvSpPr>
          <p:spPr bwMode="auto">
            <a:xfrm>
              <a:off x="3735510" y="6184249"/>
              <a:ext cx="4805678" cy="402291"/>
            </a:xfrm>
            <a:prstGeom prst="rect">
              <a:avLst/>
            </a:prstGeom>
            <a:solidFill>
              <a:schemeClr val="accent2">
                <a:lumMod val="50000"/>
              </a:schemeClr>
            </a:solidFill>
            <a:ln>
              <a:noFill/>
            </a:ln>
            <a:effectLst>
              <a:outerShdw dist="107763" dir="2700000" algn="ctr" rotWithShape="0">
                <a:schemeClr val="bg2"/>
              </a:outerShdw>
            </a:effectLst>
          </p:spPr>
          <p:txBody>
            <a:bodyPr wrap="none" lIns="93600" tIns="46800" rIns="93600" bIns="46800">
              <a:spAutoFit/>
            </a:bodyPr>
            <a:p>
              <a:pPr algn="ctr">
                <a:spcBef>
                  <a:spcPct val="30000"/>
                </a:spcBef>
              </a:pPr>
              <a:r>
                <a:rPr lang="zh-CN" altLang="zh-CN" sz="2000" b="1">
                  <a:solidFill>
                    <a:schemeClr val="bg1"/>
                  </a:solidFill>
                </a:rPr>
                <a:t>生产企业信息（地址、电话、应急电话）</a:t>
              </a:r>
              <a:endParaRPr lang="zh-CN" altLang="zh-CN" sz="2000" b="1">
                <a:solidFill>
                  <a:schemeClr val="bg1"/>
                </a:solidFill>
              </a:endParaRPr>
            </a:p>
          </p:txBody>
        </p:sp>
        <p:sp>
          <p:nvSpPr>
            <p:cNvPr id="1048794" name="Line 17"/>
            <p:cNvSpPr>
              <a:spLocks noChangeShapeType="1"/>
            </p:cNvSpPr>
            <p:nvPr/>
          </p:nvSpPr>
          <p:spPr bwMode="auto">
            <a:xfrm flipV="1">
              <a:off x="4062736" y="5298761"/>
              <a:ext cx="435443" cy="835037"/>
            </a:xfrm>
            <a:prstGeom prst="line">
              <a:avLst/>
            </a:prstGeom>
            <a:noFill/>
            <a:ln w="25400" cmpd="sng">
              <a:solidFill>
                <a:schemeClr val="accent2">
                  <a:lumMod val="50000"/>
                </a:schemeClr>
              </a:solidFill>
              <a:round/>
              <a:tailEnd type="triangle" w="med" len="med"/>
            </a:ln>
            <a:effectLst>
              <a:outerShdw dist="107763" dir="2700000" algn="ctr" rotWithShape="0">
                <a:schemeClr val="bg2"/>
              </a:outerShdw>
            </a:effectLst>
          </p:spPr>
          <p:txBody>
            <a:bodyPr anchor="ctr"/>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194305"/>
                                        </p:tgtEl>
                                        <p:attrNameLst>
                                          <p:attrName>style.visibility</p:attrName>
                                        </p:attrNameLst>
                                      </p:cBhvr>
                                      <p:to>
                                        <p:strVal val="visible"/>
                                      </p:to>
                                    </p:set>
                                    <p:animEffect transition="in" filter="randombar(horizontal)">
                                      <p:cBhvr>
                                        <p:cTn id="7" dur="500"/>
                                        <p:tgtEl>
                                          <p:spTgt spid="419430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9"/>
                                        </p:tgtEl>
                                        <p:attrNameLst>
                                          <p:attrName>style.visibility</p:attrName>
                                        </p:attrNameLst>
                                      </p:cBhvr>
                                      <p:to>
                                        <p:strVal val="visible"/>
                                      </p:to>
                                    </p:set>
                                    <p:anim calcmode="lin" valueType="num">
                                      <p:cBhvr additive="base">
                                        <p:cTn id="11" dur="500" fill="hold"/>
                                        <p:tgtEl>
                                          <p:spTgt spid="169"/>
                                        </p:tgtEl>
                                        <p:attrNameLst>
                                          <p:attrName>ppt_x</p:attrName>
                                        </p:attrNameLst>
                                      </p:cBhvr>
                                      <p:tavLst>
                                        <p:tav tm="0">
                                          <p:val>
                                            <p:strVal val="0-#ppt_w/2"/>
                                          </p:val>
                                        </p:tav>
                                        <p:tav tm="100000">
                                          <p:val>
                                            <p:strVal val="#ppt_x"/>
                                          </p:val>
                                        </p:tav>
                                      </p:tavLst>
                                    </p:anim>
                                    <p:anim calcmode="lin" valueType="num">
                                      <p:cBhvr additive="base">
                                        <p:cTn id="12" dur="500" fill="hold"/>
                                        <p:tgtEl>
                                          <p:spTgt spid="16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250"/>
                                  </p:stCondLst>
                                  <p:childTnLst>
                                    <p:set>
                                      <p:cBhvr>
                                        <p:cTn id="14" dur="1" fill="hold">
                                          <p:stCondLst>
                                            <p:cond delay="0"/>
                                          </p:stCondLst>
                                        </p:cTn>
                                        <p:tgtEl>
                                          <p:spTgt spid="170"/>
                                        </p:tgtEl>
                                        <p:attrNameLst>
                                          <p:attrName>style.visibility</p:attrName>
                                        </p:attrNameLst>
                                      </p:cBhvr>
                                      <p:to>
                                        <p:strVal val="visible"/>
                                      </p:to>
                                    </p:set>
                                    <p:anim calcmode="lin" valueType="num">
                                      <p:cBhvr additive="base">
                                        <p:cTn id="15" dur="500" fill="hold"/>
                                        <p:tgtEl>
                                          <p:spTgt spid="170"/>
                                        </p:tgtEl>
                                        <p:attrNameLst>
                                          <p:attrName>ppt_x</p:attrName>
                                        </p:attrNameLst>
                                      </p:cBhvr>
                                      <p:tavLst>
                                        <p:tav tm="0">
                                          <p:val>
                                            <p:strVal val="0-#ppt_w/2"/>
                                          </p:val>
                                        </p:tav>
                                        <p:tav tm="100000">
                                          <p:val>
                                            <p:strVal val="#ppt_x"/>
                                          </p:val>
                                        </p:tav>
                                      </p:tavLst>
                                    </p:anim>
                                    <p:anim calcmode="lin" valueType="num">
                                      <p:cBhvr additive="base">
                                        <p:cTn id="16" dur="500" fill="hold"/>
                                        <p:tgtEl>
                                          <p:spTgt spid="170"/>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500"/>
                                  </p:stCondLst>
                                  <p:childTnLst>
                                    <p:set>
                                      <p:cBhvr>
                                        <p:cTn id="18" dur="1" fill="hold">
                                          <p:stCondLst>
                                            <p:cond delay="0"/>
                                          </p:stCondLst>
                                        </p:cTn>
                                        <p:tgtEl>
                                          <p:spTgt spid="171"/>
                                        </p:tgtEl>
                                        <p:attrNameLst>
                                          <p:attrName>style.visibility</p:attrName>
                                        </p:attrNameLst>
                                      </p:cBhvr>
                                      <p:to>
                                        <p:strVal val="visible"/>
                                      </p:to>
                                    </p:set>
                                    <p:anim calcmode="lin" valueType="num">
                                      <p:cBhvr additive="base">
                                        <p:cTn id="19" dur="500" fill="hold"/>
                                        <p:tgtEl>
                                          <p:spTgt spid="171"/>
                                        </p:tgtEl>
                                        <p:attrNameLst>
                                          <p:attrName>ppt_x</p:attrName>
                                        </p:attrNameLst>
                                      </p:cBhvr>
                                      <p:tavLst>
                                        <p:tav tm="0">
                                          <p:val>
                                            <p:strVal val="0-#ppt_w/2"/>
                                          </p:val>
                                        </p:tav>
                                        <p:tav tm="100000">
                                          <p:val>
                                            <p:strVal val="#ppt_x"/>
                                          </p:val>
                                        </p:tav>
                                      </p:tavLst>
                                    </p:anim>
                                    <p:anim calcmode="lin" valueType="num">
                                      <p:cBhvr additive="base">
                                        <p:cTn id="20" dur="500" fill="hold"/>
                                        <p:tgtEl>
                                          <p:spTgt spid="171"/>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72"/>
                                        </p:tgtEl>
                                        <p:attrNameLst>
                                          <p:attrName>style.visibility</p:attrName>
                                        </p:attrNameLst>
                                      </p:cBhvr>
                                      <p:to>
                                        <p:strVal val="visible"/>
                                      </p:to>
                                    </p:set>
                                    <p:anim calcmode="lin" valueType="num">
                                      <p:cBhvr additive="base">
                                        <p:cTn id="23" dur="500" fill="hold"/>
                                        <p:tgtEl>
                                          <p:spTgt spid="172"/>
                                        </p:tgtEl>
                                        <p:attrNameLst>
                                          <p:attrName>ppt_x</p:attrName>
                                        </p:attrNameLst>
                                      </p:cBhvr>
                                      <p:tavLst>
                                        <p:tav tm="0">
                                          <p:val>
                                            <p:strVal val="1+#ppt_w/2"/>
                                          </p:val>
                                        </p:tav>
                                        <p:tav tm="100000">
                                          <p:val>
                                            <p:strVal val="#ppt_x"/>
                                          </p:val>
                                        </p:tav>
                                      </p:tavLst>
                                    </p:anim>
                                    <p:anim calcmode="lin" valueType="num">
                                      <p:cBhvr additive="base">
                                        <p:cTn id="24" dur="500" fill="hold"/>
                                        <p:tgtEl>
                                          <p:spTgt spid="172"/>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50"/>
                                  </p:stCondLst>
                                  <p:childTnLst>
                                    <p:set>
                                      <p:cBhvr>
                                        <p:cTn id="26" dur="1" fill="hold">
                                          <p:stCondLst>
                                            <p:cond delay="0"/>
                                          </p:stCondLst>
                                        </p:cTn>
                                        <p:tgtEl>
                                          <p:spTgt spid="173"/>
                                        </p:tgtEl>
                                        <p:attrNameLst>
                                          <p:attrName>style.visibility</p:attrName>
                                        </p:attrNameLst>
                                      </p:cBhvr>
                                      <p:to>
                                        <p:strVal val="visible"/>
                                      </p:to>
                                    </p:set>
                                    <p:anim calcmode="lin" valueType="num">
                                      <p:cBhvr additive="base">
                                        <p:cTn id="27" dur="500" fill="hold"/>
                                        <p:tgtEl>
                                          <p:spTgt spid="173"/>
                                        </p:tgtEl>
                                        <p:attrNameLst>
                                          <p:attrName>ppt_x</p:attrName>
                                        </p:attrNameLst>
                                      </p:cBhvr>
                                      <p:tavLst>
                                        <p:tav tm="0">
                                          <p:val>
                                            <p:strVal val="1+#ppt_w/2"/>
                                          </p:val>
                                        </p:tav>
                                        <p:tav tm="100000">
                                          <p:val>
                                            <p:strVal val="#ppt_x"/>
                                          </p:val>
                                        </p:tav>
                                      </p:tavLst>
                                    </p:anim>
                                    <p:anim calcmode="lin" valueType="num">
                                      <p:cBhvr additive="base">
                                        <p:cTn id="28" dur="500" fill="hold"/>
                                        <p:tgtEl>
                                          <p:spTgt spid="173"/>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500"/>
                                  </p:stCondLst>
                                  <p:childTnLst>
                                    <p:set>
                                      <p:cBhvr>
                                        <p:cTn id="30" dur="1" fill="hold">
                                          <p:stCondLst>
                                            <p:cond delay="0"/>
                                          </p:stCondLst>
                                        </p:cTn>
                                        <p:tgtEl>
                                          <p:spTgt spid="174"/>
                                        </p:tgtEl>
                                        <p:attrNameLst>
                                          <p:attrName>style.visibility</p:attrName>
                                        </p:attrNameLst>
                                      </p:cBhvr>
                                      <p:to>
                                        <p:strVal val="visible"/>
                                      </p:to>
                                    </p:set>
                                    <p:anim calcmode="lin" valueType="num">
                                      <p:cBhvr additive="base">
                                        <p:cTn id="31" dur="500" fill="hold"/>
                                        <p:tgtEl>
                                          <p:spTgt spid="174"/>
                                        </p:tgtEl>
                                        <p:attrNameLst>
                                          <p:attrName>ppt_x</p:attrName>
                                        </p:attrNameLst>
                                      </p:cBhvr>
                                      <p:tavLst>
                                        <p:tav tm="0">
                                          <p:val>
                                            <p:strVal val="1+#ppt_w/2"/>
                                          </p:val>
                                        </p:tav>
                                        <p:tav tm="100000">
                                          <p:val>
                                            <p:strVal val="#ppt_x"/>
                                          </p:val>
                                        </p:tav>
                                      </p:tavLst>
                                    </p:anim>
                                    <p:anim calcmode="lin" valueType="num">
                                      <p:cBhvr additive="base">
                                        <p:cTn id="32" dur="500" fill="hold"/>
                                        <p:tgtEl>
                                          <p:spTgt spid="174"/>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75"/>
                                        </p:tgtEl>
                                        <p:attrNameLst>
                                          <p:attrName>style.visibility</p:attrName>
                                        </p:attrNameLst>
                                      </p:cBhvr>
                                      <p:to>
                                        <p:strVal val="visible"/>
                                      </p:to>
                                    </p:set>
                                    <p:anim calcmode="lin" valueType="num">
                                      <p:cBhvr additive="base">
                                        <p:cTn id="35" dur="500" fill="hold"/>
                                        <p:tgtEl>
                                          <p:spTgt spid="175"/>
                                        </p:tgtEl>
                                        <p:attrNameLst>
                                          <p:attrName>ppt_x</p:attrName>
                                        </p:attrNameLst>
                                      </p:cBhvr>
                                      <p:tavLst>
                                        <p:tav tm="0">
                                          <p:val>
                                            <p:strVal val="#ppt_x"/>
                                          </p:val>
                                        </p:tav>
                                        <p:tav tm="100000">
                                          <p:val>
                                            <p:strVal val="#ppt_x"/>
                                          </p:val>
                                        </p:tav>
                                      </p:tavLst>
                                    </p:anim>
                                    <p:anim calcmode="lin" valueType="num">
                                      <p:cBhvr additive="base">
                                        <p:cTn id="36"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78" name=""/>
        <p:cNvGrpSpPr/>
        <p:nvPr/>
      </p:nvGrpSpPr>
      <p:grpSpPr>
        <a:xfrm>
          <a:off x="0" y="0"/>
          <a:ext cx="0" cy="0"/>
          <a:chOff x="0" y="0"/>
          <a:chExt cx="0" cy="0"/>
        </a:xfrm>
      </p:grpSpPr>
      <p:sp>
        <p:nvSpPr>
          <p:cNvPr id="1048798" name="文本占位符 3"/>
          <p:cNvSpPr>
            <a:spLocks noGrp="1"/>
          </p:cNvSpPr>
          <p:nvPr>
            <p:ph type="body" sz="quarter" idx="13"/>
          </p:nvPr>
        </p:nvSpPr>
        <p:spPr/>
        <p:txBody>
          <a:bodyPr>
            <a:normAutofit/>
          </a:bodyPr>
          <a:p>
            <a:r>
              <a:rPr lang="zh-CN" altLang="en-US" dirty="0"/>
              <a:t>化学品编号表示方法</a:t>
            </a:r>
            <a:endParaRPr lang="zh-CN" altLang="en-US" dirty="0"/>
          </a:p>
        </p:txBody>
      </p:sp>
      <p:sp>
        <p:nvSpPr>
          <p:cNvPr id="1048799" name="Text Box 3"/>
          <p:cNvSpPr txBox="1">
            <a:spLocks noChangeArrowheads="1"/>
          </p:cNvSpPr>
          <p:nvPr/>
        </p:nvSpPr>
        <p:spPr bwMode="auto">
          <a:xfrm>
            <a:off x="1181667" y="2301923"/>
            <a:ext cx="2281394" cy="707886"/>
          </a:xfrm>
          <a:prstGeom prst="rect">
            <a:avLst/>
          </a:prstGeom>
          <a:noFill/>
          <a:ln>
            <a:noFill/>
          </a:ln>
          <a:effectLst/>
        </p:spPr>
        <p:txBody>
          <a:bodyPr wrap="none">
            <a:spAutoFit/>
          </a:bodyPr>
          <a:p>
            <a:r>
              <a:rPr lang="zh-CN" altLang="zh-CN" sz="4000" u="sng" dirty="0">
                <a:solidFill>
                  <a:srgbClr val="843C0C"/>
                </a:solidFill>
              </a:rPr>
              <a:t>0</a:t>
            </a:r>
            <a:r>
              <a:rPr lang="zh-CN" altLang="zh-CN" sz="4000" dirty="0">
                <a:solidFill>
                  <a:srgbClr val="843C0C"/>
                </a:solidFill>
              </a:rPr>
              <a:t>    </a:t>
            </a:r>
            <a:r>
              <a:rPr lang="zh-CN" altLang="zh-CN" sz="4000" u="sng" dirty="0">
                <a:solidFill>
                  <a:srgbClr val="843C0C"/>
                </a:solidFill>
              </a:rPr>
              <a:t>0</a:t>
            </a:r>
            <a:r>
              <a:rPr lang="zh-CN" altLang="zh-CN" sz="4000" dirty="0">
                <a:solidFill>
                  <a:srgbClr val="843C0C"/>
                </a:solidFill>
              </a:rPr>
              <a:t>    </a:t>
            </a:r>
            <a:r>
              <a:rPr lang="zh-CN" altLang="zh-CN" sz="4000" u="sng" dirty="0">
                <a:solidFill>
                  <a:srgbClr val="843C0C"/>
                </a:solidFill>
              </a:rPr>
              <a:t>000</a:t>
            </a:r>
            <a:endParaRPr lang="zh-CN" altLang="zh-CN" sz="4000" u="sng" dirty="0">
              <a:solidFill>
                <a:srgbClr val="843C0C"/>
              </a:solidFill>
            </a:endParaRPr>
          </a:p>
        </p:txBody>
      </p:sp>
      <p:grpSp>
        <p:nvGrpSpPr>
          <p:cNvPr id="179" name="组合 2"/>
          <p:cNvGrpSpPr/>
          <p:nvPr/>
        </p:nvGrpSpPr>
        <p:grpSpPr>
          <a:xfrm>
            <a:off x="3162867" y="2911523"/>
            <a:ext cx="1828800" cy="762000"/>
            <a:chOff x="3162867" y="2911523"/>
            <a:chExt cx="1828800" cy="762000"/>
          </a:xfrm>
        </p:grpSpPr>
        <p:sp>
          <p:nvSpPr>
            <p:cNvPr id="1048800" name="Line 6"/>
            <p:cNvSpPr>
              <a:spLocks noChangeShapeType="1"/>
            </p:cNvSpPr>
            <p:nvPr/>
          </p:nvSpPr>
          <p:spPr bwMode="auto">
            <a:xfrm>
              <a:off x="3162867" y="2911523"/>
              <a:ext cx="0" cy="762000"/>
            </a:xfrm>
            <a:prstGeom prst="line">
              <a:avLst/>
            </a:prstGeom>
            <a:noFill/>
            <a:ln w="25400" cmpd="sng">
              <a:solidFill>
                <a:schemeClr val="tx1"/>
              </a:solidFill>
              <a:round/>
            </a:ln>
            <a:effectLst/>
          </p:spPr>
          <p:txBody>
            <a:bodyPr anchor="ctr"/>
            <a:p>
              <a:endParaRPr lang="zh-CN" altLang="en-US"/>
            </a:p>
          </p:txBody>
        </p:sp>
        <p:sp>
          <p:nvSpPr>
            <p:cNvPr id="1048801" name="Line 7"/>
            <p:cNvSpPr>
              <a:spLocks noChangeShapeType="1"/>
            </p:cNvSpPr>
            <p:nvPr/>
          </p:nvSpPr>
          <p:spPr bwMode="auto">
            <a:xfrm>
              <a:off x="3162867" y="3673523"/>
              <a:ext cx="1828800" cy="0"/>
            </a:xfrm>
            <a:prstGeom prst="line">
              <a:avLst/>
            </a:prstGeom>
            <a:noFill/>
            <a:ln w="25400" cmpd="sng">
              <a:solidFill>
                <a:schemeClr val="tx1"/>
              </a:solidFill>
              <a:round/>
            </a:ln>
            <a:effectLst/>
          </p:spPr>
          <p:txBody>
            <a:bodyPr anchor="ctr"/>
            <a:p>
              <a:endParaRPr lang="zh-CN" altLang="en-US"/>
            </a:p>
          </p:txBody>
        </p:sp>
      </p:grpSp>
      <p:grpSp>
        <p:nvGrpSpPr>
          <p:cNvPr id="180" name="组合 5"/>
          <p:cNvGrpSpPr/>
          <p:nvPr/>
        </p:nvGrpSpPr>
        <p:grpSpPr>
          <a:xfrm>
            <a:off x="2172267" y="2911523"/>
            <a:ext cx="2819400" cy="1524000"/>
            <a:chOff x="2172267" y="2911523"/>
            <a:chExt cx="2819400" cy="1524000"/>
          </a:xfrm>
        </p:grpSpPr>
        <p:sp>
          <p:nvSpPr>
            <p:cNvPr id="1048802" name="Line 5"/>
            <p:cNvSpPr>
              <a:spLocks noChangeShapeType="1"/>
            </p:cNvSpPr>
            <p:nvPr/>
          </p:nvSpPr>
          <p:spPr bwMode="auto">
            <a:xfrm>
              <a:off x="2172267" y="2911523"/>
              <a:ext cx="0" cy="1524000"/>
            </a:xfrm>
            <a:prstGeom prst="line">
              <a:avLst/>
            </a:prstGeom>
            <a:noFill/>
            <a:ln w="25400" cmpd="sng">
              <a:solidFill>
                <a:schemeClr val="tx1"/>
              </a:solidFill>
              <a:round/>
            </a:ln>
            <a:effectLst/>
          </p:spPr>
          <p:txBody>
            <a:bodyPr anchor="ctr"/>
            <a:p>
              <a:endParaRPr lang="zh-CN" altLang="en-US"/>
            </a:p>
          </p:txBody>
        </p:sp>
        <p:sp>
          <p:nvSpPr>
            <p:cNvPr id="1048803" name="Line 8"/>
            <p:cNvSpPr>
              <a:spLocks noChangeShapeType="1"/>
            </p:cNvSpPr>
            <p:nvPr/>
          </p:nvSpPr>
          <p:spPr bwMode="auto">
            <a:xfrm>
              <a:off x="2172267" y="4435523"/>
              <a:ext cx="2819400" cy="0"/>
            </a:xfrm>
            <a:prstGeom prst="line">
              <a:avLst/>
            </a:prstGeom>
            <a:noFill/>
            <a:ln w="25400" cmpd="sng">
              <a:solidFill>
                <a:schemeClr val="tx1"/>
              </a:solidFill>
              <a:round/>
            </a:ln>
            <a:effectLst/>
          </p:spPr>
          <p:txBody>
            <a:bodyPr anchor="ctr"/>
            <a:p>
              <a:endParaRPr lang="zh-CN" altLang="en-US"/>
            </a:p>
          </p:txBody>
        </p:sp>
      </p:grpSp>
      <p:sp>
        <p:nvSpPr>
          <p:cNvPr id="1048804" name="Text Box 10"/>
          <p:cNvSpPr txBox="1">
            <a:spLocks noChangeArrowheads="1"/>
          </p:cNvSpPr>
          <p:nvPr/>
        </p:nvSpPr>
        <p:spPr bwMode="auto">
          <a:xfrm>
            <a:off x="5128192" y="3263948"/>
            <a:ext cx="3740150" cy="519113"/>
          </a:xfrm>
          <a:prstGeom prst="rect">
            <a:avLst/>
          </a:prstGeom>
          <a:noFill/>
          <a:ln>
            <a:noFill/>
          </a:ln>
          <a:effectLst/>
        </p:spPr>
        <p:txBody>
          <a:bodyPr wrap="none">
            <a:spAutoFit/>
          </a:bodyPr>
          <a:p>
            <a:r>
              <a:rPr lang="zh-CN" altLang="zh-CN" sz="2800" b="1" dirty="0"/>
              <a:t>表示该化学品的顺序号</a:t>
            </a:r>
            <a:endParaRPr lang="zh-CN" altLang="zh-CN" sz="2800" b="1" dirty="0"/>
          </a:p>
        </p:txBody>
      </p:sp>
      <p:sp>
        <p:nvSpPr>
          <p:cNvPr id="1048805" name="Text Box 11"/>
          <p:cNvSpPr txBox="1">
            <a:spLocks noChangeArrowheads="1"/>
          </p:cNvSpPr>
          <p:nvPr/>
        </p:nvSpPr>
        <p:spPr bwMode="auto">
          <a:xfrm>
            <a:off x="5128192" y="4022773"/>
            <a:ext cx="3740150" cy="519113"/>
          </a:xfrm>
          <a:prstGeom prst="rect">
            <a:avLst/>
          </a:prstGeom>
          <a:noFill/>
          <a:ln>
            <a:noFill/>
          </a:ln>
          <a:effectLst/>
        </p:spPr>
        <p:txBody>
          <a:bodyPr wrap="none">
            <a:spAutoFit/>
          </a:bodyPr>
          <a:p>
            <a:r>
              <a:rPr lang="zh-CN" altLang="zh-CN" sz="2800" b="1"/>
              <a:t>表示该化学品的项别号</a:t>
            </a:r>
            <a:endParaRPr lang="zh-CN" altLang="zh-CN" sz="2800" b="1"/>
          </a:p>
        </p:txBody>
      </p:sp>
      <p:grpSp>
        <p:nvGrpSpPr>
          <p:cNvPr id="181" name="组合 17"/>
          <p:cNvGrpSpPr/>
          <p:nvPr/>
        </p:nvGrpSpPr>
        <p:grpSpPr>
          <a:xfrm>
            <a:off x="1418510" y="2917873"/>
            <a:ext cx="3622675" cy="2209800"/>
            <a:chOff x="1410267" y="2897236"/>
            <a:chExt cx="3622675" cy="2209800"/>
          </a:xfrm>
        </p:grpSpPr>
        <p:sp>
          <p:nvSpPr>
            <p:cNvPr id="1048806" name="Line 9"/>
            <p:cNvSpPr>
              <a:spLocks noChangeShapeType="1"/>
            </p:cNvSpPr>
            <p:nvPr/>
          </p:nvSpPr>
          <p:spPr bwMode="auto">
            <a:xfrm>
              <a:off x="1451542" y="5092748"/>
              <a:ext cx="3581400" cy="0"/>
            </a:xfrm>
            <a:prstGeom prst="line">
              <a:avLst/>
            </a:prstGeom>
            <a:noFill/>
            <a:ln w="25400" cmpd="sng">
              <a:solidFill>
                <a:schemeClr val="tx1"/>
              </a:solidFill>
              <a:round/>
            </a:ln>
            <a:effectLst/>
          </p:spPr>
          <p:txBody>
            <a:bodyPr anchor="ctr"/>
            <a:p>
              <a:endParaRPr lang="zh-CN" altLang="en-US"/>
            </a:p>
          </p:txBody>
        </p:sp>
        <p:sp>
          <p:nvSpPr>
            <p:cNvPr id="1048807" name="Line 13"/>
            <p:cNvSpPr>
              <a:spLocks noChangeShapeType="1"/>
            </p:cNvSpPr>
            <p:nvPr/>
          </p:nvSpPr>
          <p:spPr bwMode="auto">
            <a:xfrm>
              <a:off x="1410267" y="2897236"/>
              <a:ext cx="0" cy="2209800"/>
            </a:xfrm>
            <a:prstGeom prst="line">
              <a:avLst/>
            </a:prstGeom>
            <a:noFill/>
            <a:ln w="25400" cap="flat" cmpd="sng">
              <a:solidFill>
                <a:schemeClr val="tx1"/>
              </a:solidFill>
              <a:round/>
            </a:ln>
            <a:effectLst/>
          </p:spPr>
          <p:txBody>
            <a:bodyPr anchor="ctr"/>
            <a:p>
              <a:endParaRPr lang="zh-CN" altLang="en-US"/>
            </a:p>
          </p:txBody>
        </p:sp>
      </p:grpSp>
      <p:sp>
        <p:nvSpPr>
          <p:cNvPr id="1048808" name="Text Box 14"/>
          <p:cNvSpPr txBox="1">
            <a:spLocks noChangeArrowheads="1"/>
          </p:cNvSpPr>
          <p:nvPr/>
        </p:nvSpPr>
        <p:spPr bwMode="auto">
          <a:xfrm>
            <a:off x="5128192" y="4847480"/>
            <a:ext cx="3740150" cy="519112"/>
          </a:xfrm>
          <a:prstGeom prst="rect">
            <a:avLst/>
          </a:prstGeom>
          <a:noFill/>
          <a:ln>
            <a:noFill/>
          </a:ln>
          <a:effectLst/>
        </p:spPr>
        <p:txBody>
          <a:bodyPr wrap="none">
            <a:spAutoFit/>
          </a:bodyPr>
          <a:p>
            <a:r>
              <a:rPr lang="zh-CN" altLang="zh-CN" sz="2800" b="1" dirty="0"/>
              <a:t>表示该化学品的类别号</a:t>
            </a:r>
            <a:endParaRPr lang="zh-CN" altLang="zh-CN" sz="2800" b="1" dirty="0"/>
          </a:p>
        </p:txBody>
      </p:sp>
      <p:pic>
        <p:nvPicPr>
          <p:cNvPr id="2097190" name="图片 1"/>
          <p:cNvPicPr>
            <a:picLocks noChangeAspect="1"/>
          </p:cNvPicPr>
          <p:nvPr/>
        </p:nvPicPr>
        <p:blipFill>
          <a:blip r:embed="rId1"/>
          <a:stretch>
            <a:fillRect/>
          </a:stretch>
        </p:blipFill>
        <p:spPr>
          <a:xfrm>
            <a:off x="9283933" y="2568856"/>
            <a:ext cx="2222222" cy="373333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90"/>
                                        </p:tgtEl>
                                        <p:attrNameLst>
                                          <p:attrName>style.visibility</p:attrName>
                                        </p:attrNameLst>
                                      </p:cBhvr>
                                      <p:to>
                                        <p:strVal val="visible"/>
                                      </p:to>
                                    </p:set>
                                    <p:animEffect transition="in" filter="fade">
                                      <p:cBhvr>
                                        <p:cTn id="7" dur="1000"/>
                                        <p:tgtEl>
                                          <p:spTgt spid="2097190"/>
                                        </p:tgtEl>
                                      </p:cBhvr>
                                    </p:animEffect>
                                    <p:anim calcmode="lin" valueType="num">
                                      <p:cBhvr>
                                        <p:cTn id="8" dur="1000" fill="hold"/>
                                        <p:tgtEl>
                                          <p:spTgt spid="2097190"/>
                                        </p:tgtEl>
                                        <p:attrNameLst>
                                          <p:attrName>ppt_x</p:attrName>
                                        </p:attrNameLst>
                                      </p:cBhvr>
                                      <p:tavLst>
                                        <p:tav tm="0">
                                          <p:val>
                                            <p:strVal val="#ppt_x"/>
                                          </p:val>
                                        </p:tav>
                                        <p:tav tm="100000">
                                          <p:val>
                                            <p:strVal val="#ppt_x"/>
                                          </p:val>
                                        </p:tav>
                                      </p:tavLst>
                                    </p:anim>
                                    <p:anim calcmode="lin" valueType="num">
                                      <p:cBhvr>
                                        <p:cTn id="9" dur="1000" fill="hold"/>
                                        <p:tgtEl>
                                          <p:spTgt spid="209719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1048799"/>
                                        </p:tgtEl>
                                        <p:attrNameLst>
                                          <p:attrName>style.visibility</p:attrName>
                                        </p:attrNameLst>
                                      </p:cBhvr>
                                      <p:to>
                                        <p:strVal val="visible"/>
                                      </p:to>
                                    </p:set>
                                    <p:animEffect transition="in" filter="randombar(horizontal)">
                                      <p:cBhvr>
                                        <p:cTn id="13" dur="500"/>
                                        <p:tgtEl>
                                          <p:spTgt spid="104879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79"/>
                                        </p:tgtEl>
                                        <p:attrNameLst>
                                          <p:attrName>style.visibility</p:attrName>
                                        </p:attrNameLst>
                                      </p:cBhvr>
                                      <p:to>
                                        <p:strVal val="visible"/>
                                      </p:to>
                                    </p:set>
                                    <p:animEffect transition="in" filter="wipe(left)">
                                      <p:cBhvr>
                                        <p:cTn id="18" dur="500"/>
                                        <p:tgtEl>
                                          <p:spTgt spid="179"/>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1048804"/>
                                        </p:tgtEl>
                                        <p:attrNameLst>
                                          <p:attrName>style.visibility</p:attrName>
                                        </p:attrNameLst>
                                      </p:cBhvr>
                                      <p:to>
                                        <p:strVal val="visible"/>
                                      </p:to>
                                    </p:set>
                                    <p:animEffect transition="in" filter="wipe(left)">
                                      <p:cBhvr>
                                        <p:cTn id="22" dur="1000"/>
                                        <p:tgtEl>
                                          <p:spTgt spid="104880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0"/>
                                        </p:tgtEl>
                                        <p:attrNameLst>
                                          <p:attrName>style.visibility</p:attrName>
                                        </p:attrNameLst>
                                      </p:cBhvr>
                                      <p:to>
                                        <p:strVal val="visible"/>
                                      </p:to>
                                    </p:set>
                                    <p:animEffect transition="in" filter="wipe(left)">
                                      <p:cBhvr>
                                        <p:cTn id="27" dur="500"/>
                                        <p:tgtEl>
                                          <p:spTgt spid="180"/>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1048805"/>
                                        </p:tgtEl>
                                        <p:attrNameLst>
                                          <p:attrName>style.visibility</p:attrName>
                                        </p:attrNameLst>
                                      </p:cBhvr>
                                      <p:to>
                                        <p:strVal val="visible"/>
                                      </p:to>
                                    </p:set>
                                    <p:animEffect transition="in" filter="wipe(left)">
                                      <p:cBhvr>
                                        <p:cTn id="31" dur="1000"/>
                                        <p:tgtEl>
                                          <p:spTgt spid="104880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81"/>
                                        </p:tgtEl>
                                        <p:attrNameLst>
                                          <p:attrName>style.visibility</p:attrName>
                                        </p:attrNameLst>
                                      </p:cBhvr>
                                      <p:to>
                                        <p:strVal val="visible"/>
                                      </p:to>
                                    </p:set>
                                    <p:animEffect transition="in" filter="wipe(left)">
                                      <p:cBhvr>
                                        <p:cTn id="36" dur="500"/>
                                        <p:tgtEl>
                                          <p:spTgt spid="181"/>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048808"/>
                                        </p:tgtEl>
                                        <p:attrNameLst>
                                          <p:attrName>style.visibility</p:attrName>
                                        </p:attrNameLst>
                                      </p:cBhvr>
                                      <p:to>
                                        <p:strVal val="visible"/>
                                      </p:to>
                                    </p:set>
                                    <p:animEffect transition="in" filter="wipe(left)">
                                      <p:cBhvr>
                                        <p:cTn id="40" dur="1000"/>
                                        <p:tgtEl>
                                          <p:spTgt spid="10488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99" grpId="0"/>
      <p:bldP spid="1048804" grpId="0"/>
      <p:bldP spid="1048805" grpId="0"/>
      <p:bldP spid="10488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84" name=""/>
        <p:cNvGrpSpPr/>
        <p:nvPr/>
      </p:nvGrpSpPr>
      <p:grpSpPr>
        <a:xfrm>
          <a:off x="0" y="0"/>
          <a:ext cx="0" cy="0"/>
          <a:chOff x="0" y="0"/>
          <a:chExt cx="0" cy="0"/>
        </a:xfrm>
      </p:grpSpPr>
      <p:sp>
        <p:nvSpPr>
          <p:cNvPr id="1048812" name="灯片编号占位符 1"/>
          <p:cNvSpPr>
            <a:spLocks noGrp="1"/>
          </p:cNvSpPr>
          <p:nvPr>
            <p:ph type="sldNum" sz="quarter" idx="12"/>
          </p:nvPr>
        </p:nvSpPr>
        <p:spPr/>
        <p:txBody>
          <a:bodyPr/>
          <a:p>
            <a:fld id="{E90B57B3-00C1-462E-97B3-2A396444F17F}" type="slidenum">
              <a:rPr lang="zh-CN" altLang="en-US" smtClean="0"/>
            </a:fld>
            <a:endParaRPr lang="zh-CN" altLang="en-US"/>
          </a:p>
        </p:txBody>
      </p:sp>
      <p:sp>
        <p:nvSpPr>
          <p:cNvPr id="1048813" name="文本占位符 2"/>
          <p:cNvSpPr>
            <a:spLocks noGrp="1"/>
          </p:cNvSpPr>
          <p:nvPr>
            <p:ph type="body" sz="quarter" idx="13"/>
          </p:nvPr>
        </p:nvSpPr>
        <p:spPr/>
        <p:txBody>
          <a:bodyPr/>
          <a:p>
            <a:r>
              <a:rPr lang="zh-CN" altLang="en-US" dirty="0"/>
              <a:t>企业的责任</a:t>
            </a:r>
            <a:endParaRPr lang="zh-CN" altLang="en-US" dirty="0"/>
          </a:p>
        </p:txBody>
      </p:sp>
      <p:grpSp>
        <p:nvGrpSpPr>
          <p:cNvPr id="185" name="组合 8"/>
          <p:cNvGrpSpPr/>
          <p:nvPr/>
        </p:nvGrpSpPr>
        <p:grpSpPr>
          <a:xfrm>
            <a:off x="1817448" y="1530833"/>
            <a:ext cx="8198018" cy="445622"/>
            <a:chOff x="1150698" y="1454633"/>
            <a:chExt cx="8198018" cy="445622"/>
          </a:xfrm>
        </p:grpSpPr>
        <p:sp>
          <p:nvSpPr>
            <p:cNvPr id="1048814" name="矩形 4"/>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zh-CN" sz="2000" b="1" dirty="0">
                  <a:solidFill>
                    <a:schemeClr val="bg1"/>
                  </a:solidFill>
                </a:rPr>
                <a:t>生产企业的责任</a:t>
              </a:r>
              <a:endParaRPr lang="zh-CN" altLang="zh-CN" sz="2000" b="1" dirty="0">
                <a:solidFill>
                  <a:schemeClr val="bg1"/>
                </a:solidFill>
              </a:endParaRPr>
            </a:p>
          </p:txBody>
        </p:sp>
        <p:cxnSp>
          <p:nvCxnSpPr>
            <p:cNvPr id="3145734" name="直接连接符 6"/>
            <p:cNvCxnSpPr/>
            <p:nvPr/>
          </p:nvCxnSpPr>
          <p:spPr>
            <a:xfrm>
              <a:off x="2956883" y="1886608"/>
              <a:ext cx="6391833"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48815" name="矩形 7"/>
          <p:cNvSpPr/>
          <p:nvPr/>
        </p:nvSpPr>
        <p:spPr>
          <a:xfrm>
            <a:off x="1367335" y="2025181"/>
            <a:ext cx="7692788" cy="1704056"/>
          </a:xfrm>
          <a:prstGeom prst="rect">
            <a:avLst/>
          </a:prstGeom>
        </p:spPr>
        <p:txBody>
          <a:bodyPr wrap="square">
            <a:spAutoFit/>
          </a:bodyPr>
          <a:p>
            <a:pPr marL="742950" lvl="1" indent="-285750">
              <a:lnSpc>
                <a:spcPct val="150000"/>
              </a:lnSpc>
              <a:buClr>
                <a:schemeClr val="accent2">
                  <a:lumMod val="50000"/>
                </a:schemeClr>
              </a:buClr>
              <a:buFont typeface="Wingdings" panose="05000000000000000000" pitchFamily="2" charset="2"/>
              <a:buChar char="p"/>
            </a:pPr>
            <a:r>
              <a:rPr lang="zh-CN" altLang="zh-CN" dirty="0"/>
              <a:t>出厂的化学品必须加贴安全标签</a:t>
            </a:r>
            <a:endParaRPr lang="zh-CN" altLang="zh-CN" dirty="0"/>
          </a:p>
          <a:p>
            <a:pPr marL="742950" lvl="1" indent="-285750">
              <a:lnSpc>
                <a:spcPct val="150000"/>
              </a:lnSpc>
              <a:buClr>
                <a:schemeClr val="accent2">
                  <a:lumMod val="50000"/>
                </a:schemeClr>
              </a:buClr>
              <a:buFont typeface="Wingdings" panose="05000000000000000000" pitchFamily="2" charset="2"/>
              <a:buChar char="p"/>
            </a:pPr>
            <a:r>
              <a:rPr lang="zh-CN" altLang="zh-CN" dirty="0"/>
              <a:t>生产危险化学品的作业场所应挂贴作业场所化学品安全标签</a:t>
            </a:r>
            <a:endParaRPr lang="zh-CN" altLang="zh-CN" dirty="0"/>
          </a:p>
          <a:p>
            <a:pPr marL="742950" lvl="1" indent="-285750">
              <a:lnSpc>
                <a:spcPct val="150000"/>
              </a:lnSpc>
              <a:buClr>
                <a:schemeClr val="accent2">
                  <a:lumMod val="50000"/>
                </a:schemeClr>
              </a:buClr>
              <a:buFont typeface="Wingdings" panose="05000000000000000000" pitchFamily="2" charset="2"/>
              <a:buChar char="p"/>
            </a:pPr>
            <a:r>
              <a:rPr lang="zh-CN" altLang="zh-CN" dirty="0"/>
              <a:t>确保员工能正确辨识安全标签</a:t>
            </a:r>
            <a:endParaRPr lang="zh-CN" altLang="zh-CN" dirty="0"/>
          </a:p>
          <a:p>
            <a:pPr marL="742950" lvl="1" indent="-285750">
              <a:lnSpc>
                <a:spcPct val="150000"/>
              </a:lnSpc>
              <a:buClr>
                <a:schemeClr val="accent2">
                  <a:lumMod val="50000"/>
                </a:schemeClr>
              </a:buClr>
              <a:buFont typeface="Wingdings" panose="05000000000000000000" pitchFamily="2" charset="2"/>
              <a:buChar char="p"/>
            </a:pPr>
            <a:r>
              <a:rPr lang="zh-CN" altLang="zh-CN" dirty="0"/>
              <a:t>在获得新的安全健康资料后，及时修订标签</a:t>
            </a:r>
            <a:endParaRPr lang="zh-CN" altLang="zh-CN" dirty="0"/>
          </a:p>
        </p:txBody>
      </p:sp>
      <p:grpSp>
        <p:nvGrpSpPr>
          <p:cNvPr id="186" name="组合 9"/>
          <p:cNvGrpSpPr/>
          <p:nvPr/>
        </p:nvGrpSpPr>
        <p:grpSpPr>
          <a:xfrm>
            <a:off x="1817448" y="4045433"/>
            <a:ext cx="8198018" cy="445622"/>
            <a:chOff x="1150698" y="1454633"/>
            <a:chExt cx="8198018" cy="445622"/>
          </a:xfrm>
        </p:grpSpPr>
        <p:sp>
          <p:nvSpPr>
            <p:cNvPr id="1048816" name="矩形 10"/>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bg1"/>
                  </a:solidFill>
                </a:rPr>
                <a:t>使用企业的责任</a:t>
              </a:r>
              <a:endParaRPr lang="zh-CN" altLang="en-US" sz="2000" b="1" dirty="0">
                <a:solidFill>
                  <a:schemeClr val="bg1"/>
                </a:solidFill>
              </a:endParaRPr>
            </a:p>
          </p:txBody>
        </p:sp>
        <p:cxnSp>
          <p:nvCxnSpPr>
            <p:cNvPr id="3145735" name="直接连接符 11"/>
            <p:cNvCxnSpPr/>
            <p:nvPr/>
          </p:nvCxnSpPr>
          <p:spPr>
            <a:xfrm>
              <a:off x="2956883" y="1886608"/>
              <a:ext cx="6391833"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48817" name="矩形 12"/>
          <p:cNvSpPr/>
          <p:nvPr/>
        </p:nvSpPr>
        <p:spPr>
          <a:xfrm>
            <a:off x="1367334" y="4539781"/>
            <a:ext cx="8176715" cy="1754326"/>
          </a:xfrm>
          <a:prstGeom prst="rect">
            <a:avLst/>
          </a:prstGeom>
        </p:spPr>
        <p:txBody>
          <a:bodyPr wrap="square">
            <a:spAutoFit/>
          </a:bodyPr>
          <a:p>
            <a:pPr marL="742950" lvl="1" indent="-285750">
              <a:lnSpc>
                <a:spcPct val="150000"/>
              </a:lnSpc>
              <a:buClr>
                <a:schemeClr val="accent2">
                  <a:lumMod val="50000"/>
                </a:schemeClr>
              </a:buClr>
              <a:buFont typeface="Wingdings" panose="05000000000000000000" pitchFamily="2" charset="2"/>
              <a:buChar char="p"/>
            </a:pPr>
            <a:r>
              <a:rPr lang="zh-CN" altLang="en-US" dirty="0"/>
              <a:t>使用的危险化学品应有安全标签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对购进的化学品进行分装或转移时，转移或分装后的容器应贴 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使用危险化学品的作业场所应挂贴作业场所安全标签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确保员工能正确辨识安全标签</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 calcmode="lin" valueType="num">
                                      <p:cBhvr additive="base">
                                        <p:cTn id="7" dur="1000" fill="hold"/>
                                        <p:tgtEl>
                                          <p:spTgt spid="185"/>
                                        </p:tgtEl>
                                        <p:attrNameLst>
                                          <p:attrName>ppt_x</p:attrName>
                                        </p:attrNameLst>
                                      </p:cBhvr>
                                      <p:tavLst>
                                        <p:tav tm="0">
                                          <p:val>
                                            <p:strVal val="1+#ppt_w/2"/>
                                          </p:val>
                                        </p:tav>
                                        <p:tav tm="100000">
                                          <p:val>
                                            <p:strVal val="#ppt_x"/>
                                          </p:val>
                                        </p:tav>
                                      </p:tavLst>
                                    </p:anim>
                                    <p:anim calcmode="lin" valueType="num">
                                      <p:cBhvr additive="base">
                                        <p:cTn id="8" dur="1000" fill="hold"/>
                                        <p:tgtEl>
                                          <p:spTgt spid="18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48815"/>
                                        </p:tgtEl>
                                        <p:attrNameLst>
                                          <p:attrName>style.visibility</p:attrName>
                                        </p:attrNameLst>
                                      </p:cBhvr>
                                      <p:to>
                                        <p:strVal val="visible"/>
                                      </p:to>
                                    </p:set>
                                    <p:animEffect transition="in" filter="wipe(up)">
                                      <p:cBhvr>
                                        <p:cTn id="13" dur="1000"/>
                                        <p:tgtEl>
                                          <p:spTgt spid="10488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86"/>
                                        </p:tgtEl>
                                        <p:attrNameLst>
                                          <p:attrName>style.visibility</p:attrName>
                                        </p:attrNameLst>
                                      </p:cBhvr>
                                      <p:to>
                                        <p:strVal val="visible"/>
                                      </p:to>
                                    </p:set>
                                    <p:anim calcmode="lin" valueType="num">
                                      <p:cBhvr additive="base">
                                        <p:cTn id="18" dur="1000" fill="hold"/>
                                        <p:tgtEl>
                                          <p:spTgt spid="186"/>
                                        </p:tgtEl>
                                        <p:attrNameLst>
                                          <p:attrName>ppt_x</p:attrName>
                                        </p:attrNameLst>
                                      </p:cBhvr>
                                      <p:tavLst>
                                        <p:tav tm="0">
                                          <p:val>
                                            <p:strVal val="1+#ppt_w/2"/>
                                          </p:val>
                                        </p:tav>
                                        <p:tav tm="100000">
                                          <p:val>
                                            <p:strVal val="#ppt_x"/>
                                          </p:val>
                                        </p:tav>
                                      </p:tavLst>
                                    </p:anim>
                                    <p:anim calcmode="lin" valueType="num">
                                      <p:cBhvr additive="base">
                                        <p:cTn id="19" dur="1000" fill="hold"/>
                                        <p:tgtEl>
                                          <p:spTgt spid="18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48817"/>
                                        </p:tgtEl>
                                        <p:attrNameLst>
                                          <p:attrName>style.visibility</p:attrName>
                                        </p:attrNameLst>
                                      </p:cBhvr>
                                      <p:to>
                                        <p:strVal val="visible"/>
                                      </p:to>
                                    </p:set>
                                    <p:animEffect transition="in" filter="wipe(up)">
                                      <p:cBhvr>
                                        <p:cTn id="24" dur="1000"/>
                                        <p:tgtEl>
                                          <p:spTgt spid="1048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15" grpId="0"/>
      <p:bldP spid="10488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89" name=""/>
        <p:cNvGrpSpPr/>
        <p:nvPr/>
      </p:nvGrpSpPr>
      <p:grpSpPr>
        <a:xfrm>
          <a:off x="0" y="0"/>
          <a:ext cx="0" cy="0"/>
          <a:chOff x="0" y="0"/>
          <a:chExt cx="0" cy="0"/>
        </a:xfrm>
      </p:grpSpPr>
      <p:sp>
        <p:nvSpPr>
          <p:cNvPr id="1048821" name="灯片编号占位符 1"/>
          <p:cNvSpPr>
            <a:spLocks noGrp="1"/>
          </p:cNvSpPr>
          <p:nvPr>
            <p:ph type="sldNum" sz="quarter" idx="12"/>
          </p:nvPr>
        </p:nvSpPr>
        <p:spPr/>
        <p:txBody>
          <a:bodyPr/>
          <a:p>
            <a:fld id="{E90B57B3-00C1-462E-97B3-2A396444F17F}" type="slidenum">
              <a:rPr lang="zh-CN" altLang="en-US" smtClean="0"/>
            </a:fld>
            <a:endParaRPr lang="zh-CN" altLang="en-US"/>
          </a:p>
        </p:txBody>
      </p:sp>
      <p:sp>
        <p:nvSpPr>
          <p:cNvPr id="1048822" name="文本占位符 2"/>
          <p:cNvSpPr>
            <a:spLocks noGrp="1"/>
          </p:cNvSpPr>
          <p:nvPr>
            <p:ph type="body" sz="quarter" idx="13"/>
          </p:nvPr>
        </p:nvSpPr>
        <p:spPr/>
        <p:txBody>
          <a:bodyPr/>
          <a:p>
            <a:r>
              <a:rPr lang="zh-CN" altLang="en-US" dirty="0"/>
              <a:t>企业的责任</a:t>
            </a:r>
            <a:endParaRPr lang="zh-CN" altLang="en-US" dirty="0"/>
          </a:p>
        </p:txBody>
      </p:sp>
      <p:sp>
        <p:nvSpPr>
          <p:cNvPr id="1048823" name="Rectangle 4"/>
          <p:cNvSpPr>
            <a:spLocks noChangeArrowheads="1"/>
          </p:cNvSpPr>
          <p:nvPr/>
        </p:nvSpPr>
        <p:spPr bwMode="auto">
          <a:xfrm>
            <a:off x="7601256" y="5651743"/>
            <a:ext cx="8761863" cy="371513"/>
          </a:xfrm>
          <a:prstGeom prst="rect">
            <a:avLst/>
          </a:prstGeom>
          <a:noFill/>
          <a:ln>
            <a:noFill/>
          </a:ln>
          <a:effectLst/>
        </p:spPr>
        <p:txBody>
          <a:bodyPr wrap="square" lIns="93600" tIns="46800" rIns="93600" bIns="46800">
            <a:spAutoFit/>
          </a:bodyPr>
          <a:p>
            <a:pPr lvl="1">
              <a:buFont typeface="Wingdings" panose="05000000000000000000" pitchFamily="2" charset="2"/>
              <a:buChar char="Ø"/>
            </a:pPr>
            <a:endParaRPr lang="zh-CN" altLang="zh-CN" b="1" dirty="0"/>
          </a:p>
        </p:txBody>
      </p:sp>
      <p:grpSp>
        <p:nvGrpSpPr>
          <p:cNvPr id="190" name="组合 8"/>
          <p:cNvGrpSpPr/>
          <p:nvPr/>
        </p:nvGrpSpPr>
        <p:grpSpPr>
          <a:xfrm>
            <a:off x="1303098" y="1818009"/>
            <a:ext cx="8198018" cy="445622"/>
            <a:chOff x="1150698" y="1454633"/>
            <a:chExt cx="8198018" cy="445622"/>
          </a:xfrm>
        </p:grpSpPr>
        <p:sp>
          <p:nvSpPr>
            <p:cNvPr id="1048824" name="矩形 4"/>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bg1"/>
                  </a:solidFill>
                </a:rPr>
                <a:t>经营、运输企业的责任</a:t>
              </a:r>
              <a:endParaRPr lang="zh-CN" altLang="en-US" sz="2000" b="1" dirty="0">
                <a:solidFill>
                  <a:schemeClr val="bg1"/>
                </a:solidFill>
              </a:endParaRPr>
            </a:p>
          </p:txBody>
        </p:sp>
        <p:cxnSp>
          <p:nvCxnSpPr>
            <p:cNvPr id="3145736" name="直接连接符 6"/>
            <p:cNvCxnSpPr/>
            <p:nvPr/>
          </p:nvCxnSpPr>
          <p:spPr>
            <a:xfrm>
              <a:off x="2956883" y="1886608"/>
              <a:ext cx="6391833"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48825" name="矩形 7"/>
          <p:cNvSpPr/>
          <p:nvPr/>
        </p:nvSpPr>
        <p:spPr>
          <a:xfrm>
            <a:off x="852985" y="2312357"/>
            <a:ext cx="7692788" cy="1288558"/>
          </a:xfrm>
          <a:prstGeom prst="rect">
            <a:avLst/>
          </a:prstGeom>
        </p:spPr>
        <p:txBody>
          <a:bodyPr wrap="square">
            <a:spAutoFit/>
          </a:bodyPr>
          <a:p>
            <a:pPr marL="742950" lvl="1" indent="-285750">
              <a:lnSpc>
                <a:spcPct val="150000"/>
              </a:lnSpc>
              <a:buClr>
                <a:schemeClr val="accent2">
                  <a:lumMod val="50000"/>
                </a:schemeClr>
              </a:buClr>
              <a:buFont typeface="Wingdings" panose="05000000000000000000" pitchFamily="2" charset="2"/>
              <a:buChar char="p"/>
            </a:pPr>
            <a:r>
              <a:rPr lang="zh-CN" altLang="en-US" dirty="0"/>
              <a:t>经销单位经营的危险化学品必须具有安全标签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进口的危险化学品必须具有符合我国标准的中文安全标签</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运输企业对无安全标签的危险化学品一律不能承运</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0"/>
                                        </p:tgtEl>
                                        <p:attrNameLst>
                                          <p:attrName>style.visibility</p:attrName>
                                        </p:attrNameLst>
                                      </p:cBhvr>
                                      <p:to>
                                        <p:strVal val="visible"/>
                                      </p:to>
                                    </p:set>
                                    <p:anim calcmode="lin" valueType="num">
                                      <p:cBhvr additive="base">
                                        <p:cTn id="7" dur="1000" fill="hold"/>
                                        <p:tgtEl>
                                          <p:spTgt spid="190"/>
                                        </p:tgtEl>
                                        <p:attrNameLst>
                                          <p:attrName>ppt_x</p:attrName>
                                        </p:attrNameLst>
                                      </p:cBhvr>
                                      <p:tavLst>
                                        <p:tav tm="0">
                                          <p:val>
                                            <p:strVal val="1+#ppt_w/2"/>
                                          </p:val>
                                        </p:tav>
                                        <p:tav tm="100000">
                                          <p:val>
                                            <p:strVal val="#ppt_x"/>
                                          </p:val>
                                        </p:tav>
                                      </p:tavLst>
                                    </p:anim>
                                    <p:anim calcmode="lin" valueType="num">
                                      <p:cBhvr additive="base">
                                        <p:cTn id="8" dur="1000" fill="hold"/>
                                        <p:tgtEl>
                                          <p:spTgt spid="1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48825"/>
                                        </p:tgtEl>
                                        <p:attrNameLst>
                                          <p:attrName>style.visibility</p:attrName>
                                        </p:attrNameLst>
                                      </p:cBhvr>
                                      <p:to>
                                        <p:strVal val="visible"/>
                                      </p:to>
                                    </p:set>
                                    <p:animEffect transition="in" filter="wipe(up)">
                                      <p:cBhvr>
                                        <p:cTn id="13" dur="1000"/>
                                        <p:tgtEl>
                                          <p:spTgt spid="1048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2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93" name=""/>
        <p:cNvGrpSpPr/>
        <p:nvPr/>
      </p:nvGrpSpPr>
      <p:grpSpPr>
        <a:xfrm>
          <a:off x="0" y="0"/>
          <a:ext cx="0" cy="0"/>
          <a:chOff x="0" y="0"/>
          <a:chExt cx="0" cy="0"/>
        </a:xfrm>
      </p:grpSpPr>
      <p:pic>
        <p:nvPicPr>
          <p:cNvPr id="2097191" name="Picture 2"/>
          <p:cNvPicPr>
            <a:picLocks noChangeAspect="1" noChangeArrowheads="1"/>
          </p:cNvPicPr>
          <p:nvPr/>
        </p:nvPicPr>
        <p:blipFill rotWithShape="1">
          <a:blip r:embed="rId1"/>
          <a:srcRect t="3644"/>
          <a:stretch>
            <a:fillRect/>
          </a:stretch>
        </p:blipFill>
        <p:spPr bwMode="auto">
          <a:xfrm>
            <a:off x="5974705" y="1411189"/>
            <a:ext cx="6217295" cy="5446811"/>
          </a:xfrm>
          <a:prstGeom prst="rect">
            <a:avLst/>
          </a:prstGeom>
          <a:noFill/>
          <a:ln>
            <a:noFill/>
          </a:ln>
        </p:spPr>
      </p:pic>
      <p:sp>
        <p:nvSpPr>
          <p:cNvPr id="1048829" name="文本占位符 1"/>
          <p:cNvSpPr>
            <a:spLocks noGrp="1"/>
          </p:cNvSpPr>
          <p:nvPr>
            <p:ph type="body" sz="quarter" idx="13"/>
          </p:nvPr>
        </p:nvSpPr>
        <p:spPr/>
        <p:txBody>
          <a:bodyPr/>
          <a:p>
            <a:r>
              <a:rPr lang="zh-CN" altLang="en-US" dirty="0"/>
              <a:t>化学品危险性分类</a:t>
            </a:r>
            <a:endParaRPr lang="zh-CN" altLang="en-US" dirty="0"/>
          </a:p>
        </p:txBody>
      </p:sp>
      <p:sp>
        <p:nvSpPr>
          <p:cNvPr id="1048830"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831" name="Text Box 44"/>
          <p:cNvSpPr txBox="1">
            <a:spLocks noChangeArrowheads="1"/>
          </p:cNvSpPr>
          <p:nvPr/>
        </p:nvSpPr>
        <p:spPr bwMode="auto">
          <a:xfrm>
            <a:off x="519644" y="2132856"/>
            <a:ext cx="4894185" cy="2336024"/>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 腐蚀品是指能灼伤人体组织并对金属等物品造成损坏的固体或液体。与皮肤接触</a:t>
            </a: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在</a:t>
            </a:r>
            <a:r>
              <a:rPr lang="en-US" altLang="zh-CN" sz="2400" b="1" dirty="0">
                <a:solidFill>
                  <a:schemeClr val="accent2">
                    <a:lumMod val="50000"/>
                  </a:schemeClr>
                </a:solidFill>
                <a:latin typeface="微软雅黑" panose="020B0503020204020204" pitchFamily="34" charset="-122"/>
                <a:ea typeface="微软雅黑" panose="020B0503020204020204" pitchFamily="34" charset="-122"/>
              </a:rPr>
              <a:t>4</a:t>
            </a: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小时</a:t>
            </a:r>
            <a:r>
              <a:rPr lang="zh-CN" altLang="en-US" sz="2000" dirty="0">
                <a:latin typeface="微软雅黑" panose="020B0503020204020204" pitchFamily="34" charset="-122"/>
                <a:ea typeface="微软雅黑" panose="020B0503020204020204" pitchFamily="34" charset="-122"/>
              </a:rPr>
              <a:t>内出现可见坏死现象，或温度在</a:t>
            </a:r>
            <a:r>
              <a:rPr lang="en-US" altLang="zh-CN" sz="2000" dirty="0">
                <a:latin typeface="微软雅黑" panose="020B0503020204020204" pitchFamily="34" charset="-122"/>
                <a:ea typeface="微软雅黑" panose="020B0503020204020204" pitchFamily="34" charset="-122"/>
              </a:rPr>
              <a:t>550C</a:t>
            </a:r>
            <a:r>
              <a:rPr lang="zh-CN" altLang="en-US" sz="2000" dirty="0">
                <a:latin typeface="微软雅黑" panose="020B0503020204020204" pitchFamily="34" charset="-122"/>
                <a:ea typeface="微软雅黑" panose="020B0503020204020204" pitchFamily="34" charset="-122"/>
              </a:rPr>
              <a:t>时，对</a:t>
            </a:r>
            <a:r>
              <a:rPr lang="en-US" altLang="zh-CN" sz="2000" dirty="0">
                <a:latin typeface="微软雅黑" panose="020B0503020204020204" pitchFamily="34" charset="-122"/>
                <a:ea typeface="微软雅黑" panose="020B0503020204020204" pitchFamily="34" charset="-122"/>
              </a:rPr>
              <a:t>20</a:t>
            </a:r>
            <a:r>
              <a:rPr lang="zh-CN" altLang="en-US" sz="2000" dirty="0">
                <a:latin typeface="微软雅黑" panose="020B0503020204020204" pitchFamily="34" charset="-122"/>
                <a:ea typeface="微软雅黑" panose="020B0503020204020204" pitchFamily="34" charset="-122"/>
              </a:rPr>
              <a:t>号钢的表面均匀年腐蚀率超过</a:t>
            </a:r>
            <a:r>
              <a:rPr lang="en-US" altLang="zh-CN" sz="2000" dirty="0">
                <a:latin typeface="微软雅黑" panose="020B0503020204020204" pitchFamily="34" charset="-122"/>
                <a:ea typeface="微软雅黑" panose="020B0503020204020204" pitchFamily="34" charset="-122"/>
              </a:rPr>
              <a:t>6.25mm/</a:t>
            </a:r>
            <a:r>
              <a:rPr lang="zh-CN" altLang="en-US" sz="2000" dirty="0">
                <a:latin typeface="微软雅黑" panose="020B0503020204020204" pitchFamily="34" charset="-122"/>
                <a:ea typeface="微软雅黑" panose="020B0503020204020204" pitchFamily="34" charset="-122"/>
              </a:rPr>
              <a:t>年的固体或液体。</a:t>
            </a:r>
            <a:endParaRPr lang="zh-CN" altLang="en-US" sz="2000" dirty="0">
              <a:latin typeface="微软雅黑" panose="020B0503020204020204" pitchFamily="34" charset="-122"/>
              <a:ea typeface="微软雅黑" panose="020B0503020204020204" pitchFamily="34" charset="-122"/>
            </a:endParaRPr>
          </a:p>
        </p:txBody>
      </p:sp>
      <p:sp>
        <p:nvSpPr>
          <p:cNvPr id="1048832" name="TextBox 53"/>
          <p:cNvSpPr txBox="1">
            <a:spLocks noChangeAspect="1" noChangeArrowheads="1"/>
          </p:cNvSpPr>
          <p:nvPr/>
        </p:nvSpPr>
        <p:spPr bwMode="auto">
          <a:xfrm>
            <a:off x="714907" y="1412776"/>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腐蚀品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833" name="矩形 6"/>
          <p:cNvSpPr/>
          <p:nvPr/>
        </p:nvSpPr>
        <p:spPr>
          <a:xfrm>
            <a:off x="519644" y="1411189"/>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1"/>
                                        </p:tgtEl>
                                        <p:attrNameLst>
                                          <p:attrName>style.visibility</p:attrName>
                                        </p:attrNameLst>
                                      </p:cBhvr>
                                      <p:to>
                                        <p:strVal val="visible"/>
                                      </p:to>
                                    </p:set>
                                    <p:animEffect transition="in" filter="randombar(horizontal)">
                                      <p:cBhvr>
                                        <p:cTn id="7" dur="500"/>
                                        <p:tgtEl>
                                          <p:spTgt spid="209719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8833"/>
                                        </p:tgtEl>
                                        <p:attrNameLst>
                                          <p:attrName>style.visibility</p:attrName>
                                        </p:attrNameLst>
                                      </p:cBhvr>
                                      <p:to>
                                        <p:strVal val="visible"/>
                                      </p:to>
                                    </p:set>
                                    <p:anim calcmode="lin" valueType="num">
                                      <p:cBhvr additive="base">
                                        <p:cTn id="11" dur="500" fill="hold"/>
                                        <p:tgtEl>
                                          <p:spTgt spid="1048833"/>
                                        </p:tgtEl>
                                        <p:attrNameLst>
                                          <p:attrName>ppt_x</p:attrName>
                                        </p:attrNameLst>
                                      </p:cBhvr>
                                      <p:tavLst>
                                        <p:tav tm="0">
                                          <p:val>
                                            <p:strVal val="1+#ppt_w/2"/>
                                          </p:val>
                                        </p:tav>
                                        <p:tav tm="100000">
                                          <p:val>
                                            <p:strVal val="#ppt_x"/>
                                          </p:val>
                                        </p:tav>
                                      </p:tavLst>
                                    </p:anim>
                                    <p:anim calcmode="lin" valueType="num">
                                      <p:cBhvr additive="base">
                                        <p:cTn id="12" dur="500" fill="hold"/>
                                        <p:tgtEl>
                                          <p:spTgt spid="104883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8832"/>
                                        </p:tgtEl>
                                        <p:attrNameLst>
                                          <p:attrName>style.visibility</p:attrName>
                                        </p:attrNameLst>
                                      </p:cBhvr>
                                      <p:to>
                                        <p:strVal val="visible"/>
                                      </p:to>
                                    </p:set>
                                    <p:anim calcmode="lin" valueType="num">
                                      <p:cBhvr additive="base">
                                        <p:cTn id="15" dur="500" fill="hold"/>
                                        <p:tgtEl>
                                          <p:spTgt spid="1048832"/>
                                        </p:tgtEl>
                                        <p:attrNameLst>
                                          <p:attrName>ppt_x</p:attrName>
                                        </p:attrNameLst>
                                      </p:cBhvr>
                                      <p:tavLst>
                                        <p:tav tm="0">
                                          <p:val>
                                            <p:strVal val="1+#ppt_w/2"/>
                                          </p:val>
                                        </p:tav>
                                        <p:tav tm="100000">
                                          <p:val>
                                            <p:strVal val="#ppt_x"/>
                                          </p:val>
                                        </p:tav>
                                      </p:tavLst>
                                    </p:anim>
                                    <p:anim calcmode="lin" valueType="num">
                                      <p:cBhvr additive="base">
                                        <p:cTn id="16" dur="500" fill="hold"/>
                                        <p:tgtEl>
                                          <p:spTgt spid="1048832"/>
                                        </p:tgtEl>
                                        <p:attrNameLst>
                                          <p:attrName>ppt_y</p:attrName>
                                        </p:attrNameLst>
                                      </p:cBhvr>
                                      <p:tavLst>
                                        <p:tav tm="0">
                                          <p:val>
                                            <p:strVal val="#ppt_y"/>
                                          </p:val>
                                        </p:tav>
                                        <p:tav tm="100000">
                                          <p:val>
                                            <p:strVal val="#ppt_y"/>
                                          </p:val>
                                        </p:tav>
                                      </p:tavLst>
                                    </p:anim>
                                  </p:childTnLst>
                                </p:cTn>
                              </p:par>
                            </p:childTnLst>
                          </p:cTn>
                        </p:par>
                        <p:par>
                          <p:cTn id="17" fill="hold">
                            <p:stCondLst>
                              <p:cond delay="1299"/>
                            </p:stCondLst>
                            <p:childTnLst>
                              <p:par>
                                <p:cTn id="18" presetID="22" presetClass="entr" presetSubtype="1" fill="hold" grpId="0" nodeType="afterEffect">
                                  <p:stCondLst>
                                    <p:cond delay="0"/>
                                  </p:stCondLst>
                                  <p:childTnLst>
                                    <p:set>
                                      <p:cBhvr>
                                        <p:cTn id="19" dur="1" fill="hold">
                                          <p:stCondLst>
                                            <p:cond delay="0"/>
                                          </p:stCondLst>
                                        </p:cTn>
                                        <p:tgtEl>
                                          <p:spTgt spid="1048831"/>
                                        </p:tgtEl>
                                        <p:attrNameLst>
                                          <p:attrName>style.visibility</p:attrName>
                                        </p:attrNameLst>
                                      </p:cBhvr>
                                      <p:to>
                                        <p:strVal val="visible"/>
                                      </p:to>
                                    </p:set>
                                    <p:animEffect transition="in" filter="wipe(up)">
                                      <p:cBhvr>
                                        <p:cTn id="20" dur="1000"/>
                                        <p:tgtEl>
                                          <p:spTgt spid="10488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31" grpId="0"/>
      <p:bldP spid="1048832" grpId="0"/>
      <p:bldP spid="104883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09" name="文本占位符 1"/>
          <p:cNvSpPr>
            <a:spLocks noGrp="1"/>
          </p:cNvSpPr>
          <p:nvPr>
            <p:ph type="body" sz="quarter" idx="13"/>
          </p:nvPr>
        </p:nvSpPr>
        <p:spPr/>
        <p:txBody>
          <a:bodyPr/>
          <a:p>
            <a:r>
              <a:rPr lang="zh-CN" altLang="en-US" dirty="0"/>
              <a:t>第一章</a:t>
            </a:r>
            <a:endParaRPr lang="zh-CN" altLang="en-US" dirty="0"/>
          </a:p>
        </p:txBody>
      </p:sp>
      <p:sp>
        <p:nvSpPr>
          <p:cNvPr id="1048610" name="文本占位符 2"/>
          <p:cNvSpPr>
            <a:spLocks noGrp="1"/>
          </p:cNvSpPr>
          <p:nvPr>
            <p:ph type="body" sz="quarter" idx="14"/>
          </p:nvPr>
        </p:nvSpPr>
        <p:spPr>
          <a:xfrm>
            <a:off x="6015152" y="5107893"/>
            <a:ext cx="5364048" cy="410467"/>
          </a:xfrm>
        </p:spPr>
        <p:txBody>
          <a:bodyPr/>
          <a:p>
            <a:r>
              <a:rPr lang="zh-CN" altLang="en-US" dirty="0"/>
              <a:t>危险化学品的基础知识</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96" name=""/>
        <p:cNvGrpSpPr/>
        <p:nvPr/>
      </p:nvGrpSpPr>
      <p:grpSpPr>
        <a:xfrm>
          <a:off x="0" y="0"/>
          <a:ext cx="0" cy="0"/>
          <a:chOff x="0" y="0"/>
          <a:chExt cx="0" cy="0"/>
        </a:xfrm>
      </p:grpSpPr>
      <p:sp>
        <p:nvSpPr>
          <p:cNvPr id="1048837" name="文本占位符 1"/>
          <p:cNvSpPr>
            <a:spLocks noGrp="1"/>
          </p:cNvSpPr>
          <p:nvPr>
            <p:ph type="body" sz="quarter" idx="13"/>
          </p:nvPr>
        </p:nvSpPr>
        <p:spPr/>
        <p:txBody>
          <a:bodyPr/>
          <a:p>
            <a:r>
              <a:rPr lang="zh-CN" altLang="en-US" dirty="0"/>
              <a:t>化学品危险性分类</a:t>
            </a:r>
            <a:endParaRPr lang="zh-CN" altLang="en-US" dirty="0"/>
          </a:p>
        </p:txBody>
      </p:sp>
      <p:sp>
        <p:nvSpPr>
          <p:cNvPr id="1048838"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grpSp>
        <p:nvGrpSpPr>
          <p:cNvPr id="197" name="组合 8"/>
          <p:cNvGrpSpPr/>
          <p:nvPr/>
        </p:nvGrpSpPr>
        <p:grpSpPr>
          <a:xfrm>
            <a:off x="1303098" y="1532259"/>
            <a:ext cx="8198018" cy="445622"/>
            <a:chOff x="1150698" y="1454633"/>
            <a:chExt cx="8198018" cy="445622"/>
          </a:xfrm>
        </p:grpSpPr>
        <p:sp>
          <p:nvSpPr>
            <p:cNvPr id="1048839" name="矩形 9"/>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000" b="1" dirty="0">
                  <a:solidFill>
                    <a:schemeClr val="bg1"/>
                  </a:solidFill>
                </a:rPr>
                <a:t>该类按化学性质分为三项</a:t>
              </a:r>
              <a:endParaRPr lang="zh-CN" altLang="en-US" sz="2000" b="1" dirty="0">
                <a:solidFill>
                  <a:schemeClr val="bg1"/>
                </a:solidFill>
              </a:endParaRPr>
            </a:p>
          </p:txBody>
        </p:sp>
        <p:cxnSp>
          <p:nvCxnSpPr>
            <p:cNvPr id="3145737" name="直接连接符 10"/>
            <p:cNvCxnSpPr/>
            <p:nvPr/>
          </p:nvCxnSpPr>
          <p:spPr>
            <a:xfrm>
              <a:off x="2956883" y="1886608"/>
              <a:ext cx="6391833"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48840" name="矩形 11"/>
          <p:cNvSpPr/>
          <p:nvPr/>
        </p:nvSpPr>
        <p:spPr>
          <a:xfrm>
            <a:off x="852985" y="2026607"/>
            <a:ext cx="7692788" cy="1338828"/>
          </a:xfrm>
          <a:prstGeom prst="rect">
            <a:avLst/>
          </a:prstGeom>
        </p:spPr>
        <p:txBody>
          <a:bodyPr wrap="square">
            <a:spAutoFit/>
          </a:bodyPr>
          <a:p>
            <a:pPr marL="742950" lvl="1" indent="-285750">
              <a:lnSpc>
                <a:spcPct val="150000"/>
              </a:lnSpc>
              <a:buClr>
                <a:schemeClr val="accent2">
                  <a:lumMod val="50000"/>
                </a:schemeClr>
              </a:buClr>
              <a:buFont typeface="Wingdings" panose="05000000000000000000" pitchFamily="2" charset="2"/>
              <a:buChar char="p"/>
            </a:pPr>
            <a:r>
              <a:rPr lang="zh-CN" altLang="en-US" dirty="0"/>
              <a:t>酸性腐蚀品 	 如：硫酸、硝酸、盐酸等；</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碱性腐蚀品  	如：氢氧化钠、氢氧化钾、乙醇钠等；</a:t>
            </a:r>
            <a:endParaRPr lang="zh-CN" altLang="en-US" dirty="0"/>
          </a:p>
          <a:p>
            <a:pPr marL="742950" lvl="1" indent="-285750">
              <a:lnSpc>
                <a:spcPct val="150000"/>
              </a:lnSpc>
              <a:buClr>
                <a:schemeClr val="accent2">
                  <a:lumMod val="50000"/>
                </a:schemeClr>
              </a:buClr>
              <a:buFont typeface="Wingdings" panose="05000000000000000000" pitchFamily="2" charset="2"/>
              <a:buChar char="p"/>
            </a:pPr>
            <a:r>
              <a:rPr lang="zh-CN" altLang="en-US" dirty="0"/>
              <a:t>其化腐蚀品  	如：亚氯酸钠溶液、氯化铜、氯化锌等。</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7"/>
                                        </p:tgtEl>
                                        <p:attrNameLst>
                                          <p:attrName>style.visibility</p:attrName>
                                        </p:attrNameLst>
                                      </p:cBhvr>
                                      <p:to>
                                        <p:strVal val="visible"/>
                                      </p:to>
                                    </p:set>
                                    <p:anim calcmode="lin" valueType="num">
                                      <p:cBhvr additive="base">
                                        <p:cTn id="7" dur="1000" fill="hold"/>
                                        <p:tgtEl>
                                          <p:spTgt spid="197"/>
                                        </p:tgtEl>
                                        <p:attrNameLst>
                                          <p:attrName>ppt_x</p:attrName>
                                        </p:attrNameLst>
                                      </p:cBhvr>
                                      <p:tavLst>
                                        <p:tav tm="0">
                                          <p:val>
                                            <p:strVal val="1+#ppt_w/2"/>
                                          </p:val>
                                        </p:tav>
                                        <p:tav tm="100000">
                                          <p:val>
                                            <p:strVal val="#ppt_x"/>
                                          </p:val>
                                        </p:tav>
                                      </p:tavLst>
                                    </p:anim>
                                    <p:anim calcmode="lin" valueType="num">
                                      <p:cBhvr additive="base">
                                        <p:cTn id="8" dur="1000" fill="hold"/>
                                        <p:tgtEl>
                                          <p:spTgt spid="19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048840"/>
                                        </p:tgtEl>
                                        <p:attrNameLst>
                                          <p:attrName>style.visibility</p:attrName>
                                        </p:attrNameLst>
                                      </p:cBhvr>
                                      <p:to>
                                        <p:strVal val="visible"/>
                                      </p:to>
                                    </p:set>
                                    <p:animEffect transition="in" filter="wipe(up)">
                                      <p:cBhvr>
                                        <p:cTn id="13" dur="1000"/>
                                        <p:tgtEl>
                                          <p:spTgt spid="10488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4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200" name=""/>
        <p:cNvGrpSpPr/>
        <p:nvPr/>
      </p:nvGrpSpPr>
      <p:grpSpPr>
        <a:xfrm>
          <a:off x="0" y="0"/>
          <a:ext cx="0" cy="0"/>
          <a:chOff x="0" y="0"/>
          <a:chExt cx="0" cy="0"/>
        </a:xfrm>
      </p:grpSpPr>
      <p:sp>
        <p:nvSpPr>
          <p:cNvPr id="1048844" name="文本占位符 3"/>
          <p:cNvSpPr>
            <a:spLocks noGrp="1"/>
          </p:cNvSpPr>
          <p:nvPr>
            <p:ph type="body" sz="quarter" idx="13"/>
          </p:nvPr>
        </p:nvSpPr>
        <p:spPr/>
        <p:txBody>
          <a:bodyPr/>
          <a:p>
            <a:r>
              <a:rPr lang="zh-CN" altLang="en-US" dirty="0"/>
              <a:t>第四章</a:t>
            </a:r>
            <a:endParaRPr lang="zh-CN" altLang="en-US" dirty="0"/>
          </a:p>
        </p:txBody>
      </p:sp>
      <p:sp>
        <p:nvSpPr>
          <p:cNvPr id="1048845" name="文本占位符 4"/>
          <p:cNvSpPr>
            <a:spLocks noGrp="1"/>
          </p:cNvSpPr>
          <p:nvPr>
            <p:ph type="body" sz="quarter" idx="14"/>
          </p:nvPr>
        </p:nvSpPr>
        <p:spPr>
          <a:xfrm>
            <a:off x="5928066" y="5107893"/>
            <a:ext cx="5828505" cy="410467"/>
          </a:xfrm>
        </p:spPr>
        <p:txBody>
          <a:bodyPr/>
          <a:p>
            <a:r>
              <a:rPr lang="zh-CN" altLang="en-US" dirty="0"/>
              <a:t>危险化学品对人体的危害</a:t>
            </a:r>
            <a:endParaRPr lang="zh-CN" altLang="en-US" dirty="0"/>
          </a:p>
        </p:txBody>
      </p:sp>
      <p:sp>
        <p:nvSpPr>
          <p:cNvPr id="1048846" name="灯片编号占位符 1"/>
          <p:cNvSpPr>
            <a:spLocks noGrp="1"/>
          </p:cNvSpPr>
          <p:nvPr>
            <p:ph type="sldNum" sz="quarter" idx="4294967295"/>
          </p:nvPr>
        </p:nvSpPr>
        <p:spPr>
          <a:xfrm>
            <a:off x="11595100" y="390525"/>
            <a:ext cx="596900" cy="365125"/>
          </a:xfrm>
        </p:spPr>
        <p:txBody>
          <a:bodyPr/>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203" name=""/>
        <p:cNvGrpSpPr/>
        <p:nvPr/>
      </p:nvGrpSpPr>
      <p:grpSpPr>
        <a:xfrm>
          <a:off x="0" y="0"/>
          <a:ext cx="0" cy="0"/>
          <a:chOff x="0" y="0"/>
          <a:chExt cx="0" cy="0"/>
        </a:xfrm>
      </p:grpSpPr>
      <p:sp>
        <p:nvSpPr>
          <p:cNvPr id="1048850"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8851"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grpSp>
        <p:nvGrpSpPr>
          <p:cNvPr id="204" name="组合 8"/>
          <p:cNvGrpSpPr/>
          <p:nvPr/>
        </p:nvGrpSpPr>
        <p:grpSpPr>
          <a:xfrm>
            <a:off x="495572" y="1610817"/>
            <a:ext cx="5360186" cy="548134"/>
            <a:chOff x="210843" y="1353072"/>
            <a:chExt cx="5360186" cy="548134"/>
          </a:xfrm>
        </p:grpSpPr>
        <p:sp>
          <p:nvSpPr>
            <p:cNvPr id="1048852" name="流程图: 决策 9"/>
            <p:cNvSpPr/>
            <p:nvPr/>
          </p:nvSpPr>
          <p:spPr>
            <a:xfrm>
              <a:off x="210843" y="1353072"/>
              <a:ext cx="588963" cy="531812"/>
            </a:xfrm>
            <a:prstGeom prst="flowChartDecision">
              <a:avLst/>
            </a:prstGeom>
            <a:solidFill>
              <a:schemeClr val="accent2">
                <a:lumMod val="50000"/>
              </a:schemeClr>
            </a:solidFill>
            <a:ln>
              <a:noFill/>
            </a:ln>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endParaRPr lang="en-US" altLang="zh-CN" sz="2800" dirty="0">
                <a:solidFill>
                  <a:schemeClr val="bg1"/>
                </a:solidFill>
                <a:latin typeface="Impact" panose="020B0806030902050204" charset="0"/>
                <a:ea typeface="微软雅黑" panose="020B0503020204020204" pitchFamily="34" charset="-122"/>
              </a:endParaRPr>
            </a:p>
          </p:txBody>
        </p:sp>
        <p:cxnSp>
          <p:nvCxnSpPr>
            <p:cNvPr id="3145738" name="直接连接符 10"/>
            <p:cNvCxnSpPr/>
            <p:nvPr/>
          </p:nvCxnSpPr>
          <p:spPr>
            <a:xfrm flipH="1" flipV="1">
              <a:off x="503510" y="1881709"/>
              <a:ext cx="5067519" cy="3175"/>
            </a:xfrm>
            <a:prstGeom prst="line">
              <a:avLst/>
            </a:prstGeom>
            <a:ln w="38100">
              <a:solidFill>
                <a:srgbClr val="843C0C"/>
              </a:solidFill>
            </a:ln>
          </p:spPr>
          <p:style>
            <a:lnRef idx="1">
              <a:schemeClr val="accent1"/>
            </a:lnRef>
            <a:fillRef idx="0">
              <a:schemeClr val="accent1"/>
            </a:fillRef>
            <a:effectRef idx="0">
              <a:schemeClr val="accent1"/>
            </a:effectRef>
            <a:fontRef idx="minor">
              <a:schemeClr val="tx1"/>
            </a:fontRef>
          </p:style>
        </p:cxnSp>
        <p:sp>
          <p:nvSpPr>
            <p:cNvPr id="1048853" name="TextBox 27"/>
            <p:cNvSpPr txBox="1">
              <a:spLocks noChangeArrowheads="1"/>
            </p:cNvSpPr>
            <p:nvPr/>
          </p:nvSpPr>
          <p:spPr bwMode="auto">
            <a:xfrm>
              <a:off x="1039522" y="1377986"/>
              <a:ext cx="902811" cy="52322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毒性</a:t>
              </a:r>
              <a:endParaRPr lang="en-US" altLang="zh-CN" sz="28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1048854" name="Text Box 44"/>
          <p:cNvSpPr txBox="1">
            <a:spLocks noChangeArrowheads="1"/>
          </p:cNvSpPr>
          <p:nvPr/>
        </p:nvSpPr>
        <p:spPr bwMode="auto">
          <a:xfrm>
            <a:off x="495572" y="2366868"/>
            <a:ext cx="5616575" cy="2126993"/>
          </a:xfrm>
          <a:prstGeom prst="rect">
            <a:avLst/>
          </a:prstGeom>
          <a:noFill/>
          <a:ln>
            <a:noFill/>
          </a:ln>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指某毒物引起机体损伤的能力，一般用化学物质引起实验动物某种毒性反应所需的剂量表示。不同化学物质的毒性差别很大，例如：几毫克剧毒化学物质可能导致死亡，而低毒化学品必须服用大剂量，才能产生同样的效果。</a:t>
            </a:r>
            <a:endParaRPr lang="zh-CN" altLang="en-US" sz="2000" dirty="0">
              <a:latin typeface="微软雅黑" panose="020B0503020204020204" pitchFamily="34" charset="-122"/>
              <a:ea typeface="微软雅黑" panose="020B0503020204020204" pitchFamily="34" charset="-122"/>
            </a:endParaRPr>
          </a:p>
        </p:txBody>
      </p:sp>
      <p:pic>
        <p:nvPicPr>
          <p:cNvPr id="2097192" name="Picture 4"/>
          <p:cNvPicPr>
            <a:picLocks noChangeAspect="1" noChangeArrowheads="1"/>
          </p:cNvPicPr>
          <p:nvPr/>
        </p:nvPicPr>
        <p:blipFill>
          <a:blip r:embed="rId1"/>
          <a:stretch>
            <a:fillRect/>
          </a:stretch>
        </p:blipFill>
        <p:spPr bwMode="auto">
          <a:xfrm>
            <a:off x="6529635" y="1850956"/>
            <a:ext cx="5665540" cy="4166140"/>
          </a:xfrm>
          <a:prstGeom prst="rect">
            <a:avLst/>
          </a:prstGeom>
          <a:noFill/>
          <a:ln>
            <a:noFill/>
          </a:ln>
        </p:spPr>
      </p:pic>
      <p:cxnSp>
        <p:nvCxnSpPr>
          <p:cNvPr id="3145739" name="直接连接符 15"/>
          <p:cNvCxnSpPr/>
          <p:nvPr/>
        </p:nvCxnSpPr>
        <p:spPr>
          <a:xfrm>
            <a:off x="6417443" y="1884884"/>
            <a:ext cx="0" cy="4132212"/>
          </a:xfrm>
          <a:prstGeom prst="line">
            <a:avLst/>
          </a:prstGeom>
          <a:ln w="1905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2"/>
                                        </p:tgtEl>
                                        <p:attrNameLst>
                                          <p:attrName>style.visibility</p:attrName>
                                        </p:attrNameLst>
                                      </p:cBhvr>
                                      <p:to>
                                        <p:strVal val="visible"/>
                                      </p:to>
                                    </p:set>
                                    <p:animEffect transition="in" filter="randombar(horizontal)">
                                      <p:cBhvr>
                                        <p:cTn id="7" dur="500"/>
                                        <p:tgtEl>
                                          <p:spTgt spid="209719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45739"/>
                                        </p:tgtEl>
                                        <p:attrNameLst>
                                          <p:attrName>style.visibility</p:attrName>
                                        </p:attrNameLst>
                                      </p:cBhvr>
                                      <p:to>
                                        <p:strVal val="visible"/>
                                      </p:to>
                                    </p:set>
                                    <p:animEffect transition="in" filter="wipe(down)">
                                      <p:cBhvr>
                                        <p:cTn id="11" dur="500"/>
                                        <p:tgtEl>
                                          <p:spTgt spid="3145739"/>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04"/>
                                        </p:tgtEl>
                                        <p:attrNameLst>
                                          <p:attrName>style.visibility</p:attrName>
                                        </p:attrNameLst>
                                      </p:cBhvr>
                                      <p:to>
                                        <p:strVal val="visible"/>
                                      </p:to>
                                    </p:set>
                                    <p:anim calcmode="lin" valueType="num">
                                      <p:cBhvr additive="base">
                                        <p:cTn id="15" dur="500" fill="hold"/>
                                        <p:tgtEl>
                                          <p:spTgt spid="204"/>
                                        </p:tgtEl>
                                        <p:attrNameLst>
                                          <p:attrName>ppt_x</p:attrName>
                                        </p:attrNameLst>
                                      </p:cBhvr>
                                      <p:tavLst>
                                        <p:tav tm="0">
                                          <p:val>
                                            <p:strVal val="0-#ppt_w/2"/>
                                          </p:val>
                                        </p:tav>
                                        <p:tav tm="100000">
                                          <p:val>
                                            <p:strVal val="#ppt_x"/>
                                          </p:val>
                                        </p:tav>
                                      </p:tavLst>
                                    </p:anim>
                                    <p:anim calcmode="lin" valueType="num">
                                      <p:cBhvr additive="base">
                                        <p:cTn id="16" dur="500" fill="hold"/>
                                        <p:tgtEl>
                                          <p:spTgt spid="204"/>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048854"/>
                                        </p:tgtEl>
                                        <p:attrNameLst>
                                          <p:attrName>style.visibility</p:attrName>
                                        </p:attrNameLst>
                                      </p:cBhvr>
                                      <p:to>
                                        <p:strVal val="visible"/>
                                      </p:to>
                                    </p:set>
                                    <p:animEffect transition="in" filter="wipe(up)">
                                      <p:cBhvr>
                                        <p:cTn id="20" dur="1000"/>
                                        <p:tgtEl>
                                          <p:spTgt spid="104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5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207" name=""/>
        <p:cNvGrpSpPr/>
        <p:nvPr/>
      </p:nvGrpSpPr>
      <p:grpSpPr>
        <a:xfrm>
          <a:off x="0" y="0"/>
          <a:ext cx="0" cy="0"/>
          <a:chOff x="0" y="0"/>
          <a:chExt cx="0" cy="0"/>
        </a:xfrm>
      </p:grpSpPr>
      <p:sp>
        <p:nvSpPr>
          <p:cNvPr id="1048858"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8859"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860" name="Text Box 44"/>
          <p:cNvSpPr txBox="1">
            <a:spLocks noChangeArrowheads="1"/>
          </p:cNvSpPr>
          <p:nvPr/>
        </p:nvSpPr>
        <p:spPr bwMode="auto">
          <a:xfrm>
            <a:off x="772478" y="2310475"/>
            <a:ext cx="6345613" cy="3731278"/>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50000"/>
              </a:lnSpc>
              <a:buFont typeface="Wingdings" panose="05000000000000000000" pitchFamily="2" charset="2"/>
              <a:buChar char="u"/>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中毒：</a:t>
            </a:r>
            <a:r>
              <a:rPr lang="zh-CN" altLang="en-US" sz="2000" dirty="0">
                <a:latin typeface="微软雅黑" panose="020B0503020204020204" pitchFamily="34" charset="-122"/>
                <a:ea typeface="微软雅黑" panose="020B0503020204020204" pitchFamily="34" charset="-122"/>
              </a:rPr>
              <a:t>中毒是指机体受到毒作用而引起功能性或器质性改变后出现的疾病状态。</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急性中毒：</a:t>
            </a:r>
            <a:r>
              <a:rPr lang="zh-CN" altLang="en-US" sz="2000" dirty="0">
                <a:latin typeface="微软雅黑" panose="020B0503020204020204" pitchFamily="34" charset="-122"/>
                <a:ea typeface="微软雅黑" panose="020B0503020204020204" pitchFamily="34" charset="-122"/>
              </a:rPr>
              <a:t>是指在短时间内接触大量的毒物，迅速作用于人体所发生的病变。</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亚急性中毒：</a:t>
            </a:r>
            <a:r>
              <a:rPr lang="zh-CN" altLang="en-US" sz="2000" dirty="0">
                <a:latin typeface="微软雅黑" panose="020B0503020204020204" pitchFamily="34" charset="-122"/>
                <a:ea typeface="微软雅黑" panose="020B0503020204020204" pitchFamily="34" charset="-122"/>
              </a:rPr>
              <a:t>介于急、慢性中毒之间，但基本上属于急性中毒范畴。</a:t>
            </a:r>
            <a:endParaRPr lang="zh-CN" altLang="en-US" sz="20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慢性中毒：</a:t>
            </a:r>
            <a:r>
              <a:rPr lang="zh-CN" altLang="en-US" sz="2000" dirty="0">
                <a:latin typeface="微软雅黑" panose="020B0503020204020204" pitchFamily="34" charset="-122"/>
                <a:ea typeface="微软雅黑" panose="020B0503020204020204" pitchFamily="34" charset="-122"/>
              </a:rPr>
              <a:t>是指长时间接触低度浓度毒物而造成机体某一脏器损害或全身中毒。</a:t>
            </a:r>
            <a:endParaRPr lang="zh-CN" altLang="en-US" sz="2000" dirty="0">
              <a:latin typeface="微软雅黑" panose="020B0503020204020204" pitchFamily="34" charset="-122"/>
              <a:ea typeface="微软雅黑" panose="020B0503020204020204" pitchFamily="34" charset="-122"/>
            </a:endParaRPr>
          </a:p>
        </p:txBody>
      </p:sp>
      <p:pic>
        <p:nvPicPr>
          <p:cNvPr id="2097193" name="Picture 2"/>
          <p:cNvPicPr>
            <a:picLocks noChangeAspect="1" noChangeArrowheads="1"/>
          </p:cNvPicPr>
          <p:nvPr/>
        </p:nvPicPr>
        <p:blipFill>
          <a:blip r:embed="rId1"/>
          <a:stretch>
            <a:fillRect/>
          </a:stretch>
        </p:blipFill>
        <p:spPr bwMode="auto">
          <a:xfrm>
            <a:off x="7189158" y="1253158"/>
            <a:ext cx="4873453" cy="5488122"/>
          </a:xfrm>
          <a:prstGeom prst="rect">
            <a:avLst/>
          </a:prstGeom>
          <a:noFill/>
          <a:ln>
            <a:noFill/>
          </a:ln>
        </p:spPr>
      </p:pic>
      <p:grpSp>
        <p:nvGrpSpPr>
          <p:cNvPr id="208" name="组合 7"/>
          <p:cNvGrpSpPr/>
          <p:nvPr/>
        </p:nvGrpSpPr>
        <p:grpSpPr>
          <a:xfrm>
            <a:off x="885933" y="1588759"/>
            <a:ext cx="6856970" cy="445622"/>
            <a:chOff x="1150698" y="1454633"/>
            <a:chExt cx="6856970" cy="445622"/>
          </a:xfrm>
        </p:grpSpPr>
        <p:sp>
          <p:nvSpPr>
            <p:cNvPr id="1048861" name="矩形 8"/>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b="1" dirty="0">
                  <a:solidFill>
                    <a:schemeClr val="bg1"/>
                  </a:solidFill>
                </a:rPr>
                <a:t>中毒的定义与分类</a:t>
              </a:r>
              <a:endParaRPr lang="zh-CN" altLang="en-US" sz="2400" b="1" dirty="0">
                <a:solidFill>
                  <a:schemeClr val="bg1"/>
                </a:solidFill>
              </a:endParaRPr>
            </a:p>
          </p:txBody>
        </p:sp>
        <p:cxnSp>
          <p:nvCxnSpPr>
            <p:cNvPr id="3145740" name="直接连接符 9"/>
            <p:cNvCxnSpPr/>
            <p:nvPr/>
          </p:nvCxnSpPr>
          <p:spPr>
            <a:xfrm>
              <a:off x="2956883" y="1886608"/>
              <a:ext cx="5050785"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3"/>
                                        </p:tgtEl>
                                        <p:attrNameLst>
                                          <p:attrName>style.visibility</p:attrName>
                                        </p:attrNameLst>
                                      </p:cBhvr>
                                      <p:to>
                                        <p:strVal val="visible"/>
                                      </p:to>
                                    </p:set>
                                    <p:animEffect transition="in" filter="randombar(horizontal)">
                                      <p:cBhvr>
                                        <p:cTn id="7" dur="500"/>
                                        <p:tgtEl>
                                          <p:spTgt spid="209719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 calcmode="lin" valueType="num">
                                      <p:cBhvr additive="base">
                                        <p:cTn id="11" dur="1000" fill="hold"/>
                                        <p:tgtEl>
                                          <p:spTgt spid="208"/>
                                        </p:tgtEl>
                                        <p:attrNameLst>
                                          <p:attrName>ppt_x</p:attrName>
                                        </p:attrNameLst>
                                      </p:cBhvr>
                                      <p:tavLst>
                                        <p:tav tm="0">
                                          <p:val>
                                            <p:strVal val="1+#ppt_w/2"/>
                                          </p:val>
                                        </p:tav>
                                        <p:tav tm="100000">
                                          <p:val>
                                            <p:strVal val="#ppt_x"/>
                                          </p:val>
                                        </p:tav>
                                      </p:tavLst>
                                    </p:anim>
                                    <p:anim calcmode="lin" valueType="num">
                                      <p:cBhvr additive="base">
                                        <p:cTn id="12" dur="1000" fill="hold"/>
                                        <p:tgtEl>
                                          <p:spTgt spid="20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1048860"/>
                                        </p:tgtEl>
                                        <p:attrNameLst>
                                          <p:attrName>style.visibility</p:attrName>
                                        </p:attrNameLst>
                                      </p:cBhvr>
                                      <p:to>
                                        <p:strVal val="visible"/>
                                      </p:to>
                                    </p:set>
                                    <p:animEffect transition="in" filter="wipe(up)">
                                      <p:cBhvr>
                                        <p:cTn id="16" dur="1000"/>
                                        <p:tgtEl>
                                          <p:spTgt spid="1048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211" name=""/>
        <p:cNvGrpSpPr/>
        <p:nvPr/>
      </p:nvGrpSpPr>
      <p:grpSpPr>
        <a:xfrm>
          <a:off x="0" y="0"/>
          <a:ext cx="0" cy="0"/>
          <a:chOff x="0" y="0"/>
          <a:chExt cx="0" cy="0"/>
        </a:xfrm>
      </p:grpSpPr>
      <p:sp>
        <p:nvSpPr>
          <p:cNvPr id="1048865"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8866"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867" name="Text Box 44"/>
          <p:cNvSpPr txBox="1">
            <a:spLocks noChangeArrowheads="1"/>
          </p:cNvSpPr>
          <p:nvPr/>
        </p:nvSpPr>
        <p:spPr bwMode="auto">
          <a:xfrm>
            <a:off x="1000233" y="2170956"/>
            <a:ext cx="9667767" cy="4589205"/>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粉尘</a:t>
            </a:r>
            <a:r>
              <a:rPr lang="zh-CN" altLang="en-US" sz="2000" dirty="0">
                <a:latin typeface="微软雅黑" panose="020B0503020204020204" pitchFamily="34" charset="-122"/>
                <a:ea typeface="微软雅黑" panose="020B0503020204020204" pitchFamily="34" charset="-122"/>
              </a:rPr>
              <a:t>是指悬浮在空气中的固体颗粒。它产生于固体物料的粉碎过程中。颗粒越小</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悬浮时间越长</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被吸入可能性越大。</a:t>
            </a:r>
            <a:endParaRPr lang="en-US" altLang="zh-CN"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烟</a:t>
            </a:r>
            <a:r>
              <a:rPr lang="zh-CN" altLang="en-US" sz="2000" dirty="0">
                <a:latin typeface="微软雅黑" panose="020B0503020204020204" pitchFamily="34" charset="-122"/>
                <a:ea typeface="微软雅黑" panose="020B0503020204020204" pitchFamily="34" charset="-122"/>
              </a:rPr>
              <a:t>通常指当金属被熔化、气化后迅速冷却所产生的悬浮于空中的非常小的的固体颗粒</a:t>
            </a:r>
            <a:r>
              <a:rPr lang="en-US" altLang="zh-CN" sz="2000" dirty="0">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粒度在</a:t>
            </a:r>
            <a:r>
              <a:rPr lang="en-US" altLang="zh-CN" sz="2000" dirty="0">
                <a:latin typeface="微软雅黑" panose="020B0503020204020204" pitchFamily="34" charset="-122"/>
                <a:ea typeface="微软雅黑" panose="020B0503020204020204" pitchFamily="34" charset="-122"/>
              </a:rPr>
              <a:t>1</a:t>
            </a:r>
            <a:r>
              <a:rPr lang="zh-CN" altLang="en-US" sz="2000" dirty="0">
                <a:latin typeface="微软雅黑" panose="020B0503020204020204" pitchFamily="34" charset="-122"/>
                <a:ea typeface="微软雅黑" panose="020B0503020204020204" pitchFamily="34" charset="-122"/>
              </a:rPr>
              <a:t>微米以下。</a:t>
            </a:r>
            <a:endParaRPr lang="zh-CN" altLang="en-US"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雾</a:t>
            </a:r>
            <a:r>
              <a:rPr lang="zh-CN" altLang="en-US" sz="2000" dirty="0">
                <a:latin typeface="微软雅黑" panose="020B0503020204020204" pitchFamily="34" charset="-122"/>
                <a:ea typeface="微软雅黑" panose="020B0503020204020204" pitchFamily="34" charset="-122"/>
              </a:rPr>
              <a:t>是指悬浮于空气中的液体微粒，多为蒸汽冷凝或液体喷散所形成。</a:t>
            </a:r>
            <a:endParaRPr lang="zh-CN" altLang="en-US"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毒气</a:t>
            </a:r>
            <a:r>
              <a:rPr lang="zh-CN" altLang="en-US" sz="2000" dirty="0">
                <a:latin typeface="微软雅黑" panose="020B0503020204020204" pitchFamily="34" charset="-122"/>
                <a:ea typeface="微软雅黑" panose="020B0503020204020204" pitchFamily="34" charset="-122"/>
              </a:rPr>
              <a:t>是指在室温下以气态形式存在的有害物。它可以从气源不被察觉地、快速地扩散很远。</a:t>
            </a:r>
            <a:endParaRPr lang="zh-CN" altLang="en-US"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有毒蒸气</a:t>
            </a:r>
            <a:r>
              <a:rPr lang="zh-CN" altLang="en-US" sz="2000" dirty="0">
                <a:latin typeface="微软雅黑" panose="020B0503020204020204" pitchFamily="34" charset="-122"/>
                <a:ea typeface="微软雅黑" panose="020B0503020204020204" pitchFamily="34" charset="-122"/>
              </a:rPr>
              <a:t>是指由常温下为液体或固体的物质，经蒸发或升华而形成的有害气体。</a:t>
            </a:r>
            <a:endParaRPr lang="zh-CN" altLang="en-US" sz="2000" dirty="0">
              <a:latin typeface="微软雅黑" panose="020B0503020204020204" pitchFamily="34" charset="-122"/>
              <a:ea typeface="微软雅黑" panose="020B0503020204020204" pitchFamily="34" charset="-122"/>
            </a:endParaRPr>
          </a:p>
          <a:p>
            <a:pPr indent="-342900">
              <a:lnSpc>
                <a:spcPct val="135000"/>
              </a:lnSpc>
              <a:spcBef>
                <a:spcPts val="600"/>
              </a:spcBef>
              <a:buFont typeface="Wingdings" panose="05000000000000000000" pitchFamily="2" charset="2"/>
              <a:buChar char="u"/>
            </a:pPr>
            <a:endParaRPr lang="zh-CN" altLang="en-US" sz="2000" dirty="0">
              <a:latin typeface="微软雅黑" panose="020B0503020204020204" pitchFamily="34" charset="-122"/>
              <a:ea typeface="微软雅黑" panose="020B0503020204020204" pitchFamily="34" charset="-122"/>
            </a:endParaRPr>
          </a:p>
        </p:txBody>
      </p:sp>
      <p:grpSp>
        <p:nvGrpSpPr>
          <p:cNvPr id="212" name="组合 7"/>
          <p:cNvGrpSpPr/>
          <p:nvPr/>
        </p:nvGrpSpPr>
        <p:grpSpPr>
          <a:xfrm>
            <a:off x="1000233" y="1535625"/>
            <a:ext cx="9229617" cy="445622"/>
            <a:chOff x="1150698" y="1454633"/>
            <a:chExt cx="9229617" cy="445622"/>
          </a:xfrm>
        </p:grpSpPr>
        <p:sp>
          <p:nvSpPr>
            <p:cNvPr id="1048868" name="矩形 8"/>
            <p:cNvSpPr/>
            <p:nvPr/>
          </p:nvSpPr>
          <p:spPr>
            <a:xfrm>
              <a:off x="1150698" y="1454633"/>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b="1" dirty="0">
                  <a:solidFill>
                    <a:schemeClr val="bg1"/>
                  </a:solidFill>
                </a:rPr>
                <a:t>毒性物质的形态 </a:t>
              </a:r>
              <a:endParaRPr lang="zh-CN" altLang="en-US" sz="2400" b="1" dirty="0">
                <a:solidFill>
                  <a:schemeClr val="bg1"/>
                </a:solidFill>
              </a:endParaRPr>
            </a:p>
          </p:txBody>
        </p:sp>
        <p:cxnSp>
          <p:nvCxnSpPr>
            <p:cNvPr id="3145741" name="直接连接符 9"/>
            <p:cNvCxnSpPr/>
            <p:nvPr/>
          </p:nvCxnSpPr>
          <p:spPr>
            <a:xfrm>
              <a:off x="2956883" y="1886608"/>
              <a:ext cx="7423432" cy="0"/>
            </a:xfrm>
            <a:prstGeom prst="lin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 calcmode="lin" valueType="num">
                                      <p:cBhvr additive="base">
                                        <p:cTn id="7" dur="1000" fill="hold"/>
                                        <p:tgtEl>
                                          <p:spTgt spid="212"/>
                                        </p:tgtEl>
                                        <p:attrNameLst>
                                          <p:attrName>ppt_x</p:attrName>
                                        </p:attrNameLst>
                                      </p:cBhvr>
                                      <p:tavLst>
                                        <p:tav tm="0">
                                          <p:val>
                                            <p:strVal val="1+#ppt_w/2"/>
                                          </p:val>
                                        </p:tav>
                                        <p:tav tm="100000">
                                          <p:val>
                                            <p:strVal val="#ppt_x"/>
                                          </p:val>
                                        </p:tav>
                                      </p:tavLst>
                                    </p:anim>
                                    <p:anim calcmode="lin" valueType="num">
                                      <p:cBhvr additive="base">
                                        <p:cTn id="8" dur="1000" fill="hold"/>
                                        <p:tgtEl>
                                          <p:spTgt spid="21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childTnLst>
                                    <p:set>
                                      <p:cBhvr>
                                        <p:cTn id="11" dur="1" fill="hold">
                                          <p:stCondLst>
                                            <p:cond delay="0"/>
                                          </p:stCondLst>
                                        </p:cTn>
                                        <p:tgtEl>
                                          <p:spTgt spid="1048867"/>
                                        </p:tgtEl>
                                        <p:attrNameLst>
                                          <p:attrName>style.visibility</p:attrName>
                                        </p:attrNameLst>
                                      </p:cBhvr>
                                      <p:to>
                                        <p:strVal val="visible"/>
                                      </p:to>
                                    </p:set>
                                    <p:animEffect transition="in" filter="wipe(up)">
                                      <p:cBhvr>
                                        <p:cTn id="12" dur="1000"/>
                                        <p:tgtEl>
                                          <p:spTgt spid="10488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6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215" name=""/>
        <p:cNvGrpSpPr/>
        <p:nvPr/>
      </p:nvGrpSpPr>
      <p:grpSpPr>
        <a:xfrm>
          <a:off x="0" y="0"/>
          <a:ext cx="0" cy="0"/>
          <a:chOff x="0" y="0"/>
          <a:chExt cx="0" cy="0"/>
        </a:xfrm>
      </p:grpSpPr>
      <p:sp>
        <p:nvSpPr>
          <p:cNvPr id="1048872"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8873"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pic>
        <p:nvPicPr>
          <p:cNvPr id="2097194" name="Picture 2"/>
          <p:cNvPicPr>
            <a:picLocks noChangeAspect="1" noChangeArrowheads="1"/>
          </p:cNvPicPr>
          <p:nvPr/>
        </p:nvPicPr>
        <p:blipFill rotWithShape="1">
          <a:blip r:embed="rId1"/>
          <a:srcRect r="3526" b="6689"/>
          <a:stretch>
            <a:fillRect/>
          </a:stretch>
        </p:blipFill>
        <p:spPr bwMode="auto">
          <a:xfrm>
            <a:off x="5245444" y="2259525"/>
            <a:ext cx="6946556" cy="4598475"/>
          </a:xfrm>
          <a:prstGeom prst="rect">
            <a:avLst/>
          </a:prstGeom>
          <a:noFill/>
          <a:ln>
            <a:noFill/>
          </a:ln>
        </p:spPr>
      </p:pic>
      <p:sp>
        <p:nvSpPr>
          <p:cNvPr id="1048874" name="Rectangle 5"/>
          <p:cNvSpPr>
            <a:spLocks noChangeArrowheads="1"/>
          </p:cNvSpPr>
          <p:nvPr/>
        </p:nvSpPr>
        <p:spPr bwMode="auto">
          <a:xfrm>
            <a:off x="1107725" y="2259525"/>
            <a:ext cx="1146468" cy="461665"/>
          </a:xfrm>
          <a:prstGeom prst="rect">
            <a:avLst/>
          </a:prstGeom>
          <a:noFill/>
          <a:ln>
            <a:noFill/>
          </a:ln>
          <a:effectLst>
            <a:outerShdw dist="107763" dir="2700000" algn="ctr" rotWithShape="0">
              <a:schemeClr val="bg2"/>
            </a:outerShdw>
          </a:effectLst>
        </p:spPr>
        <p:txBody>
          <a:bodyPr wrap="none" anchor="ctr">
            <a:spAutoFit/>
          </a:bodyPr>
          <a:p>
            <a:pPr marL="342900" indent="-342900">
              <a:buFont typeface="Wingdings" panose="05000000000000000000" pitchFamily="2" charset="2"/>
              <a:buChar char="u"/>
            </a:pPr>
            <a:r>
              <a:rPr lang="zh-CN" altLang="zh-CN" sz="2400" b="1" dirty="0">
                <a:solidFill>
                  <a:schemeClr val="accent2">
                    <a:lumMod val="50000"/>
                  </a:schemeClr>
                </a:solidFill>
                <a:latin typeface="微软雅黑" panose="020B0503020204020204" pitchFamily="34" charset="-122"/>
                <a:ea typeface="微软雅黑" panose="020B0503020204020204" pitchFamily="34" charset="-122"/>
              </a:rPr>
              <a:t>吸入</a:t>
            </a:r>
            <a:endParaRPr lang="zh-CN" altLang="zh-CN"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875" name="Rectangle 6"/>
          <p:cNvSpPr>
            <a:spLocks noChangeArrowheads="1"/>
          </p:cNvSpPr>
          <p:nvPr/>
        </p:nvSpPr>
        <p:spPr bwMode="auto">
          <a:xfrm>
            <a:off x="1107725" y="2857830"/>
            <a:ext cx="1146468" cy="461665"/>
          </a:xfrm>
          <a:prstGeom prst="rect">
            <a:avLst/>
          </a:prstGeom>
          <a:noFill/>
          <a:ln>
            <a:noFill/>
          </a:ln>
          <a:effectLst>
            <a:outerShdw dist="107763" dir="2700000" algn="ctr" rotWithShape="0">
              <a:schemeClr val="bg2"/>
            </a:outerShdw>
          </a:effectLst>
        </p:spPr>
        <p:txBody>
          <a:bodyPr wrap="none" anchor="ctr">
            <a:spAutoFit/>
          </a:bodyPr>
          <a:p>
            <a:pPr marL="342900" indent="-342900">
              <a:buFont typeface="Wingdings" panose="05000000000000000000" pitchFamily="2" charset="2"/>
              <a:buChar char="u"/>
            </a:pPr>
            <a:r>
              <a:rPr lang="zh-CN" altLang="zh-CN" sz="2400" b="1" dirty="0">
                <a:solidFill>
                  <a:schemeClr val="accent2">
                    <a:lumMod val="50000"/>
                  </a:schemeClr>
                </a:solidFill>
                <a:latin typeface="微软雅黑" panose="020B0503020204020204" pitchFamily="34" charset="-122"/>
                <a:ea typeface="微软雅黑" panose="020B0503020204020204" pitchFamily="34" charset="-122"/>
              </a:rPr>
              <a:t>食入</a:t>
            </a:r>
            <a:endParaRPr lang="zh-CN" altLang="zh-CN"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876" name="Rectangle 7"/>
          <p:cNvSpPr>
            <a:spLocks noChangeArrowheads="1"/>
          </p:cNvSpPr>
          <p:nvPr/>
        </p:nvSpPr>
        <p:spPr bwMode="auto">
          <a:xfrm>
            <a:off x="1107725" y="3456136"/>
            <a:ext cx="1762021" cy="461665"/>
          </a:xfrm>
          <a:prstGeom prst="rect">
            <a:avLst/>
          </a:prstGeom>
          <a:noFill/>
          <a:ln>
            <a:noFill/>
          </a:ln>
          <a:effectLst>
            <a:outerShdw dist="107763" dir="2700000" algn="ctr" rotWithShape="0">
              <a:schemeClr val="bg2"/>
            </a:outerShdw>
          </a:effectLst>
        </p:spPr>
        <p:txBody>
          <a:bodyPr wrap="none" anchor="ctr">
            <a:spAutoFit/>
          </a:bodyPr>
          <a:p>
            <a:pPr marL="342900" indent="-342900">
              <a:spcBef>
                <a:spcPct val="20000"/>
              </a:spcBef>
              <a:buClr>
                <a:srgbClr val="843C0C"/>
              </a:buClr>
              <a:buSzPct val="100000"/>
              <a:buFont typeface="Wingdings" panose="05000000000000000000" pitchFamily="2" charset="2"/>
              <a:buChar char="u"/>
            </a:pPr>
            <a:r>
              <a:rPr lang="zh-CN" altLang="zh-CN" sz="2400" b="1" dirty="0">
                <a:solidFill>
                  <a:schemeClr val="accent2">
                    <a:lumMod val="50000"/>
                  </a:schemeClr>
                </a:solidFill>
                <a:latin typeface="微软雅黑" panose="020B0503020204020204" pitchFamily="34" charset="-122"/>
                <a:ea typeface="微软雅黑" panose="020B0503020204020204" pitchFamily="34" charset="-122"/>
              </a:rPr>
              <a:t>皮肤吸收</a:t>
            </a:r>
            <a:endParaRPr lang="zh-CN" altLang="zh-CN"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877" name="矩形 11"/>
          <p:cNvSpPr/>
          <p:nvPr/>
        </p:nvSpPr>
        <p:spPr>
          <a:xfrm>
            <a:off x="1000233" y="1535625"/>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b="1" dirty="0">
                <a:solidFill>
                  <a:schemeClr val="bg1"/>
                </a:solidFill>
              </a:rPr>
              <a:t>毒物进入人体的途径</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4"/>
                                        </p:tgtEl>
                                        <p:attrNameLst>
                                          <p:attrName>style.visibility</p:attrName>
                                        </p:attrNameLst>
                                      </p:cBhvr>
                                      <p:to>
                                        <p:strVal val="visible"/>
                                      </p:to>
                                    </p:set>
                                    <p:animEffect transition="in" filter="randombar(horizontal)">
                                      <p:cBhvr>
                                        <p:cTn id="7" dur="500"/>
                                        <p:tgtEl>
                                          <p:spTgt spid="2097194"/>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048877"/>
                                        </p:tgtEl>
                                        <p:attrNameLst>
                                          <p:attrName>style.visibility</p:attrName>
                                        </p:attrNameLst>
                                      </p:cBhvr>
                                      <p:to>
                                        <p:strVal val="visible"/>
                                      </p:to>
                                    </p:set>
                                    <p:anim calcmode="lin" valueType="num">
                                      <p:cBhvr>
                                        <p:cTn id="11" dur="1000" fill="hold"/>
                                        <p:tgtEl>
                                          <p:spTgt spid="1048877"/>
                                        </p:tgtEl>
                                        <p:attrNameLst>
                                          <p:attrName>ppt_w</p:attrName>
                                        </p:attrNameLst>
                                      </p:cBhvr>
                                      <p:tavLst>
                                        <p:tav tm="0">
                                          <p:val>
                                            <p:strVal val="#ppt_w+.3"/>
                                          </p:val>
                                        </p:tav>
                                        <p:tav tm="100000">
                                          <p:val>
                                            <p:strVal val="#ppt_w"/>
                                          </p:val>
                                        </p:tav>
                                      </p:tavLst>
                                    </p:anim>
                                    <p:anim calcmode="lin" valueType="num">
                                      <p:cBhvr>
                                        <p:cTn id="12" dur="1000" fill="hold"/>
                                        <p:tgtEl>
                                          <p:spTgt spid="1048877"/>
                                        </p:tgtEl>
                                        <p:attrNameLst>
                                          <p:attrName>ppt_h</p:attrName>
                                        </p:attrNameLst>
                                      </p:cBhvr>
                                      <p:tavLst>
                                        <p:tav tm="0">
                                          <p:val>
                                            <p:strVal val="#ppt_h"/>
                                          </p:val>
                                        </p:tav>
                                        <p:tav tm="100000">
                                          <p:val>
                                            <p:strVal val="#ppt_h"/>
                                          </p:val>
                                        </p:tav>
                                      </p:tavLst>
                                    </p:anim>
                                    <p:animEffect transition="in" filter="fade">
                                      <p:cBhvr>
                                        <p:cTn id="13" dur="1000"/>
                                        <p:tgtEl>
                                          <p:spTgt spid="1048877"/>
                                        </p:tgtEl>
                                      </p:cBhvr>
                                    </p:animEffect>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1048874"/>
                                        </p:tgtEl>
                                        <p:attrNameLst>
                                          <p:attrName>style.visibility</p:attrName>
                                        </p:attrNameLst>
                                      </p:cBhvr>
                                      <p:to>
                                        <p:strVal val="visible"/>
                                      </p:to>
                                    </p:set>
                                    <p:anim calcmode="lin" valueType="num">
                                      <p:cBhvr additive="base">
                                        <p:cTn id="17" dur="500" fill="hold"/>
                                        <p:tgtEl>
                                          <p:spTgt spid="1048874"/>
                                        </p:tgtEl>
                                        <p:attrNameLst>
                                          <p:attrName>ppt_x</p:attrName>
                                        </p:attrNameLst>
                                      </p:cBhvr>
                                      <p:tavLst>
                                        <p:tav tm="0">
                                          <p:val>
                                            <p:strVal val="0-#ppt_w/2"/>
                                          </p:val>
                                        </p:tav>
                                        <p:tav tm="100000">
                                          <p:val>
                                            <p:strVal val="#ppt_x"/>
                                          </p:val>
                                        </p:tav>
                                      </p:tavLst>
                                    </p:anim>
                                    <p:anim calcmode="lin" valueType="num">
                                      <p:cBhvr additive="base">
                                        <p:cTn id="18" dur="500" fill="hold"/>
                                        <p:tgtEl>
                                          <p:spTgt spid="104887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1048875"/>
                                        </p:tgtEl>
                                        <p:attrNameLst>
                                          <p:attrName>style.visibility</p:attrName>
                                        </p:attrNameLst>
                                      </p:cBhvr>
                                      <p:to>
                                        <p:strVal val="visible"/>
                                      </p:to>
                                    </p:set>
                                    <p:anim calcmode="lin" valueType="num">
                                      <p:cBhvr additive="base">
                                        <p:cTn id="22" dur="500" fill="hold"/>
                                        <p:tgtEl>
                                          <p:spTgt spid="1048875"/>
                                        </p:tgtEl>
                                        <p:attrNameLst>
                                          <p:attrName>ppt_x</p:attrName>
                                        </p:attrNameLst>
                                      </p:cBhvr>
                                      <p:tavLst>
                                        <p:tav tm="0">
                                          <p:val>
                                            <p:strVal val="0-#ppt_w/2"/>
                                          </p:val>
                                        </p:tav>
                                        <p:tav tm="100000">
                                          <p:val>
                                            <p:strVal val="#ppt_x"/>
                                          </p:val>
                                        </p:tav>
                                      </p:tavLst>
                                    </p:anim>
                                    <p:anim calcmode="lin" valueType="num">
                                      <p:cBhvr additive="base">
                                        <p:cTn id="23" dur="500" fill="hold"/>
                                        <p:tgtEl>
                                          <p:spTgt spid="1048875"/>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1048876"/>
                                        </p:tgtEl>
                                        <p:attrNameLst>
                                          <p:attrName>style.visibility</p:attrName>
                                        </p:attrNameLst>
                                      </p:cBhvr>
                                      <p:to>
                                        <p:strVal val="visible"/>
                                      </p:to>
                                    </p:set>
                                    <p:anim calcmode="lin" valueType="num">
                                      <p:cBhvr additive="base">
                                        <p:cTn id="27" dur="500" fill="hold"/>
                                        <p:tgtEl>
                                          <p:spTgt spid="1048876"/>
                                        </p:tgtEl>
                                        <p:attrNameLst>
                                          <p:attrName>ppt_x</p:attrName>
                                        </p:attrNameLst>
                                      </p:cBhvr>
                                      <p:tavLst>
                                        <p:tav tm="0">
                                          <p:val>
                                            <p:strVal val="0-#ppt_w/2"/>
                                          </p:val>
                                        </p:tav>
                                        <p:tav tm="100000">
                                          <p:val>
                                            <p:strVal val="#ppt_x"/>
                                          </p:val>
                                        </p:tav>
                                      </p:tavLst>
                                    </p:anim>
                                    <p:anim calcmode="lin" valueType="num">
                                      <p:cBhvr additive="base">
                                        <p:cTn id="28" dur="500" fill="hold"/>
                                        <p:tgtEl>
                                          <p:spTgt spid="10488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74" grpId="0" autoUpdateAnimBg="0"/>
      <p:bldP spid="1048875" grpId="0" autoUpdateAnimBg="0"/>
      <p:bldP spid="1048876" grpId="0" autoUpdateAnimBg="0"/>
      <p:bldP spid="104887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218" name=""/>
        <p:cNvGrpSpPr/>
        <p:nvPr/>
      </p:nvGrpSpPr>
      <p:grpSpPr>
        <a:xfrm>
          <a:off x="0" y="0"/>
          <a:ext cx="0" cy="0"/>
          <a:chOff x="0" y="0"/>
          <a:chExt cx="0" cy="0"/>
        </a:xfrm>
      </p:grpSpPr>
      <p:sp>
        <p:nvSpPr>
          <p:cNvPr id="1048881"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8882"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883" name="Rectangle 5"/>
          <p:cNvSpPr>
            <a:spLocks noChangeArrowheads="1"/>
          </p:cNvSpPr>
          <p:nvPr/>
        </p:nvSpPr>
        <p:spPr bwMode="auto">
          <a:xfrm>
            <a:off x="1044397" y="2259525"/>
            <a:ext cx="1762021" cy="2243050"/>
          </a:xfrm>
          <a:prstGeom prst="rect">
            <a:avLst/>
          </a:prstGeom>
          <a:noFill/>
          <a:ln>
            <a:noFill/>
          </a:ln>
          <a:effectLst>
            <a:outerShdw dist="107763" dir="2700000" algn="ctr" rotWithShape="0">
              <a:schemeClr val="bg2"/>
            </a:outerShdw>
          </a:effectLst>
        </p:spPr>
        <p:txBody>
          <a:bodyPr wrap="none" anchor="ctr">
            <a:spAutoFit/>
          </a:bodyPr>
          <a:p>
            <a:pPr marL="342900" indent="-342900">
              <a:lnSpc>
                <a:spcPct val="150000"/>
              </a:lnSpc>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分布</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生物转化</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排出</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u"/>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蓄积</a:t>
            </a:r>
            <a:endParaRPr lang="zh-CN" altLang="en-US" sz="24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884" name="矩形 11"/>
          <p:cNvSpPr/>
          <p:nvPr/>
        </p:nvSpPr>
        <p:spPr>
          <a:xfrm>
            <a:off x="1000233" y="1535625"/>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b="1" dirty="0">
                <a:solidFill>
                  <a:schemeClr val="bg1"/>
                </a:solidFill>
              </a:rPr>
              <a:t>毒物在体内的过程</a:t>
            </a:r>
            <a:endParaRPr lang="zh-CN" altLang="en-US" sz="2400" b="1" dirty="0">
              <a:solidFill>
                <a:schemeClr val="bg1"/>
              </a:solidFill>
            </a:endParaRPr>
          </a:p>
        </p:txBody>
      </p:sp>
      <p:pic>
        <p:nvPicPr>
          <p:cNvPr id="2097195" name="图片 3"/>
          <p:cNvPicPr>
            <a:picLocks noChangeAspect="1"/>
          </p:cNvPicPr>
          <p:nvPr/>
        </p:nvPicPr>
        <p:blipFill>
          <a:blip r:embed="rId1"/>
          <a:stretch>
            <a:fillRect/>
          </a:stretch>
        </p:blipFill>
        <p:spPr>
          <a:xfrm>
            <a:off x="5966527" y="1419511"/>
            <a:ext cx="3061358" cy="52620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5"/>
                                        </p:tgtEl>
                                        <p:attrNameLst>
                                          <p:attrName>style.visibility</p:attrName>
                                        </p:attrNameLst>
                                      </p:cBhvr>
                                      <p:to>
                                        <p:strVal val="visible"/>
                                      </p:to>
                                    </p:set>
                                    <p:animEffect transition="in" filter="randombar(horizontal)">
                                      <p:cBhvr>
                                        <p:cTn id="7" dur="500"/>
                                        <p:tgtEl>
                                          <p:spTgt spid="2097195"/>
                                        </p:tgtEl>
                                      </p:cBhvr>
                                    </p:animEffect>
                                  </p:childTnLst>
                                </p:cTn>
                              </p:par>
                            </p:childTnLst>
                          </p:cTn>
                        </p:par>
                        <p:par>
                          <p:cTn id="8" fill="hold">
                            <p:stCondLst>
                              <p:cond delay="500"/>
                            </p:stCondLst>
                            <p:childTnLst>
                              <p:par>
                                <p:cTn id="9" presetID="50" presetClass="entr" presetSubtype="0" decel="100000" fill="hold" grpId="0" nodeType="afterEffect">
                                  <p:stCondLst>
                                    <p:cond delay="0"/>
                                  </p:stCondLst>
                                  <p:childTnLst>
                                    <p:set>
                                      <p:cBhvr>
                                        <p:cTn id="10" dur="1" fill="hold">
                                          <p:stCondLst>
                                            <p:cond delay="0"/>
                                          </p:stCondLst>
                                        </p:cTn>
                                        <p:tgtEl>
                                          <p:spTgt spid="1048884"/>
                                        </p:tgtEl>
                                        <p:attrNameLst>
                                          <p:attrName>style.visibility</p:attrName>
                                        </p:attrNameLst>
                                      </p:cBhvr>
                                      <p:to>
                                        <p:strVal val="visible"/>
                                      </p:to>
                                    </p:set>
                                    <p:anim calcmode="lin" valueType="num">
                                      <p:cBhvr>
                                        <p:cTn id="11" dur="1000" fill="hold"/>
                                        <p:tgtEl>
                                          <p:spTgt spid="1048884"/>
                                        </p:tgtEl>
                                        <p:attrNameLst>
                                          <p:attrName>ppt_w</p:attrName>
                                        </p:attrNameLst>
                                      </p:cBhvr>
                                      <p:tavLst>
                                        <p:tav tm="0">
                                          <p:val>
                                            <p:strVal val="#ppt_w+.3"/>
                                          </p:val>
                                        </p:tav>
                                        <p:tav tm="100000">
                                          <p:val>
                                            <p:strVal val="#ppt_w"/>
                                          </p:val>
                                        </p:tav>
                                      </p:tavLst>
                                    </p:anim>
                                    <p:anim calcmode="lin" valueType="num">
                                      <p:cBhvr>
                                        <p:cTn id="12" dur="1000" fill="hold"/>
                                        <p:tgtEl>
                                          <p:spTgt spid="1048884"/>
                                        </p:tgtEl>
                                        <p:attrNameLst>
                                          <p:attrName>ppt_h</p:attrName>
                                        </p:attrNameLst>
                                      </p:cBhvr>
                                      <p:tavLst>
                                        <p:tav tm="0">
                                          <p:val>
                                            <p:strVal val="#ppt_h"/>
                                          </p:val>
                                        </p:tav>
                                        <p:tav tm="100000">
                                          <p:val>
                                            <p:strVal val="#ppt_h"/>
                                          </p:val>
                                        </p:tav>
                                      </p:tavLst>
                                    </p:anim>
                                    <p:animEffect transition="in" filter="fade">
                                      <p:cBhvr>
                                        <p:cTn id="13" dur="1000"/>
                                        <p:tgtEl>
                                          <p:spTgt spid="1048884"/>
                                        </p:tgtEl>
                                      </p:cBhvr>
                                    </p:animEffect>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048883"/>
                                        </p:tgtEl>
                                        <p:attrNameLst>
                                          <p:attrName>style.visibility</p:attrName>
                                        </p:attrNameLst>
                                      </p:cBhvr>
                                      <p:to>
                                        <p:strVal val="visible"/>
                                      </p:to>
                                    </p:set>
                                    <p:animEffect transition="in" filter="wipe(up)">
                                      <p:cBhvr>
                                        <p:cTn id="17" dur="1000"/>
                                        <p:tgtEl>
                                          <p:spTgt spid="1048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83" grpId="0"/>
      <p:bldP spid="104888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221" name=""/>
        <p:cNvGrpSpPr/>
        <p:nvPr/>
      </p:nvGrpSpPr>
      <p:grpSpPr>
        <a:xfrm>
          <a:off x="0" y="0"/>
          <a:ext cx="0" cy="0"/>
          <a:chOff x="0" y="0"/>
          <a:chExt cx="0" cy="0"/>
        </a:xfrm>
      </p:grpSpPr>
      <p:sp>
        <p:nvSpPr>
          <p:cNvPr id="1048888"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8889"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890" name="Rectangle 3"/>
          <p:cNvSpPr>
            <a:spLocks noChangeArrowheads="1"/>
          </p:cNvSpPr>
          <p:nvPr/>
        </p:nvSpPr>
        <p:spPr bwMode="auto">
          <a:xfrm>
            <a:off x="940458" y="2292182"/>
            <a:ext cx="4500000" cy="576000"/>
          </a:xfrm>
          <a:prstGeom prst="rect">
            <a:avLst/>
          </a:prstGeom>
          <a:noFill/>
          <a:ln w="9525" cmpd="sng">
            <a:solidFill>
              <a:srgbClr val="FFFFFF"/>
            </a:solidFill>
            <a:miter lim="800000"/>
          </a:ln>
        </p:spPr>
        <p:txBody>
          <a:bodyPr/>
          <a:p>
            <a:pPr marL="342900" indent="-342900" algn="just" eaLnBrk="0" hangingPunct="0">
              <a:buFont typeface="Wingdings" panose="05000000000000000000" pitchFamily="2" charset="2"/>
              <a:buChar char="u"/>
            </a:pPr>
            <a:r>
              <a:rPr lang="zh-CN" altLang="zh-CN" sz="2000" b="1" dirty="0">
                <a:solidFill>
                  <a:srgbClr val="843C0C"/>
                </a:solidFill>
              </a:rPr>
              <a:t>头：</a:t>
            </a:r>
            <a:r>
              <a:rPr lang="zh-CN" altLang="zh-CN" sz="2000" dirty="0"/>
              <a:t>头晕、头痛</a:t>
            </a:r>
            <a:endParaRPr lang="zh-CN" altLang="zh-CN" sz="2000" dirty="0"/>
          </a:p>
        </p:txBody>
      </p:sp>
      <p:sp>
        <p:nvSpPr>
          <p:cNvPr id="1048891" name="Rectangle 4"/>
          <p:cNvSpPr>
            <a:spLocks noChangeArrowheads="1"/>
          </p:cNvSpPr>
          <p:nvPr/>
        </p:nvSpPr>
        <p:spPr bwMode="auto">
          <a:xfrm>
            <a:off x="940458" y="3171004"/>
            <a:ext cx="4500000" cy="576000"/>
          </a:xfrm>
          <a:prstGeom prst="rect">
            <a:avLst/>
          </a:prstGeom>
          <a:noFill/>
          <a:ln w="9525" cmpd="sng">
            <a:solidFill>
              <a:srgbClr val="FFFFFF"/>
            </a:solidFill>
            <a:miter lim="800000"/>
          </a:ln>
        </p:spPr>
        <p:txBody>
          <a:bodyPr/>
          <a:p>
            <a:pPr marL="342900" indent="-342900" algn="just" eaLnBrk="0" hangingPunct="0">
              <a:buFont typeface="Wingdings" panose="05000000000000000000" pitchFamily="2" charset="2"/>
              <a:buChar char="u"/>
            </a:pPr>
            <a:r>
              <a:rPr lang="zh-CN" altLang="zh-CN" sz="2000" b="1" dirty="0">
                <a:solidFill>
                  <a:srgbClr val="843C0C"/>
                </a:solidFill>
              </a:rPr>
              <a:t>眼睛：</a:t>
            </a:r>
            <a:r>
              <a:rPr lang="zh-CN" altLang="zh-CN" sz="2000" dirty="0"/>
              <a:t>发红、充水发炎、感觉眼内有颗粒似的异物。</a:t>
            </a:r>
            <a:endParaRPr lang="zh-CN" altLang="zh-CN" sz="2000" dirty="0"/>
          </a:p>
        </p:txBody>
      </p:sp>
      <p:sp>
        <p:nvSpPr>
          <p:cNvPr id="1048892" name="Rectangle 5"/>
          <p:cNvSpPr>
            <a:spLocks noChangeArrowheads="1"/>
          </p:cNvSpPr>
          <p:nvPr/>
        </p:nvSpPr>
        <p:spPr bwMode="auto">
          <a:xfrm>
            <a:off x="940458" y="4093369"/>
            <a:ext cx="4500000" cy="576000"/>
          </a:xfrm>
          <a:prstGeom prst="rect">
            <a:avLst/>
          </a:prstGeom>
          <a:noFill/>
          <a:ln w="9525" cmpd="sng">
            <a:solidFill>
              <a:srgbClr val="FFFFFF"/>
            </a:solidFill>
            <a:miter lim="800000"/>
          </a:ln>
        </p:spPr>
        <p:txBody>
          <a:bodyPr/>
          <a:p>
            <a:pPr marL="342900" indent="-342900" algn="just" eaLnBrk="0" hangingPunct="0">
              <a:buFont typeface="Wingdings" panose="05000000000000000000" pitchFamily="2" charset="2"/>
              <a:buChar char="u"/>
            </a:pPr>
            <a:r>
              <a:rPr lang="zh-CN" altLang="zh-CN" sz="2000" b="1" dirty="0">
                <a:solidFill>
                  <a:srgbClr val="843C0C"/>
                </a:solidFill>
              </a:rPr>
              <a:t>鼻和喉：</a:t>
            </a:r>
            <a:r>
              <a:rPr lang="zh-CN" altLang="zh-CN" sz="2000" dirty="0"/>
              <a:t>打喷嚏、咳喇、咽喉疼痛</a:t>
            </a:r>
            <a:endParaRPr lang="zh-CN" altLang="zh-CN" sz="2000" dirty="0"/>
          </a:p>
        </p:txBody>
      </p:sp>
      <p:sp>
        <p:nvSpPr>
          <p:cNvPr id="1048893" name="Rectangle 6"/>
          <p:cNvSpPr>
            <a:spLocks noChangeArrowheads="1"/>
          </p:cNvSpPr>
          <p:nvPr/>
        </p:nvSpPr>
        <p:spPr bwMode="auto">
          <a:xfrm>
            <a:off x="940458" y="4928649"/>
            <a:ext cx="4500000" cy="576000"/>
          </a:xfrm>
          <a:prstGeom prst="rect">
            <a:avLst/>
          </a:prstGeom>
          <a:noFill/>
          <a:ln w="9525" cmpd="sng">
            <a:solidFill>
              <a:srgbClr val="FFFFFF"/>
            </a:solidFill>
            <a:miter lim="800000"/>
          </a:ln>
        </p:spPr>
        <p:txBody>
          <a:bodyPr/>
          <a:p>
            <a:pPr marL="342900" indent="-342900" algn="just" eaLnBrk="0" hangingPunct="0">
              <a:buFont typeface="Wingdings" panose="05000000000000000000" pitchFamily="2" charset="2"/>
              <a:buChar char="u"/>
            </a:pPr>
            <a:r>
              <a:rPr lang="zh-CN" altLang="zh-CN" sz="2000" b="1" dirty="0">
                <a:solidFill>
                  <a:srgbClr val="843C0C"/>
                </a:solidFill>
              </a:rPr>
              <a:t>皮肤：</a:t>
            </a:r>
            <a:r>
              <a:rPr lang="zh-CN" altLang="zh-CN" sz="2000" dirty="0"/>
              <a:t>发红、干燥、出现皮疹、发痒、皮癌</a:t>
            </a:r>
            <a:endParaRPr lang="zh-CN" altLang="zh-CN" sz="2000" dirty="0"/>
          </a:p>
        </p:txBody>
      </p:sp>
      <p:sp>
        <p:nvSpPr>
          <p:cNvPr id="1048894" name="Rectangle 7"/>
          <p:cNvSpPr>
            <a:spLocks noChangeArrowheads="1"/>
          </p:cNvSpPr>
          <p:nvPr/>
        </p:nvSpPr>
        <p:spPr bwMode="auto">
          <a:xfrm>
            <a:off x="6579411" y="3192775"/>
            <a:ext cx="5215713" cy="576000"/>
          </a:xfrm>
          <a:prstGeom prst="rect">
            <a:avLst/>
          </a:prstGeom>
          <a:noFill/>
          <a:ln w="9525" cmpd="sng">
            <a:solidFill>
              <a:srgbClr val="FFFFFF"/>
            </a:solidFill>
            <a:miter lim="800000"/>
          </a:ln>
        </p:spPr>
        <p:txBody>
          <a:bodyPr/>
          <a:p>
            <a:pPr marL="342900" indent="-342900" algn="just" eaLnBrk="0" hangingPunct="0">
              <a:buFont typeface="Wingdings" panose="05000000000000000000" pitchFamily="2" charset="2"/>
              <a:buChar char="u"/>
            </a:pPr>
            <a:r>
              <a:rPr lang="zh-CN" altLang="zh-CN" sz="2000" b="1" dirty="0">
                <a:solidFill>
                  <a:srgbClr val="843C0C"/>
                </a:solidFill>
              </a:rPr>
              <a:t>神经系统：</a:t>
            </a:r>
            <a:r>
              <a:rPr lang="zh-CN" altLang="zh-CN" sz="2000" dirty="0"/>
              <a:t>紧张不安、易怒、失眼、颤抖</a:t>
            </a:r>
            <a:endParaRPr lang="zh-CN" altLang="zh-CN" sz="2000" dirty="0"/>
          </a:p>
        </p:txBody>
      </p:sp>
      <p:sp>
        <p:nvSpPr>
          <p:cNvPr id="1048895" name="Rectangle 8"/>
          <p:cNvSpPr>
            <a:spLocks noChangeArrowheads="1"/>
          </p:cNvSpPr>
          <p:nvPr/>
        </p:nvSpPr>
        <p:spPr bwMode="auto">
          <a:xfrm>
            <a:off x="6635750" y="2292182"/>
            <a:ext cx="4908550" cy="576000"/>
          </a:xfrm>
          <a:prstGeom prst="rect">
            <a:avLst/>
          </a:prstGeom>
          <a:noFill/>
          <a:ln w="9525" cmpd="sng">
            <a:solidFill>
              <a:srgbClr val="FFFFFF"/>
            </a:solidFill>
            <a:miter lim="800000"/>
          </a:ln>
        </p:spPr>
        <p:txBody>
          <a:bodyPr/>
          <a:p>
            <a:pPr marL="342900" indent="-342900" algn="just" eaLnBrk="0" hangingPunct="0">
              <a:buFont typeface="Wingdings" panose="05000000000000000000" pitchFamily="2" charset="2"/>
              <a:buChar char="u"/>
            </a:pPr>
            <a:r>
              <a:rPr lang="zh-CN" altLang="zh-CN" sz="2000" b="1" dirty="0">
                <a:solidFill>
                  <a:srgbClr val="843C0C"/>
                </a:solidFill>
              </a:rPr>
              <a:t>胸腔和肺：</a:t>
            </a:r>
            <a:r>
              <a:rPr lang="zh-CN" altLang="zh-CN" sz="2000" dirty="0"/>
              <a:t>气喘、咳喇、气短、肺癌</a:t>
            </a:r>
            <a:endParaRPr lang="zh-CN" altLang="zh-CN" sz="2000" dirty="0"/>
          </a:p>
        </p:txBody>
      </p:sp>
      <p:sp>
        <p:nvSpPr>
          <p:cNvPr id="1048896" name="Rectangle 9"/>
          <p:cNvSpPr>
            <a:spLocks noChangeArrowheads="1"/>
          </p:cNvSpPr>
          <p:nvPr/>
        </p:nvSpPr>
        <p:spPr bwMode="auto">
          <a:xfrm>
            <a:off x="6633386" y="4093369"/>
            <a:ext cx="4500000" cy="576000"/>
          </a:xfrm>
          <a:prstGeom prst="rect">
            <a:avLst/>
          </a:prstGeom>
          <a:noFill/>
          <a:ln w="9525" cmpd="sng">
            <a:solidFill>
              <a:srgbClr val="FFFFFF"/>
            </a:solidFill>
            <a:miter lim="800000"/>
          </a:ln>
        </p:spPr>
        <p:txBody>
          <a:bodyPr/>
          <a:p>
            <a:pPr marL="342900" indent="-342900" algn="just" eaLnBrk="0" hangingPunct="0">
              <a:buFont typeface="Wingdings" panose="05000000000000000000" pitchFamily="2" charset="2"/>
              <a:buChar char="u"/>
            </a:pPr>
            <a:r>
              <a:rPr lang="zh-CN" altLang="zh-CN" sz="2000" b="1" dirty="0">
                <a:solidFill>
                  <a:srgbClr val="843C0C"/>
                </a:solidFill>
              </a:rPr>
              <a:t>胃：</a:t>
            </a:r>
            <a:r>
              <a:rPr lang="zh-CN" altLang="zh-CN" sz="2000" dirty="0"/>
              <a:t>恶心、呕吐、胃痛</a:t>
            </a:r>
            <a:endParaRPr lang="zh-CN" altLang="zh-CN" sz="2000" dirty="0"/>
          </a:p>
        </p:txBody>
      </p:sp>
      <p:sp>
        <p:nvSpPr>
          <p:cNvPr id="1048897" name="Rectangle 10"/>
          <p:cNvSpPr>
            <a:spLocks noChangeArrowheads="1"/>
          </p:cNvSpPr>
          <p:nvPr/>
        </p:nvSpPr>
        <p:spPr bwMode="auto">
          <a:xfrm>
            <a:off x="6633387" y="4928649"/>
            <a:ext cx="5215712" cy="576000"/>
          </a:xfrm>
          <a:prstGeom prst="rect">
            <a:avLst/>
          </a:prstGeom>
          <a:noFill/>
          <a:ln w="9525" cmpd="sng">
            <a:solidFill>
              <a:srgbClr val="FFFFFF"/>
            </a:solidFill>
            <a:miter lim="800000"/>
          </a:ln>
        </p:spPr>
        <p:txBody>
          <a:bodyPr/>
          <a:p>
            <a:pPr marL="342900" indent="-342900" algn="just" eaLnBrk="0" hangingPunct="0">
              <a:spcBef>
                <a:spcPts val="1200"/>
              </a:spcBef>
              <a:buFont typeface="Wingdings" panose="05000000000000000000" pitchFamily="2" charset="2"/>
              <a:buChar char="u"/>
            </a:pPr>
            <a:r>
              <a:rPr lang="zh-CN" altLang="zh-CN" sz="2000" b="1" dirty="0">
                <a:solidFill>
                  <a:srgbClr val="843C0C"/>
                </a:solidFill>
              </a:rPr>
              <a:t>生殖系统：</a:t>
            </a:r>
            <a:endParaRPr lang="en-US" altLang="zh-CN" sz="2000" b="1" dirty="0">
              <a:solidFill>
                <a:srgbClr val="843C0C"/>
              </a:solidFill>
            </a:endParaRPr>
          </a:p>
          <a:p>
            <a:pPr lvl="1" algn="just" eaLnBrk="0" hangingPunct="0">
              <a:spcBef>
                <a:spcPts val="1200"/>
              </a:spcBef>
            </a:pPr>
            <a:r>
              <a:rPr lang="zh-CN" altLang="zh-CN" sz="2000" dirty="0">
                <a:latin typeface="Arial" panose="020B0604020202020204" pitchFamily="34" charset="0"/>
              </a:rPr>
              <a:t>男：精子数目少、损伤精子</a:t>
            </a:r>
            <a:endParaRPr lang="zh-CN" altLang="zh-CN" sz="2000" dirty="0">
              <a:latin typeface="Arial" panose="020B0604020202020204" pitchFamily="34" charset="0"/>
            </a:endParaRPr>
          </a:p>
          <a:p>
            <a:pPr lvl="1" algn="just" eaLnBrk="0" hangingPunct="0"/>
            <a:r>
              <a:rPr lang="zh-CN" altLang="zh-CN" sz="2000" dirty="0"/>
              <a:t>女：月经不调、流产、对卵子或胎儿造成损害</a:t>
            </a:r>
            <a:endParaRPr lang="zh-CN" altLang="zh-CN" sz="2000" dirty="0"/>
          </a:p>
        </p:txBody>
      </p:sp>
      <p:sp>
        <p:nvSpPr>
          <p:cNvPr id="1048898" name="矩形 22"/>
          <p:cNvSpPr/>
          <p:nvPr/>
        </p:nvSpPr>
        <p:spPr>
          <a:xfrm>
            <a:off x="1045578" y="1606326"/>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b="1" dirty="0">
                <a:solidFill>
                  <a:schemeClr val="bg1"/>
                </a:solidFill>
              </a:rPr>
              <a:t>中毒时身体的反应</a:t>
            </a:r>
            <a:endParaRPr lang="zh-CN" altLang="en-US" sz="24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48898"/>
                                        </p:tgtEl>
                                        <p:attrNameLst>
                                          <p:attrName>style.visibility</p:attrName>
                                        </p:attrNameLst>
                                      </p:cBhvr>
                                      <p:to>
                                        <p:strVal val="visible"/>
                                      </p:to>
                                    </p:set>
                                    <p:anim calcmode="lin" valueType="num">
                                      <p:cBhvr>
                                        <p:cTn id="7" dur="1000" fill="hold"/>
                                        <p:tgtEl>
                                          <p:spTgt spid="1048898"/>
                                        </p:tgtEl>
                                        <p:attrNameLst>
                                          <p:attrName>ppt_w</p:attrName>
                                        </p:attrNameLst>
                                      </p:cBhvr>
                                      <p:tavLst>
                                        <p:tav tm="0">
                                          <p:val>
                                            <p:strVal val="#ppt_w+.3"/>
                                          </p:val>
                                        </p:tav>
                                        <p:tav tm="100000">
                                          <p:val>
                                            <p:strVal val="#ppt_w"/>
                                          </p:val>
                                        </p:tav>
                                      </p:tavLst>
                                    </p:anim>
                                    <p:anim calcmode="lin" valueType="num">
                                      <p:cBhvr>
                                        <p:cTn id="8" dur="1000" fill="hold"/>
                                        <p:tgtEl>
                                          <p:spTgt spid="1048898"/>
                                        </p:tgtEl>
                                        <p:attrNameLst>
                                          <p:attrName>ppt_h</p:attrName>
                                        </p:attrNameLst>
                                      </p:cBhvr>
                                      <p:tavLst>
                                        <p:tav tm="0">
                                          <p:val>
                                            <p:strVal val="#ppt_h"/>
                                          </p:val>
                                        </p:tav>
                                        <p:tav tm="100000">
                                          <p:val>
                                            <p:strVal val="#ppt_h"/>
                                          </p:val>
                                        </p:tav>
                                      </p:tavLst>
                                    </p:anim>
                                    <p:animEffect transition="in" filter="fade">
                                      <p:cBhvr>
                                        <p:cTn id="9" dur="1000"/>
                                        <p:tgtEl>
                                          <p:spTgt spid="104889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48890"/>
                                        </p:tgtEl>
                                        <p:attrNameLst>
                                          <p:attrName>style.visibility</p:attrName>
                                        </p:attrNameLst>
                                      </p:cBhvr>
                                      <p:to>
                                        <p:strVal val="visible"/>
                                      </p:to>
                                    </p:set>
                                    <p:animEffect transition="in" filter="fade">
                                      <p:cBhvr>
                                        <p:cTn id="13" dur="1000"/>
                                        <p:tgtEl>
                                          <p:spTgt spid="1048890"/>
                                        </p:tgtEl>
                                      </p:cBhvr>
                                    </p:animEffect>
                                    <p:anim calcmode="lin" valueType="num">
                                      <p:cBhvr>
                                        <p:cTn id="14" dur="1000" fill="hold"/>
                                        <p:tgtEl>
                                          <p:spTgt spid="1048890"/>
                                        </p:tgtEl>
                                        <p:attrNameLst>
                                          <p:attrName>ppt_x</p:attrName>
                                        </p:attrNameLst>
                                      </p:cBhvr>
                                      <p:tavLst>
                                        <p:tav tm="0">
                                          <p:val>
                                            <p:strVal val="#ppt_x"/>
                                          </p:val>
                                        </p:tav>
                                        <p:tav tm="100000">
                                          <p:val>
                                            <p:strVal val="#ppt_x"/>
                                          </p:val>
                                        </p:tav>
                                      </p:tavLst>
                                    </p:anim>
                                    <p:anim calcmode="lin" valueType="num">
                                      <p:cBhvr>
                                        <p:cTn id="15" dur="1000" fill="hold"/>
                                        <p:tgtEl>
                                          <p:spTgt spid="1048890"/>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500"/>
                                  </p:stCondLst>
                                  <p:childTnLst>
                                    <p:set>
                                      <p:cBhvr>
                                        <p:cTn id="17" dur="1" fill="hold">
                                          <p:stCondLst>
                                            <p:cond delay="0"/>
                                          </p:stCondLst>
                                        </p:cTn>
                                        <p:tgtEl>
                                          <p:spTgt spid="1048891"/>
                                        </p:tgtEl>
                                        <p:attrNameLst>
                                          <p:attrName>style.visibility</p:attrName>
                                        </p:attrNameLst>
                                      </p:cBhvr>
                                      <p:to>
                                        <p:strVal val="visible"/>
                                      </p:to>
                                    </p:set>
                                    <p:animEffect transition="in" filter="fade">
                                      <p:cBhvr>
                                        <p:cTn id="18" dur="1000"/>
                                        <p:tgtEl>
                                          <p:spTgt spid="1048891"/>
                                        </p:tgtEl>
                                      </p:cBhvr>
                                    </p:animEffect>
                                    <p:anim calcmode="lin" valueType="num">
                                      <p:cBhvr>
                                        <p:cTn id="19" dur="1000" fill="hold"/>
                                        <p:tgtEl>
                                          <p:spTgt spid="1048891"/>
                                        </p:tgtEl>
                                        <p:attrNameLst>
                                          <p:attrName>ppt_x</p:attrName>
                                        </p:attrNameLst>
                                      </p:cBhvr>
                                      <p:tavLst>
                                        <p:tav tm="0">
                                          <p:val>
                                            <p:strVal val="#ppt_x"/>
                                          </p:val>
                                        </p:tav>
                                        <p:tav tm="100000">
                                          <p:val>
                                            <p:strVal val="#ppt_x"/>
                                          </p:val>
                                        </p:tav>
                                      </p:tavLst>
                                    </p:anim>
                                    <p:anim calcmode="lin" valueType="num">
                                      <p:cBhvr>
                                        <p:cTn id="20" dur="1000" fill="hold"/>
                                        <p:tgtEl>
                                          <p:spTgt spid="104889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1000"/>
                                  </p:stCondLst>
                                  <p:childTnLst>
                                    <p:set>
                                      <p:cBhvr>
                                        <p:cTn id="22" dur="1" fill="hold">
                                          <p:stCondLst>
                                            <p:cond delay="0"/>
                                          </p:stCondLst>
                                        </p:cTn>
                                        <p:tgtEl>
                                          <p:spTgt spid="1048892"/>
                                        </p:tgtEl>
                                        <p:attrNameLst>
                                          <p:attrName>style.visibility</p:attrName>
                                        </p:attrNameLst>
                                      </p:cBhvr>
                                      <p:to>
                                        <p:strVal val="visible"/>
                                      </p:to>
                                    </p:set>
                                    <p:animEffect transition="in" filter="fade">
                                      <p:cBhvr>
                                        <p:cTn id="23" dur="1000"/>
                                        <p:tgtEl>
                                          <p:spTgt spid="1048892"/>
                                        </p:tgtEl>
                                      </p:cBhvr>
                                    </p:animEffect>
                                    <p:anim calcmode="lin" valueType="num">
                                      <p:cBhvr>
                                        <p:cTn id="24" dur="1000" fill="hold"/>
                                        <p:tgtEl>
                                          <p:spTgt spid="1048892"/>
                                        </p:tgtEl>
                                        <p:attrNameLst>
                                          <p:attrName>ppt_x</p:attrName>
                                        </p:attrNameLst>
                                      </p:cBhvr>
                                      <p:tavLst>
                                        <p:tav tm="0">
                                          <p:val>
                                            <p:strVal val="#ppt_x"/>
                                          </p:val>
                                        </p:tav>
                                        <p:tav tm="100000">
                                          <p:val>
                                            <p:strVal val="#ppt_x"/>
                                          </p:val>
                                        </p:tav>
                                      </p:tavLst>
                                    </p:anim>
                                    <p:anim calcmode="lin" valueType="num">
                                      <p:cBhvr>
                                        <p:cTn id="25" dur="1000" fill="hold"/>
                                        <p:tgtEl>
                                          <p:spTgt spid="1048892"/>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1500"/>
                                  </p:stCondLst>
                                  <p:childTnLst>
                                    <p:set>
                                      <p:cBhvr>
                                        <p:cTn id="27" dur="1" fill="hold">
                                          <p:stCondLst>
                                            <p:cond delay="0"/>
                                          </p:stCondLst>
                                        </p:cTn>
                                        <p:tgtEl>
                                          <p:spTgt spid="1048893"/>
                                        </p:tgtEl>
                                        <p:attrNameLst>
                                          <p:attrName>style.visibility</p:attrName>
                                        </p:attrNameLst>
                                      </p:cBhvr>
                                      <p:to>
                                        <p:strVal val="visible"/>
                                      </p:to>
                                    </p:set>
                                    <p:animEffect transition="in" filter="fade">
                                      <p:cBhvr>
                                        <p:cTn id="28" dur="1000"/>
                                        <p:tgtEl>
                                          <p:spTgt spid="1048893"/>
                                        </p:tgtEl>
                                      </p:cBhvr>
                                    </p:animEffect>
                                    <p:anim calcmode="lin" valueType="num">
                                      <p:cBhvr>
                                        <p:cTn id="29" dur="1000" fill="hold"/>
                                        <p:tgtEl>
                                          <p:spTgt spid="1048893"/>
                                        </p:tgtEl>
                                        <p:attrNameLst>
                                          <p:attrName>ppt_x</p:attrName>
                                        </p:attrNameLst>
                                      </p:cBhvr>
                                      <p:tavLst>
                                        <p:tav tm="0">
                                          <p:val>
                                            <p:strVal val="#ppt_x"/>
                                          </p:val>
                                        </p:tav>
                                        <p:tav tm="100000">
                                          <p:val>
                                            <p:strVal val="#ppt_x"/>
                                          </p:val>
                                        </p:tav>
                                      </p:tavLst>
                                    </p:anim>
                                    <p:anim calcmode="lin" valueType="num">
                                      <p:cBhvr>
                                        <p:cTn id="30" dur="1000" fill="hold"/>
                                        <p:tgtEl>
                                          <p:spTgt spid="1048893"/>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2000"/>
                                  </p:stCondLst>
                                  <p:childTnLst>
                                    <p:set>
                                      <p:cBhvr>
                                        <p:cTn id="32" dur="1" fill="hold">
                                          <p:stCondLst>
                                            <p:cond delay="0"/>
                                          </p:stCondLst>
                                        </p:cTn>
                                        <p:tgtEl>
                                          <p:spTgt spid="1048895"/>
                                        </p:tgtEl>
                                        <p:attrNameLst>
                                          <p:attrName>style.visibility</p:attrName>
                                        </p:attrNameLst>
                                      </p:cBhvr>
                                      <p:to>
                                        <p:strVal val="visible"/>
                                      </p:to>
                                    </p:set>
                                    <p:animEffect transition="in" filter="fade">
                                      <p:cBhvr>
                                        <p:cTn id="33" dur="1000"/>
                                        <p:tgtEl>
                                          <p:spTgt spid="1048895"/>
                                        </p:tgtEl>
                                      </p:cBhvr>
                                    </p:animEffect>
                                    <p:anim calcmode="lin" valueType="num">
                                      <p:cBhvr>
                                        <p:cTn id="34" dur="1000" fill="hold"/>
                                        <p:tgtEl>
                                          <p:spTgt spid="1048895"/>
                                        </p:tgtEl>
                                        <p:attrNameLst>
                                          <p:attrName>ppt_x</p:attrName>
                                        </p:attrNameLst>
                                      </p:cBhvr>
                                      <p:tavLst>
                                        <p:tav tm="0">
                                          <p:val>
                                            <p:strVal val="#ppt_x"/>
                                          </p:val>
                                        </p:tav>
                                        <p:tav tm="100000">
                                          <p:val>
                                            <p:strVal val="#ppt_x"/>
                                          </p:val>
                                        </p:tav>
                                      </p:tavLst>
                                    </p:anim>
                                    <p:anim calcmode="lin" valueType="num">
                                      <p:cBhvr>
                                        <p:cTn id="35" dur="1000" fill="hold"/>
                                        <p:tgtEl>
                                          <p:spTgt spid="1048895"/>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2500"/>
                                  </p:stCondLst>
                                  <p:childTnLst>
                                    <p:set>
                                      <p:cBhvr>
                                        <p:cTn id="37" dur="1" fill="hold">
                                          <p:stCondLst>
                                            <p:cond delay="0"/>
                                          </p:stCondLst>
                                        </p:cTn>
                                        <p:tgtEl>
                                          <p:spTgt spid="1048894"/>
                                        </p:tgtEl>
                                        <p:attrNameLst>
                                          <p:attrName>style.visibility</p:attrName>
                                        </p:attrNameLst>
                                      </p:cBhvr>
                                      <p:to>
                                        <p:strVal val="visible"/>
                                      </p:to>
                                    </p:set>
                                    <p:animEffect transition="in" filter="fade">
                                      <p:cBhvr>
                                        <p:cTn id="38" dur="1000"/>
                                        <p:tgtEl>
                                          <p:spTgt spid="1048894"/>
                                        </p:tgtEl>
                                      </p:cBhvr>
                                    </p:animEffect>
                                    <p:anim calcmode="lin" valueType="num">
                                      <p:cBhvr>
                                        <p:cTn id="39" dur="1000" fill="hold"/>
                                        <p:tgtEl>
                                          <p:spTgt spid="1048894"/>
                                        </p:tgtEl>
                                        <p:attrNameLst>
                                          <p:attrName>ppt_x</p:attrName>
                                        </p:attrNameLst>
                                      </p:cBhvr>
                                      <p:tavLst>
                                        <p:tav tm="0">
                                          <p:val>
                                            <p:strVal val="#ppt_x"/>
                                          </p:val>
                                        </p:tav>
                                        <p:tav tm="100000">
                                          <p:val>
                                            <p:strVal val="#ppt_x"/>
                                          </p:val>
                                        </p:tav>
                                      </p:tavLst>
                                    </p:anim>
                                    <p:anim calcmode="lin" valueType="num">
                                      <p:cBhvr>
                                        <p:cTn id="40" dur="1000" fill="hold"/>
                                        <p:tgtEl>
                                          <p:spTgt spid="1048894"/>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3000"/>
                                  </p:stCondLst>
                                  <p:childTnLst>
                                    <p:set>
                                      <p:cBhvr>
                                        <p:cTn id="42" dur="1" fill="hold">
                                          <p:stCondLst>
                                            <p:cond delay="0"/>
                                          </p:stCondLst>
                                        </p:cTn>
                                        <p:tgtEl>
                                          <p:spTgt spid="1048896"/>
                                        </p:tgtEl>
                                        <p:attrNameLst>
                                          <p:attrName>style.visibility</p:attrName>
                                        </p:attrNameLst>
                                      </p:cBhvr>
                                      <p:to>
                                        <p:strVal val="visible"/>
                                      </p:to>
                                    </p:set>
                                    <p:animEffect transition="in" filter="fade">
                                      <p:cBhvr>
                                        <p:cTn id="43" dur="1000"/>
                                        <p:tgtEl>
                                          <p:spTgt spid="1048896"/>
                                        </p:tgtEl>
                                      </p:cBhvr>
                                    </p:animEffect>
                                    <p:anim calcmode="lin" valueType="num">
                                      <p:cBhvr>
                                        <p:cTn id="44" dur="1000" fill="hold"/>
                                        <p:tgtEl>
                                          <p:spTgt spid="1048896"/>
                                        </p:tgtEl>
                                        <p:attrNameLst>
                                          <p:attrName>ppt_x</p:attrName>
                                        </p:attrNameLst>
                                      </p:cBhvr>
                                      <p:tavLst>
                                        <p:tav tm="0">
                                          <p:val>
                                            <p:strVal val="#ppt_x"/>
                                          </p:val>
                                        </p:tav>
                                        <p:tav tm="100000">
                                          <p:val>
                                            <p:strVal val="#ppt_x"/>
                                          </p:val>
                                        </p:tav>
                                      </p:tavLst>
                                    </p:anim>
                                    <p:anim calcmode="lin" valueType="num">
                                      <p:cBhvr>
                                        <p:cTn id="45" dur="1000" fill="hold"/>
                                        <p:tgtEl>
                                          <p:spTgt spid="1048896"/>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3500"/>
                                  </p:stCondLst>
                                  <p:childTnLst>
                                    <p:set>
                                      <p:cBhvr>
                                        <p:cTn id="47" dur="1" fill="hold">
                                          <p:stCondLst>
                                            <p:cond delay="0"/>
                                          </p:stCondLst>
                                        </p:cTn>
                                        <p:tgtEl>
                                          <p:spTgt spid="1048897"/>
                                        </p:tgtEl>
                                        <p:attrNameLst>
                                          <p:attrName>style.visibility</p:attrName>
                                        </p:attrNameLst>
                                      </p:cBhvr>
                                      <p:to>
                                        <p:strVal val="visible"/>
                                      </p:to>
                                    </p:set>
                                    <p:animEffect transition="in" filter="fade">
                                      <p:cBhvr>
                                        <p:cTn id="48" dur="1000"/>
                                        <p:tgtEl>
                                          <p:spTgt spid="1048897"/>
                                        </p:tgtEl>
                                      </p:cBhvr>
                                    </p:animEffect>
                                    <p:anim calcmode="lin" valueType="num">
                                      <p:cBhvr>
                                        <p:cTn id="49" dur="1000" fill="hold"/>
                                        <p:tgtEl>
                                          <p:spTgt spid="1048897"/>
                                        </p:tgtEl>
                                        <p:attrNameLst>
                                          <p:attrName>ppt_x</p:attrName>
                                        </p:attrNameLst>
                                      </p:cBhvr>
                                      <p:tavLst>
                                        <p:tav tm="0">
                                          <p:val>
                                            <p:strVal val="#ppt_x"/>
                                          </p:val>
                                        </p:tav>
                                        <p:tav tm="100000">
                                          <p:val>
                                            <p:strVal val="#ppt_x"/>
                                          </p:val>
                                        </p:tav>
                                      </p:tavLst>
                                    </p:anim>
                                    <p:anim calcmode="lin" valueType="num">
                                      <p:cBhvr>
                                        <p:cTn id="50" dur="1000" fill="hold"/>
                                        <p:tgtEl>
                                          <p:spTgt spid="10488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890" grpId="0" animBg="1"/>
      <p:bldP spid="1048891" grpId="0" animBg="1"/>
      <p:bldP spid="1048892" grpId="0" animBg="1"/>
      <p:bldP spid="1048893" grpId="0" animBg="1"/>
      <p:bldP spid="1048894" grpId="0" animBg="1"/>
      <p:bldP spid="1048895" grpId="0" animBg="1"/>
      <p:bldP spid="1048896" grpId="0" animBg="1"/>
      <p:bldP spid="1048897" grpId="0" animBg="1"/>
      <p:bldP spid="104889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224" name=""/>
        <p:cNvGrpSpPr/>
        <p:nvPr/>
      </p:nvGrpSpPr>
      <p:grpSpPr>
        <a:xfrm>
          <a:off x="0" y="0"/>
          <a:ext cx="0" cy="0"/>
          <a:chOff x="0" y="0"/>
          <a:chExt cx="0" cy="0"/>
        </a:xfrm>
      </p:grpSpPr>
      <p:pic>
        <p:nvPicPr>
          <p:cNvPr id="2097196" name="Picture 2"/>
          <p:cNvPicPr>
            <a:picLocks noChangeAspect="1" noChangeArrowheads="1"/>
          </p:cNvPicPr>
          <p:nvPr/>
        </p:nvPicPr>
        <p:blipFill>
          <a:blip r:embed="rId1"/>
          <a:stretch>
            <a:fillRect/>
          </a:stretch>
        </p:blipFill>
        <p:spPr bwMode="auto">
          <a:xfrm>
            <a:off x="6726034" y="1496235"/>
            <a:ext cx="5465966" cy="4333021"/>
          </a:xfrm>
          <a:prstGeom prst="rect">
            <a:avLst/>
          </a:prstGeom>
          <a:noFill/>
          <a:ln w="19050">
            <a:noFill/>
            <a:miter lim="800000"/>
            <a:headEnd/>
            <a:tailEnd/>
          </a:ln>
        </p:spPr>
      </p:pic>
      <p:grpSp>
        <p:nvGrpSpPr>
          <p:cNvPr id="225" name="组合 18"/>
          <p:cNvGrpSpPr/>
          <p:nvPr/>
        </p:nvGrpSpPr>
        <p:grpSpPr bwMode="auto">
          <a:xfrm>
            <a:off x="918250" y="2086785"/>
            <a:ext cx="4434800" cy="855523"/>
            <a:chOff x="3779910" y="1722832"/>
            <a:chExt cx="3044388" cy="856237"/>
          </a:xfrm>
        </p:grpSpPr>
        <p:sp>
          <p:nvSpPr>
            <p:cNvPr id="1048902"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03" name="TextBox 21"/>
            <p:cNvSpPr txBox="1"/>
            <p:nvPr/>
          </p:nvSpPr>
          <p:spPr>
            <a:xfrm>
              <a:off x="3779910" y="1747378"/>
              <a:ext cx="2815767" cy="831691"/>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中毒对人体器官的影响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04" name="Text Box 44"/>
          <p:cNvSpPr txBox="1">
            <a:spLocks noChangeArrowheads="1"/>
          </p:cNvSpPr>
          <p:nvPr/>
        </p:nvSpPr>
        <p:spPr bwMode="auto">
          <a:xfrm>
            <a:off x="918250" y="2657783"/>
            <a:ext cx="5619733" cy="3371949"/>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肝脏</a:t>
            </a:r>
            <a:endParaRPr lang="zh-CN" altLang="en-US" sz="2000" b="1" dirty="0">
              <a:solidFill>
                <a:srgbClr val="843C0C"/>
              </a:solidFill>
              <a:latin typeface="微软雅黑" panose="020B0503020204020204" pitchFamily="34" charset="-122"/>
              <a:ea typeface="微软雅黑" panose="020B0503020204020204" pitchFamily="34" charset="-122"/>
            </a:endParaRPr>
          </a:p>
          <a:p>
            <a:pPr>
              <a:lnSpc>
                <a:spcPct val="135000"/>
              </a:lnSpc>
            </a:pPr>
            <a:r>
              <a:rPr lang="zh-CN" altLang="en-US" sz="2000" dirty="0">
                <a:latin typeface="微软雅黑" panose="020B0503020204020204" pitchFamily="34" charset="-122"/>
                <a:ea typeface="微软雅黑" panose="020B0503020204020204" pitchFamily="34" charset="-122"/>
              </a:rPr>
              <a:t>	肝脏作用是净化血液中的有毒物质并在排泄前将它们转化成无害的和水溶性的物质。然而反复接触一些物质是对肝脏有害的，</a:t>
            </a:r>
            <a:r>
              <a:rPr lang="zh-CN" altLang="en-US" sz="2000" b="1" dirty="0">
                <a:solidFill>
                  <a:srgbClr val="843C0C"/>
                </a:solidFill>
                <a:latin typeface="微软雅黑" panose="020B0503020204020204" pitchFamily="34" charset="-122"/>
                <a:ea typeface="微软雅黑" panose="020B0503020204020204" pitchFamily="34" charset="-122"/>
              </a:rPr>
              <a:t>引起病变（肝硬化）和降低肝脏的功能</a:t>
            </a:r>
            <a:r>
              <a:rPr lang="zh-CN" altLang="en-US" sz="2000" dirty="0">
                <a:latin typeface="微软雅黑" panose="020B0503020204020204" pitchFamily="34" charset="-122"/>
                <a:ea typeface="微软雅黑" panose="020B0503020204020204" pitchFamily="34" charset="-122"/>
              </a:rPr>
              <a:t>，例如溶剂酒精、四氯化碳、三氯乙烯、氯仿等，也可能被误认为病毒性肝炎，因为这些化学物质引起肝损伤的症状（黄皮肤、黄眼睛）类似于病毒性肝炎。</a:t>
            </a:r>
            <a:endParaRPr lang="zh-CN" altLang="en-US" sz="2000" dirty="0">
              <a:latin typeface="微软雅黑" panose="020B0503020204020204" pitchFamily="34" charset="-122"/>
              <a:ea typeface="微软雅黑" panose="020B0503020204020204" pitchFamily="34" charset="-122"/>
            </a:endParaRPr>
          </a:p>
        </p:txBody>
      </p:sp>
      <p:sp>
        <p:nvSpPr>
          <p:cNvPr id="1048905"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6"/>
                                        </p:tgtEl>
                                        <p:attrNameLst>
                                          <p:attrName>style.visibility</p:attrName>
                                        </p:attrNameLst>
                                      </p:cBhvr>
                                      <p:to>
                                        <p:strVal val="visible"/>
                                      </p:to>
                                    </p:set>
                                    <p:animEffect transition="in" filter="randombar(horizontal)">
                                      <p:cBhvr>
                                        <p:cTn id="7" dur="500"/>
                                        <p:tgtEl>
                                          <p:spTgt spid="20971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5"/>
                                        </p:tgtEl>
                                        <p:attrNameLst>
                                          <p:attrName>style.visibility</p:attrName>
                                        </p:attrNameLst>
                                      </p:cBhvr>
                                      <p:to>
                                        <p:strVal val="visible"/>
                                      </p:to>
                                    </p:set>
                                    <p:animEffect transition="in" filter="fade">
                                      <p:cBhvr>
                                        <p:cTn id="11" dur="500"/>
                                        <p:tgtEl>
                                          <p:spTgt spid="225"/>
                                        </p:tgtEl>
                                      </p:cBhvr>
                                    </p:animEffect>
                                  </p:childTnLst>
                                </p:cTn>
                              </p:par>
                              <p:par>
                                <p:cTn id="12" presetID="63" presetClass="path" presetSubtype="0" accel="50000" fill="hold" nodeType="withEffect">
                                  <p:stCondLst>
                                    <p:cond delay="0"/>
                                  </p:stCondLst>
                                  <p:childTnLst>
                                    <p:animMotion origin="layout" path="M -0.8793 3.33333E-6 L -1.45833E-6 3.33333E-6 " pathEditMode="relative" rAng="0" ptsTypes="AA">
                                      <p:cBhvr>
                                        <p:cTn id="13" dur="500" fill="hold"/>
                                        <p:tgtEl>
                                          <p:spTgt spid="225"/>
                                        </p:tgtEl>
                                        <p:attrNameLst>
                                          <p:attrName>ppt_x</p:attrName>
                                          <p:attrName>ppt_y</p:attrName>
                                        </p:attrNameLst>
                                      </p:cBhvr>
                                      <p:rCtr x="43971"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904"/>
                                        </p:tgtEl>
                                        <p:attrNameLst>
                                          <p:attrName>style.visibility</p:attrName>
                                        </p:attrNameLst>
                                      </p:cBhvr>
                                      <p:to>
                                        <p:strVal val="visible"/>
                                      </p:to>
                                    </p:set>
                                    <p:animEffect transition="in" filter="wipe(up)">
                                      <p:cBhvr>
                                        <p:cTn id="17" dur="1000"/>
                                        <p:tgtEl>
                                          <p:spTgt spid="10489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0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228" name=""/>
        <p:cNvGrpSpPr/>
        <p:nvPr/>
      </p:nvGrpSpPr>
      <p:grpSpPr>
        <a:xfrm>
          <a:off x="0" y="0"/>
          <a:ext cx="0" cy="0"/>
          <a:chOff x="0" y="0"/>
          <a:chExt cx="0" cy="0"/>
        </a:xfrm>
      </p:grpSpPr>
      <p:pic>
        <p:nvPicPr>
          <p:cNvPr id="2097197" name="Picture 2"/>
          <p:cNvPicPr>
            <a:picLocks noChangeAspect="1" noChangeArrowheads="1"/>
          </p:cNvPicPr>
          <p:nvPr/>
        </p:nvPicPr>
        <p:blipFill>
          <a:blip r:embed="rId1"/>
          <a:stretch>
            <a:fillRect/>
          </a:stretch>
        </p:blipFill>
        <p:spPr bwMode="auto">
          <a:xfrm>
            <a:off x="6726034" y="2804193"/>
            <a:ext cx="5465966" cy="3393504"/>
          </a:xfrm>
          <a:prstGeom prst="rect">
            <a:avLst/>
          </a:prstGeom>
          <a:noFill/>
          <a:ln w="19050">
            <a:noFill/>
            <a:miter lim="800000"/>
            <a:headEnd/>
            <a:tailEnd/>
          </a:ln>
        </p:spPr>
      </p:pic>
      <p:grpSp>
        <p:nvGrpSpPr>
          <p:cNvPr id="229" name="组合 18"/>
          <p:cNvGrpSpPr/>
          <p:nvPr/>
        </p:nvGrpSpPr>
        <p:grpSpPr bwMode="auto">
          <a:xfrm>
            <a:off x="823000" y="1515241"/>
            <a:ext cx="4434800" cy="855523"/>
            <a:chOff x="3779910" y="1722832"/>
            <a:chExt cx="3044388" cy="856237"/>
          </a:xfrm>
        </p:grpSpPr>
        <p:sp>
          <p:nvSpPr>
            <p:cNvPr id="1048909"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10" name="TextBox 21"/>
            <p:cNvSpPr txBox="1"/>
            <p:nvPr/>
          </p:nvSpPr>
          <p:spPr>
            <a:xfrm>
              <a:off x="3779910" y="1747378"/>
              <a:ext cx="2815767" cy="831691"/>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中毒对人体器官的影响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11" name="Text Box 44"/>
          <p:cNvSpPr txBox="1">
            <a:spLocks noChangeArrowheads="1"/>
          </p:cNvSpPr>
          <p:nvPr/>
        </p:nvSpPr>
        <p:spPr bwMode="auto">
          <a:xfrm>
            <a:off x="823000" y="2086239"/>
            <a:ext cx="5619733" cy="4245393"/>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肾脏</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dirty="0">
                <a:latin typeface="微软雅黑" panose="020B0503020204020204" pitchFamily="34" charset="-122"/>
                <a:ea typeface="微软雅黑" panose="020B0503020204020204" pitchFamily="34" charset="-122"/>
              </a:rPr>
              <a:t>	肾是泌尿系统的一部分，它的作用是排除由身体产生的废物，</a:t>
            </a:r>
            <a:r>
              <a:rPr lang="zh-CN" altLang="en-US" sz="2000" b="1" dirty="0">
                <a:solidFill>
                  <a:srgbClr val="843C0C"/>
                </a:solidFill>
                <a:latin typeface="微软雅黑" panose="020B0503020204020204" pitchFamily="34" charset="-122"/>
                <a:ea typeface="微软雅黑" panose="020B0503020204020204" pitchFamily="34" charset="-122"/>
              </a:rPr>
              <a:t>也是毒物排泄的主要脏器</a:t>
            </a:r>
            <a:r>
              <a:rPr lang="zh-CN" altLang="en-US" sz="2000" dirty="0">
                <a:latin typeface="微软雅黑" panose="020B0503020204020204" pitchFamily="34" charset="-122"/>
                <a:ea typeface="微软雅黑" panose="020B0503020204020204" pitchFamily="34" charset="-122"/>
              </a:rPr>
              <a:t>，维持水、盐平衡，并控制的维持血液中的酸度。泌尿系统各部位都可能受到有毒物质损害，如慢性铍中毒常伴有尿路结石，杀虫脒中毒可出现出血性膀胱炎等，但常见的还是肾损害。不少生产性毒物对肾有毒作用，尤以重金属和卤代烃最为突出。如汞、铅、铊、镉、四氯化碳、氯仿、六氟丙烯、二氯乙烷、溴甲烷、溴乙烷、碘乙烷等。</a:t>
            </a:r>
            <a:endParaRPr lang="zh-CN" altLang="en-US" sz="2000" dirty="0">
              <a:latin typeface="微软雅黑" panose="020B0503020204020204" pitchFamily="34" charset="-122"/>
              <a:ea typeface="微软雅黑" panose="020B0503020204020204" pitchFamily="34" charset="-122"/>
            </a:endParaRPr>
          </a:p>
        </p:txBody>
      </p:sp>
      <p:sp>
        <p:nvSpPr>
          <p:cNvPr id="1048912"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7"/>
                                        </p:tgtEl>
                                        <p:attrNameLst>
                                          <p:attrName>style.visibility</p:attrName>
                                        </p:attrNameLst>
                                      </p:cBhvr>
                                      <p:to>
                                        <p:strVal val="visible"/>
                                      </p:to>
                                    </p:set>
                                    <p:animEffect transition="in" filter="randombar(horizontal)">
                                      <p:cBhvr>
                                        <p:cTn id="7" dur="500"/>
                                        <p:tgtEl>
                                          <p:spTgt spid="209719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29"/>
                                        </p:tgtEl>
                                        <p:attrNameLst>
                                          <p:attrName>style.visibility</p:attrName>
                                        </p:attrNameLst>
                                      </p:cBhvr>
                                      <p:to>
                                        <p:strVal val="visible"/>
                                      </p:to>
                                    </p:set>
                                    <p:animEffect transition="in" filter="fade">
                                      <p:cBhvr>
                                        <p:cTn id="11" dur="500"/>
                                        <p:tgtEl>
                                          <p:spTgt spid="229"/>
                                        </p:tgtEl>
                                      </p:cBhvr>
                                    </p:animEffect>
                                  </p:childTnLst>
                                </p:cTn>
                              </p:par>
                              <p:par>
                                <p:cTn id="12" presetID="63" presetClass="path" presetSubtype="0" accel="50000" fill="hold" nodeType="withEffect">
                                  <p:stCondLst>
                                    <p:cond delay="0"/>
                                  </p:stCondLst>
                                  <p:childTnLst>
                                    <p:animMotion origin="layout" path="M -0.8793 -1.85185E-6 L 1.04167E-6 -1.85185E-6 " pathEditMode="relative" rAng="0" ptsTypes="AA">
                                      <p:cBhvr>
                                        <p:cTn id="13" dur="500" fill="hold"/>
                                        <p:tgtEl>
                                          <p:spTgt spid="229"/>
                                        </p:tgtEl>
                                        <p:attrNameLst>
                                          <p:attrName>ppt_x</p:attrName>
                                          <p:attrName>ppt_y</p:attrName>
                                        </p:attrNameLst>
                                      </p:cBhvr>
                                      <p:rCtr x="43971"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911"/>
                                        </p:tgtEl>
                                        <p:attrNameLst>
                                          <p:attrName>style.visibility</p:attrName>
                                        </p:attrNameLst>
                                      </p:cBhvr>
                                      <p:to>
                                        <p:strVal val="visible"/>
                                      </p:to>
                                    </p:set>
                                    <p:animEffect transition="in" filter="wipe(up)">
                                      <p:cBhvr>
                                        <p:cTn id="17" dur="1000"/>
                                        <p:tgtEl>
                                          <p:spTgt spid="1048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1" name=""/>
        <p:cNvGrpSpPr/>
        <p:nvPr/>
      </p:nvGrpSpPr>
      <p:grpSpPr>
        <a:xfrm>
          <a:off x="0" y="0"/>
          <a:ext cx="0" cy="0"/>
          <a:chOff x="0" y="0"/>
          <a:chExt cx="0" cy="0"/>
        </a:xfrm>
      </p:grpSpPr>
      <p:sp>
        <p:nvSpPr>
          <p:cNvPr id="1048619" name="文本占位符 3"/>
          <p:cNvSpPr>
            <a:spLocks noGrp="1"/>
          </p:cNvSpPr>
          <p:nvPr>
            <p:ph type="body" sz="quarter" idx="13"/>
          </p:nvPr>
        </p:nvSpPr>
        <p:spPr/>
        <p:txBody>
          <a:bodyPr/>
          <a:p>
            <a:r>
              <a:rPr lang="zh-CN" altLang="en-US" dirty="0"/>
              <a:t>什么是化学品</a:t>
            </a:r>
            <a:endParaRPr lang="zh-CN" altLang="en-US" dirty="0"/>
          </a:p>
        </p:txBody>
      </p:sp>
      <p:sp>
        <p:nvSpPr>
          <p:cNvPr id="1048620" name="矩形 4"/>
          <p:cNvSpPr/>
          <p:nvPr/>
        </p:nvSpPr>
        <p:spPr>
          <a:xfrm>
            <a:off x="231360" y="3432972"/>
            <a:ext cx="6096000" cy="2910840"/>
          </a:xfrm>
          <a:prstGeom prst="rect">
            <a:avLst/>
          </a:prstGeom>
          <a:noFill/>
          <a:ln>
            <a:noFill/>
          </a:ln>
        </p:spPr>
        <p:txBody>
          <a:bodyPr>
            <a:spAutoFit/>
          </a:bodyPr>
          <a:p>
            <a:pPr indent="457200" defTabSz="720725">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化学品</a:t>
            </a:r>
            <a:r>
              <a:rPr lang="zh-CN" altLang="en-US" sz="2000" dirty="0">
                <a:latin typeface="微软雅黑" panose="020B0503020204020204" pitchFamily="34" charset="-122"/>
                <a:ea typeface="微软雅黑" panose="020B0503020204020204" pitchFamily="34" charset="-122"/>
              </a:rPr>
              <a:t>是指各种元素组成的纯净物和混合物，无论是天然的还是人造的，都属于化学品。</a:t>
            </a:r>
            <a:endParaRPr lang="en-US" altLang="zh-CN" sz="2000" dirty="0">
              <a:latin typeface="微软雅黑" panose="020B0503020204020204" pitchFamily="34" charset="-122"/>
              <a:ea typeface="微软雅黑" panose="020B0503020204020204" pitchFamily="34" charset="-122"/>
            </a:endParaRPr>
          </a:p>
          <a:p>
            <a:pPr indent="457200" defTabSz="720725">
              <a:lnSpc>
                <a:spcPct val="150000"/>
              </a:lnSpc>
            </a:pPr>
            <a:r>
              <a:rPr lang="zh-CN" altLang="en-US" sz="2000" dirty="0">
                <a:latin typeface="微软雅黑" panose="020B0503020204020204" pitchFamily="34" charset="-122"/>
                <a:ea typeface="微软雅黑" panose="020B0503020204020204" pitchFamily="34" charset="-122"/>
              </a:rPr>
              <a:t> 据美国化学文摘登录，目前全世界已有的化学品多达</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700万种</a:t>
            </a:r>
            <a:r>
              <a:rPr lang="zh-CN" altLang="en-US" sz="2000" dirty="0">
                <a:latin typeface="微软雅黑" panose="020B0503020204020204" pitchFamily="34" charset="-122"/>
                <a:ea typeface="微软雅黑" panose="020B0503020204020204" pitchFamily="34" charset="-122"/>
              </a:rPr>
              <a:t>，其中</a:t>
            </a:r>
            <a:r>
              <a:rPr lang="zh-CN" altLang="en-US" sz="2000" b="1" dirty="0">
                <a:solidFill>
                  <a:schemeClr val="accent2">
                    <a:lumMod val="50000"/>
                  </a:schemeClr>
                </a:solidFill>
                <a:latin typeface="微软雅黑" panose="020B0503020204020204" pitchFamily="34" charset="-122"/>
                <a:ea typeface="微软雅黑" panose="020B0503020204020204" pitchFamily="34" charset="-122"/>
              </a:rPr>
              <a:t>已做为商品上市的有10万余种，经常使用的有7万多种</a:t>
            </a:r>
            <a:r>
              <a:rPr lang="zh-CN" altLang="en-US" sz="2000" dirty="0">
                <a:latin typeface="微软雅黑" panose="020B0503020204020204" pitchFamily="34" charset="-122"/>
                <a:ea typeface="微软雅黑" panose="020B0503020204020204" pitchFamily="34" charset="-122"/>
              </a:rPr>
              <a:t>，现在每年全世界新出现化学品有1000多种。</a:t>
            </a:r>
            <a:endParaRPr lang="zh-CN" altLang="en-US" sz="2000" dirty="0">
              <a:latin typeface="微软雅黑" panose="020B0503020204020204" pitchFamily="34" charset="-122"/>
              <a:ea typeface="微软雅黑" panose="020B0503020204020204" pitchFamily="34" charset="-122"/>
            </a:endParaRPr>
          </a:p>
        </p:txBody>
      </p:sp>
      <p:sp>
        <p:nvSpPr>
          <p:cNvPr id="1048621" name="灯片编号占位符 5"/>
          <p:cNvSpPr>
            <a:spLocks noGrp="1"/>
          </p:cNvSpPr>
          <p:nvPr>
            <p:ph type="sldNum" sz="quarter" idx="12"/>
          </p:nvPr>
        </p:nvSpPr>
        <p:spPr/>
        <p:txBody>
          <a:bodyPr/>
          <a:p>
            <a:fld id="{E90B57B3-00C1-462E-97B3-2A396444F17F}" type="slidenum">
              <a:rPr lang="zh-CN" altLang="en-US" smtClean="0"/>
            </a:fld>
            <a:endParaRPr lang="zh-CN" altLang="en-US"/>
          </a:p>
        </p:txBody>
      </p:sp>
      <p:pic>
        <p:nvPicPr>
          <p:cNvPr id="2097160" name="图片 6"/>
          <p:cNvPicPr>
            <a:picLocks noChangeAspect="1"/>
          </p:cNvPicPr>
          <p:nvPr/>
        </p:nvPicPr>
        <p:blipFill>
          <a:blip r:embed="rId1"/>
          <a:stretch>
            <a:fillRect/>
          </a:stretch>
        </p:blipFill>
        <p:spPr>
          <a:xfrm>
            <a:off x="6576907" y="1154572"/>
            <a:ext cx="5615093" cy="548571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60"/>
                                        </p:tgtEl>
                                        <p:attrNameLst>
                                          <p:attrName>style.visibility</p:attrName>
                                        </p:attrNameLst>
                                      </p:cBhvr>
                                      <p:to>
                                        <p:strVal val="visible"/>
                                      </p:to>
                                    </p:set>
                                    <p:animEffect transition="in" filter="randombar(horizontal)">
                                      <p:cBhvr>
                                        <p:cTn id="7" dur="500"/>
                                        <p:tgtEl>
                                          <p:spTgt spid="2097160"/>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wd">
                                    <p:tmPct val="10000"/>
                                  </p:iterate>
                                  <p:childTnLst>
                                    <p:set>
                                      <p:cBhvr>
                                        <p:cTn id="10" dur="1" fill="hold">
                                          <p:stCondLst>
                                            <p:cond delay="0"/>
                                          </p:stCondLst>
                                        </p:cTn>
                                        <p:tgtEl>
                                          <p:spTgt spid="1048620"/>
                                        </p:tgtEl>
                                        <p:attrNameLst>
                                          <p:attrName>style.visibility</p:attrName>
                                        </p:attrNameLst>
                                      </p:cBhvr>
                                      <p:to>
                                        <p:strVal val="visible"/>
                                      </p:to>
                                    </p:set>
                                    <p:animEffect transition="in" filter="randombar(horizontal)">
                                      <p:cBhvr>
                                        <p:cTn id="11" dur="500"/>
                                        <p:tgtEl>
                                          <p:spTgt spid="1048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232" name=""/>
        <p:cNvGrpSpPr/>
        <p:nvPr/>
      </p:nvGrpSpPr>
      <p:grpSpPr>
        <a:xfrm>
          <a:off x="0" y="0"/>
          <a:ext cx="0" cy="0"/>
          <a:chOff x="0" y="0"/>
          <a:chExt cx="0" cy="0"/>
        </a:xfrm>
      </p:grpSpPr>
      <p:pic>
        <p:nvPicPr>
          <p:cNvPr id="2097198" name="Picture 2"/>
          <p:cNvPicPr>
            <a:picLocks noChangeAspect="1" noChangeArrowheads="1"/>
          </p:cNvPicPr>
          <p:nvPr/>
        </p:nvPicPr>
        <p:blipFill>
          <a:blip r:embed="rId1"/>
          <a:stretch>
            <a:fillRect/>
          </a:stretch>
        </p:blipFill>
        <p:spPr bwMode="auto">
          <a:xfrm>
            <a:off x="6759063" y="1515241"/>
            <a:ext cx="4682456" cy="4682456"/>
          </a:xfrm>
          <a:prstGeom prst="rect">
            <a:avLst/>
          </a:prstGeom>
          <a:noFill/>
          <a:ln w="19050">
            <a:noFill/>
            <a:miter lim="800000"/>
            <a:headEnd/>
            <a:tailEnd/>
          </a:ln>
        </p:spPr>
      </p:pic>
      <p:grpSp>
        <p:nvGrpSpPr>
          <p:cNvPr id="233" name="组合 18"/>
          <p:cNvGrpSpPr/>
          <p:nvPr/>
        </p:nvGrpSpPr>
        <p:grpSpPr bwMode="auto">
          <a:xfrm>
            <a:off x="842050" y="1839444"/>
            <a:ext cx="4434800" cy="855523"/>
            <a:chOff x="3779910" y="1722832"/>
            <a:chExt cx="3044388" cy="856237"/>
          </a:xfrm>
        </p:grpSpPr>
        <p:sp>
          <p:nvSpPr>
            <p:cNvPr id="1048916"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17" name="TextBox 21"/>
            <p:cNvSpPr txBox="1"/>
            <p:nvPr/>
          </p:nvSpPr>
          <p:spPr>
            <a:xfrm>
              <a:off x="3779910" y="1747378"/>
              <a:ext cx="2815767" cy="831691"/>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中毒对人体器官的影响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18" name="Text Box 44"/>
          <p:cNvSpPr txBox="1">
            <a:spLocks noChangeArrowheads="1"/>
          </p:cNvSpPr>
          <p:nvPr/>
        </p:nvSpPr>
        <p:spPr bwMode="auto">
          <a:xfrm>
            <a:off x="842050" y="2410442"/>
            <a:ext cx="5619733" cy="3787255"/>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神经系统</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dirty="0">
                <a:latin typeface="微软雅黑" panose="020B0503020204020204" pitchFamily="34" charset="-122"/>
                <a:ea typeface="微软雅黑" panose="020B0503020204020204" pitchFamily="34" charset="-122"/>
              </a:rPr>
              <a:t>       神经系统控制机体的活动功能，它也能被一定的化学物质所损害。长期接触一些有机溶剂引起</a:t>
            </a:r>
            <a:r>
              <a:rPr lang="zh-CN" altLang="en-US" sz="2000" b="1" dirty="0">
                <a:solidFill>
                  <a:srgbClr val="843C0C"/>
                </a:solidFill>
                <a:latin typeface="微软雅黑" panose="020B0503020204020204" pitchFamily="34" charset="-122"/>
                <a:ea typeface="微软雅黑" panose="020B0503020204020204" pitchFamily="34" charset="-122"/>
              </a:rPr>
              <a:t>疲劳，失眠，头痛，恶心，</a:t>
            </a:r>
            <a:r>
              <a:rPr lang="zh-CN" altLang="en-US" sz="2000" dirty="0">
                <a:latin typeface="微软雅黑" panose="020B0503020204020204" pitchFamily="34" charset="-122"/>
                <a:ea typeface="微软雅黑" panose="020B0503020204020204" pitchFamily="34" charset="-122"/>
              </a:rPr>
              <a:t>更严重的将导致</a:t>
            </a:r>
            <a:r>
              <a:rPr lang="zh-CN" altLang="en-US" sz="2000" b="1" dirty="0">
                <a:solidFill>
                  <a:srgbClr val="843C0C"/>
                </a:solidFill>
                <a:latin typeface="微软雅黑" panose="020B0503020204020204" pitchFamily="34" charset="-122"/>
                <a:ea typeface="微软雅黑" panose="020B0503020204020204" pitchFamily="34" charset="-122"/>
              </a:rPr>
              <a:t>运动神经功能障碍，瘫痪，感觉神经障碍</a:t>
            </a:r>
            <a:r>
              <a:rPr lang="zh-CN" altLang="en-US" sz="2000" dirty="0">
                <a:latin typeface="微软雅黑" panose="020B0503020204020204" pitchFamily="34" charset="-122"/>
                <a:ea typeface="微软雅黑" panose="020B0503020204020204" pitchFamily="34" charset="-122"/>
              </a:rPr>
              <a:t>；神经末梢感觉减退与接触已烷，锰和铅有关，导致腕垂病；接触有机磷酸盐化合物如对硫磷可影响神经系统功能 ；另外接触二硫化碳，可引起精神紊乱（精神病）</a:t>
            </a:r>
            <a:endParaRPr lang="zh-CN" altLang="en-US" sz="2000" dirty="0">
              <a:latin typeface="微软雅黑" panose="020B0503020204020204" pitchFamily="34" charset="-122"/>
              <a:ea typeface="微软雅黑" panose="020B0503020204020204" pitchFamily="34" charset="-122"/>
            </a:endParaRPr>
          </a:p>
        </p:txBody>
      </p:sp>
      <p:sp>
        <p:nvSpPr>
          <p:cNvPr id="1048919"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8"/>
                                        </p:tgtEl>
                                        <p:attrNameLst>
                                          <p:attrName>style.visibility</p:attrName>
                                        </p:attrNameLst>
                                      </p:cBhvr>
                                      <p:to>
                                        <p:strVal val="visible"/>
                                      </p:to>
                                    </p:set>
                                    <p:animEffect transition="in" filter="randombar(horizontal)">
                                      <p:cBhvr>
                                        <p:cTn id="7" dur="500"/>
                                        <p:tgtEl>
                                          <p:spTgt spid="20971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3"/>
                                        </p:tgtEl>
                                        <p:attrNameLst>
                                          <p:attrName>style.visibility</p:attrName>
                                        </p:attrNameLst>
                                      </p:cBhvr>
                                      <p:to>
                                        <p:strVal val="visible"/>
                                      </p:to>
                                    </p:set>
                                    <p:animEffect transition="in" filter="fade">
                                      <p:cBhvr>
                                        <p:cTn id="11" dur="500"/>
                                        <p:tgtEl>
                                          <p:spTgt spid="233"/>
                                        </p:tgtEl>
                                      </p:cBhvr>
                                    </p:animEffect>
                                  </p:childTnLst>
                                </p:cTn>
                              </p:par>
                              <p:par>
                                <p:cTn id="12" presetID="63" presetClass="path" presetSubtype="0" accel="50000" fill="hold" nodeType="withEffect">
                                  <p:stCondLst>
                                    <p:cond delay="0"/>
                                  </p:stCondLst>
                                  <p:childTnLst>
                                    <p:animMotion origin="layout" path="M -0.8793 4.44444E-6 L -1.45833E-6 4.44444E-6 " pathEditMode="relative" rAng="0" ptsTypes="AA">
                                      <p:cBhvr>
                                        <p:cTn id="13" dur="500" fill="hold"/>
                                        <p:tgtEl>
                                          <p:spTgt spid="233"/>
                                        </p:tgtEl>
                                        <p:attrNameLst>
                                          <p:attrName>ppt_x</p:attrName>
                                          <p:attrName>ppt_y</p:attrName>
                                        </p:attrNameLst>
                                      </p:cBhvr>
                                      <p:rCtr x="43971"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918"/>
                                        </p:tgtEl>
                                        <p:attrNameLst>
                                          <p:attrName>style.visibility</p:attrName>
                                        </p:attrNameLst>
                                      </p:cBhvr>
                                      <p:to>
                                        <p:strVal val="visible"/>
                                      </p:to>
                                    </p:set>
                                    <p:animEffect transition="in" filter="wipe(up)">
                                      <p:cBhvr>
                                        <p:cTn id="17" dur="1000"/>
                                        <p:tgtEl>
                                          <p:spTgt spid="104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1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236" name=""/>
        <p:cNvGrpSpPr/>
        <p:nvPr/>
      </p:nvGrpSpPr>
      <p:grpSpPr>
        <a:xfrm>
          <a:off x="0" y="0"/>
          <a:ext cx="0" cy="0"/>
          <a:chOff x="0" y="0"/>
          <a:chExt cx="0" cy="0"/>
        </a:xfrm>
      </p:grpSpPr>
      <p:pic>
        <p:nvPicPr>
          <p:cNvPr id="2097199" name="Picture 2"/>
          <p:cNvPicPr>
            <a:picLocks noChangeAspect="1" noChangeArrowheads="1"/>
          </p:cNvPicPr>
          <p:nvPr/>
        </p:nvPicPr>
        <p:blipFill>
          <a:blip r:embed="rId1"/>
          <a:stretch>
            <a:fillRect/>
          </a:stretch>
        </p:blipFill>
        <p:spPr bwMode="auto">
          <a:xfrm>
            <a:off x="6385583" y="2468094"/>
            <a:ext cx="5853208" cy="4389906"/>
          </a:xfrm>
          <a:prstGeom prst="rect">
            <a:avLst/>
          </a:prstGeom>
          <a:noFill/>
          <a:ln w="19050">
            <a:noFill/>
            <a:miter lim="800000"/>
            <a:headEnd/>
            <a:tailEnd/>
          </a:ln>
        </p:spPr>
      </p:pic>
      <p:grpSp>
        <p:nvGrpSpPr>
          <p:cNvPr id="237" name="组合 18"/>
          <p:cNvGrpSpPr/>
          <p:nvPr/>
        </p:nvGrpSpPr>
        <p:grpSpPr bwMode="auto">
          <a:xfrm>
            <a:off x="765850" y="2468094"/>
            <a:ext cx="4434800" cy="855523"/>
            <a:chOff x="3779910" y="1722832"/>
            <a:chExt cx="3044388" cy="856237"/>
          </a:xfrm>
        </p:grpSpPr>
        <p:sp>
          <p:nvSpPr>
            <p:cNvPr id="1048923"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24" name="TextBox 21"/>
            <p:cNvSpPr txBox="1"/>
            <p:nvPr/>
          </p:nvSpPr>
          <p:spPr>
            <a:xfrm>
              <a:off x="3779910" y="1747378"/>
              <a:ext cx="2815767" cy="831691"/>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中毒对人体器官的影响</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25" name="Text Box 44"/>
          <p:cNvSpPr txBox="1">
            <a:spLocks noChangeArrowheads="1"/>
          </p:cNvSpPr>
          <p:nvPr/>
        </p:nvSpPr>
        <p:spPr bwMode="auto">
          <a:xfrm>
            <a:off x="765850" y="3039092"/>
            <a:ext cx="5619733" cy="2999475"/>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生殖毒性</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b="1" dirty="0">
                <a:solidFill>
                  <a:srgbClr val="843C0C"/>
                </a:solidFill>
                <a:latin typeface="微软雅黑" panose="020B0503020204020204" pitchFamily="34" charset="-122"/>
                <a:ea typeface="微软雅黑" panose="020B0503020204020204" pitchFamily="34" charset="-122"/>
              </a:rPr>
              <a:t>	</a:t>
            </a:r>
            <a:r>
              <a:rPr lang="zh-CN" altLang="en-US" sz="2000" dirty="0">
                <a:latin typeface="微软雅黑" panose="020B0503020204020204" pitchFamily="34" charset="-122"/>
                <a:ea typeface="微软雅黑" panose="020B0503020204020204" pitchFamily="34" charset="-122"/>
              </a:rPr>
              <a:t>接触一定的化学物质可能对生殖系统产生影响，</a:t>
            </a:r>
            <a:r>
              <a:rPr lang="zh-CN" altLang="en-US" sz="2000" b="1" dirty="0">
                <a:solidFill>
                  <a:srgbClr val="843C0C"/>
                </a:solidFill>
                <a:latin typeface="微软雅黑" panose="020B0503020204020204" pitchFamily="34" charset="-122"/>
                <a:ea typeface="微软雅黑" panose="020B0503020204020204" pitchFamily="34" charset="-122"/>
              </a:rPr>
              <a:t>导致男性不育，孕妇流产</a:t>
            </a:r>
            <a:r>
              <a:rPr lang="zh-CN" altLang="en-US" sz="2000" dirty="0">
                <a:latin typeface="微软雅黑" panose="020B0503020204020204" pitchFamily="34" charset="-122"/>
                <a:ea typeface="微软雅黑" panose="020B0503020204020204" pitchFamily="34" charset="-122"/>
              </a:rPr>
              <a:t>，如二溴化乙烯、苯、氯丁二烯、铅、有机溶剂和二硫化碳等化学物质与男性工人不育有关，流产与接触麻醉性气体、戊二醛、氯丁二烯、铅、有机溶剂、二硫化碳和氯乙烯等化学物质有关。</a:t>
            </a:r>
            <a:endParaRPr lang="zh-CN" altLang="en-US" sz="2000" dirty="0">
              <a:latin typeface="微软雅黑" panose="020B0503020204020204" pitchFamily="34" charset="-122"/>
              <a:ea typeface="微软雅黑" panose="020B0503020204020204" pitchFamily="34" charset="-122"/>
            </a:endParaRPr>
          </a:p>
        </p:txBody>
      </p:sp>
      <p:sp>
        <p:nvSpPr>
          <p:cNvPr id="1048926"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99"/>
                                        </p:tgtEl>
                                        <p:attrNameLst>
                                          <p:attrName>style.visibility</p:attrName>
                                        </p:attrNameLst>
                                      </p:cBhvr>
                                      <p:to>
                                        <p:strVal val="visible"/>
                                      </p:to>
                                    </p:set>
                                    <p:animEffect transition="in" filter="randombar(horizontal)">
                                      <p:cBhvr>
                                        <p:cTn id="7" dur="500"/>
                                        <p:tgtEl>
                                          <p:spTgt spid="209719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7"/>
                                        </p:tgtEl>
                                        <p:attrNameLst>
                                          <p:attrName>style.visibility</p:attrName>
                                        </p:attrNameLst>
                                      </p:cBhvr>
                                      <p:to>
                                        <p:strVal val="visible"/>
                                      </p:to>
                                    </p:set>
                                    <p:animEffect transition="in" filter="fade">
                                      <p:cBhvr>
                                        <p:cTn id="11" dur="500"/>
                                        <p:tgtEl>
                                          <p:spTgt spid="237"/>
                                        </p:tgtEl>
                                      </p:cBhvr>
                                    </p:animEffect>
                                  </p:childTnLst>
                                </p:cTn>
                              </p:par>
                              <p:par>
                                <p:cTn id="12" presetID="63" presetClass="path" presetSubtype="0" accel="50000" fill="hold" nodeType="withEffect">
                                  <p:stCondLst>
                                    <p:cond delay="0"/>
                                  </p:stCondLst>
                                  <p:childTnLst>
                                    <p:animMotion origin="layout" path="M -0.8793 -2.22222E-6 L -1.45833E-6 -2.22222E-6 " pathEditMode="relative" rAng="0" ptsTypes="AA">
                                      <p:cBhvr>
                                        <p:cTn id="13" dur="500" fill="hold"/>
                                        <p:tgtEl>
                                          <p:spTgt spid="237"/>
                                        </p:tgtEl>
                                        <p:attrNameLst>
                                          <p:attrName>ppt_x</p:attrName>
                                          <p:attrName>ppt_y</p:attrName>
                                        </p:attrNameLst>
                                      </p:cBhvr>
                                      <p:rCtr x="43971"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925"/>
                                        </p:tgtEl>
                                        <p:attrNameLst>
                                          <p:attrName>style.visibility</p:attrName>
                                        </p:attrNameLst>
                                      </p:cBhvr>
                                      <p:to>
                                        <p:strVal val="visible"/>
                                      </p:to>
                                    </p:set>
                                    <p:animEffect transition="in" filter="wipe(up)">
                                      <p:cBhvr>
                                        <p:cTn id="17" dur="1000"/>
                                        <p:tgtEl>
                                          <p:spTgt spid="1048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2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240" name=""/>
        <p:cNvGrpSpPr/>
        <p:nvPr/>
      </p:nvGrpSpPr>
      <p:grpSpPr>
        <a:xfrm>
          <a:off x="0" y="0"/>
          <a:ext cx="0" cy="0"/>
          <a:chOff x="0" y="0"/>
          <a:chExt cx="0" cy="0"/>
        </a:xfrm>
      </p:grpSpPr>
      <p:sp>
        <p:nvSpPr>
          <p:cNvPr id="1048930"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8931"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932" name="矩形 22"/>
          <p:cNvSpPr/>
          <p:nvPr/>
        </p:nvSpPr>
        <p:spPr>
          <a:xfrm>
            <a:off x="1045578" y="1606326"/>
            <a:ext cx="3059352" cy="445622"/>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r>
              <a:rPr lang="zh-CN" altLang="en-US" sz="2400" b="1" dirty="0">
                <a:solidFill>
                  <a:schemeClr val="bg1"/>
                </a:solidFill>
              </a:rPr>
              <a:t>毒物对人体的危害</a:t>
            </a:r>
            <a:endParaRPr lang="zh-CN" altLang="en-US" sz="2400" b="1" dirty="0">
              <a:solidFill>
                <a:schemeClr val="bg1"/>
              </a:solidFill>
            </a:endParaRPr>
          </a:p>
        </p:txBody>
      </p:sp>
      <p:sp>
        <p:nvSpPr>
          <p:cNvPr id="1048933" name="Text Box 44"/>
          <p:cNvSpPr txBox="1">
            <a:spLocks noChangeArrowheads="1"/>
          </p:cNvSpPr>
          <p:nvPr/>
        </p:nvSpPr>
        <p:spPr bwMode="auto">
          <a:xfrm>
            <a:off x="1045578" y="2118987"/>
            <a:ext cx="7535785" cy="464999"/>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35000"/>
              </a:lnSpc>
            </a:pPr>
            <a:r>
              <a:rPr lang="zh-CN" altLang="en-US" sz="2000" dirty="0">
                <a:latin typeface="微软雅黑" panose="020B0503020204020204" pitchFamily="34" charset="-122"/>
                <a:ea typeface="微软雅黑" panose="020B0503020204020204" pitchFamily="34" charset="-122"/>
              </a:rPr>
              <a:t>有毒物质对人体的危害主要为引起中毒。</a:t>
            </a:r>
            <a:endParaRPr lang="zh-CN" altLang="en-US" sz="2000" dirty="0">
              <a:latin typeface="微软雅黑" panose="020B0503020204020204" pitchFamily="34" charset="-122"/>
              <a:ea typeface="微软雅黑" panose="020B0503020204020204" pitchFamily="34" charset="-122"/>
            </a:endParaRPr>
          </a:p>
        </p:txBody>
      </p:sp>
      <p:grpSp>
        <p:nvGrpSpPr>
          <p:cNvPr id="241" name="组合 5"/>
          <p:cNvGrpSpPr/>
          <p:nvPr/>
        </p:nvGrpSpPr>
        <p:grpSpPr>
          <a:xfrm>
            <a:off x="1573779" y="3369717"/>
            <a:ext cx="1371316" cy="1358178"/>
            <a:chOff x="1261608" y="3251922"/>
            <a:chExt cx="1371316" cy="1358178"/>
          </a:xfrm>
        </p:grpSpPr>
        <p:sp>
          <p:nvSpPr>
            <p:cNvPr id="1048934" name="椭圆 3"/>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35" name="矩形 4"/>
            <p:cNvSpPr/>
            <p:nvPr/>
          </p:nvSpPr>
          <p:spPr>
            <a:xfrm>
              <a:off x="1573779" y="3515512"/>
              <a:ext cx="697627" cy="830997"/>
            </a:xfrm>
            <a:prstGeom prst="rect">
              <a:avLst/>
            </a:prstGeom>
          </p:spPr>
          <p:txBody>
            <a:bodyPr wrap="none">
              <a:spAutoFit/>
            </a:bodyPr>
            <a:p>
              <a:pPr>
                <a:lnSpc>
                  <a:spcPct val="120000"/>
                </a:lnSpc>
                <a:buClr>
                  <a:srgbClr val="FF0000"/>
                </a:buClr>
              </a:pPr>
              <a:r>
                <a:rPr lang="zh-CN" altLang="zh-CN" sz="2000" b="1" dirty="0">
                  <a:solidFill>
                    <a:schemeClr val="bg1"/>
                  </a:solidFill>
                </a:rPr>
                <a:t>引起</a:t>
              </a:r>
              <a:endParaRPr lang="en-US" altLang="zh-CN" sz="2000" b="1" dirty="0">
                <a:solidFill>
                  <a:schemeClr val="bg1"/>
                </a:solidFill>
              </a:endParaRPr>
            </a:p>
            <a:p>
              <a:pPr>
                <a:lnSpc>
                  <a:spcPct val="120000"/>
                </a:lnSpc>
                <a:buClr>
                  <a:srgbClr val="FF0000"/>
                </a:buClr>
              </a:pPr>
              <a:r>
                <a:rPr lang="zh-CN" altLang="zh-CN" sz="2000" b="1" dirty="0">
                  <a:solidFill>
                    <a:schemeClr val="bg1"/>
                  </a:solidFill>
                </a:rPr>
                <a:t>刺激</a:t>
              </a:r>
              <a:endParaRPr lang="zh-CN" altLang="zh-CN" sz="2000" b="1" dirty="0">
                <a:solidFill>
                  <a:schemeClr val="bg1"/>
                </a:solidFill>
              </a:endParaRPr>
            </a:p>
          </p:txBody>
        </p:sp>
      </p:grpSp>
      <p:grpSp>
        <p:nvGrpSpPr>
          <p:cNvPr id="242" name="组合 24"/>
          <p:cNvGrpSpPr/>
          <p:nvPr/>
        </p:nvGrpSpPr>
        <p:grpSpPr>
          <a:xfrm>
            <a:off x="2540100" y="4834537"/>
            <a:ext cx="1371316" cy="1358178"/>
            <a:chOff x="1261608" y="3251922"/>
            <a:chExt cx="1371316" cy="1358178"/>
          </a:xfrm>
          <a:solidFill>
            <a:schemeClr val="accent2">
              <a:lumMod val="50000"/>
            </a:schemeClr>
          </a:solidFill>
        </p:grpSpPr>
        <p:sp>
          <p:nvSpPr>
            <p:cNvPr id="1048936" name="椭圆 25"/>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37" name="矩形 26"/>
            <p:cNvSpPr/>
            <p:nvPr/>
          </p:nvSpPr>
          <p:spPr>
            <a:xfrm>
              <a:off x="1595558" y="3761856"/>
              <a:ext cx="697627" cy="428835"/>
            </a:xfrm>
            <a:prstGeom prst="rect">
              <a:avLst/>
            </a:prstGeom>
            <a:grpFill/>
          </p:spPr>
          <p:txBody>
            <a:bodyPr wrap="none">
              <a:spAutoFit/>
            </a:bodyPr>
            <a:p>
              <a:pPr>
                <a:lnSpc>
                  <a:spcPct val="120000"/>
                </a:lnSpc>
                <a:buClr>
                  <a:srgbClr val="FF0000"/>
                </a:buClr>
              </a:pPr>
              <a:r>
                <a:rPr lang="zh-CN" altLang="en-US" sz="2000" b="1" dirty="0">
                  <a:solidFill>
                    <a:schemeClr val="bg1"/>
                  </a:solidFill>
                </a:rPr>
                <a:t>过敏</a:t>
              </a:r>
              <a:endParaRPr lang="zh-CN" altLang="zh-CN" sz="2000" b="1" dirty="0">
                <a:solidFill>
                  <a:schemeClr val="bg1"/>
                </a:solidFill>
              </a:endParaRPr>
            </a:p>
          </p:txBody>
        </p:sp>
      </p:grpSp>
      <p:grpSp>
        <p:nvGrpSpPr>
          <p:cNvPr id="243" name="组合 27"/>
          <p:cNvGrpSpPr/>
          <p:nvPr/>
        </p:nvGrpSpPr>
        <p:grpSpPr>
          <a:xfrm>
            <a:off x="3571677" y="3369717"/>
            <a:ext cx="1371316" cy="1358178"/>
            <a:chOff x="1261608" y="3251922"/>
            <a:chExt cx="1371316" cy="1358178"/>
          </a:xfrm>
        </p:grpSpPr>
        <p:sp>
          <p:nvSpPr>
            <p:cNvPr id="1048938" name="椭圆 28"/>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39" name="矩形 29"/>
            <p:cNvSpPr/>
            <p:nvPr/>
          </p:nvSpPr>
          <p:spPr>
            <a:xfrm>
              <a:off x="1572255" y="3720501"/>
              <a:ext cx="697627" cy="428835"/>
            </a:xfrm>
            <a:prstGeom prst="rect">
              <a:avLst/>
            </a:prstGeom>
          </p:spPr>
          <p:txBody>
            <a:bodyPr wrap="none">
              <a:spAutoFit/>
            </a:bodyPr>
            <a:p>
              <a:pPr>
                <a:lnSpc>
                  <a:spcPct val="120000"/>
                </a:lnSpc>
                <a:buClr>
                  <a:srgbClr val="FF0000"/>
                </a:buClr>
              </a:pPr>
              <a:r>
                <a:rPr lang="zh-CN" altLang="en-US" sz="2000" b="1" dirty="0">
                  <a:solidFill>
                    <a:schemeClr val="bg1"/>
                  </a:solidFill>
                </a:rPr>
                <a:t>缺氧</a:t>
              </a:r>
              <a:endParaRPr lang="zh-CN" altLang="en-US" sz="2000" b="1" dirty="0">
                <a:solidFill>
                  <a:schemeClr val="bg1"/>
                </a:solidFill>
              </a:endParaRPr>
            </a:p>
          </p:txBody>
        </p:sp>
      </p:grpSp>
      <p:grpSp>
        <p:nvGrpSpPr>
          <p:cNvPr id="244" name="组合 30"/>
          <p:cNvGrpSpPr/>
          <p:nvPr/>
        </p:nvGrpSpPr>
        <p:grpSpPr>
          <a:xfrm>
            <a:off x="5569575" y="3369717"/>
            <a:ext cx="1371316" cy="1358178"/>
            <a:chOff x="1261608" y="3251922"/>
            <a:chExt cx="1371316" cy="1358178"/>
          </a:xfrm>
        </p:grpSpPr>
        <p:sp>
          <p:nvSpPr>
            <p:cNvPr id="1048940" name="椭圆 31"/>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1" name="矩形 32"/>
            <p:cNvSpPr/>
            <p:nvPr/>
          </p:nvSpPr>
          <p:spPr>
            <a:xfrm>
              <a:off x="1573779" y="3515512"/>
              <a:ext cx="697627" cy="830997"/>
            </a:xfrm>
            <a:prstGeom prst="rect">
              <a:avLst/>
            </a:prstGeom>
          </p:spPr>
          <p:txBody>
            <a:bodyPr wrap="none">
              <a:spAutoFit/>
            </a:bodyPr>
            <a:p>
              <a:pPr>
                <a:lnSpc>
                  <a:spcPct val="120000"/>
                </a:lnSpc>
                <a:buClr>
                  <a:srgbClr val="FF0000"/>
                </a:buClr>
              </a:pPr>
              <a:r>
                <a:rPr lang="zh-CN" altLang="en-US" sz="2000" b="1" dirty="0">
                  <a:solidFill>
                    <a:schemeClr val="bg1"/>
                  </a:solidFill>
                </a:rPr>
                <a:t>全身</a:t>
              </a:r>
              <a:endParaRPr lang="en-US" altLang="zh-CN" sz="2000" b="1" dirty="0">
                <a:solidFill>
                  <a:schemeClr val="bg1"/>
                </a:solidFill>
              </a:endParaRPr>
            </a:p>
            <a:p>
              <a:pPr>
                <a:lnSpc>
                  <a:spcPct val="120000"/>
                </a:lnSpc>
                <a:buClr>
                  <a:srgbClr val="FF0000"/>
                </a:buClr>
              </a:pPr>
              <a:r>
                <a:rPr lang="zh-CN" altLang="en-US" sz="2000" b="1" dirty="0">
                  <a:solidFill>
                    <a:schemeClr val="bg1"/>
                  </a:solidFill>
                </a:rPr>
                <a:t>中毒</a:t>
              </a:r>
              <a:endParaRPr lang="zh-CN" altLang="en-US" sz="2000" b="1" dirty="0">
                <a:solidFill>
                  <a:schemeClr val="bg1"/>
                </a:solidFill>
              </a:endParaRPr>
            </a:p>
          </p:txBody>
        </p:sp>
      </p:grpSp>
      <p:grpSp>
        <p:nvGrpSpPr>
          <p:cNvPr id="245" name="组合 33"/>
          <p:cNvGrpSpPr/>
          <p:nvPr/>
        </p:nvGrpSpPr>
        <p:grpSpPr>
          <a:xfrm>
            <a:off x="4505796" y="4834537"/>
            <a:ext cx="1371316" cy="1358178"/>
            <a:chOff x="1261608" y="3251922"/>
            <a:chExt cx="1371316" cy="1358178"/>
          </a:xfrm>
          <a:solidFill>
            <a:schemeClr val="accent2">
              <a:lumMod val="50000"/>
            </a:schemeClr>
          </a:solidFill>
        </p:grpSpPr>
        <p:sp>
          <p:nvSpPr>
            <p:cNvPr id="1048942" name="椭圆 34"/>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3" name="矩形 35"/>
            <p:cNvSpPr/>
            <p:nvPr/>
          </p:nvSpPr>
          <p:spPr>
            <a:xfrm>
              <a:off x="1477825" y="3577191"/>
              <a:ext cx="954107" cy="798167"/>
            </a:xfrm>
            <a:prstGeom prst="rect">
              <a:avLst/>
            </a:prstGeom>
            <a:grpFill/>
          </p:spPr>
          <p:txBody>
            <a:bodyPr wrap="none">
              <a:spAutoFit/>
            </a:bodyPr>
            <a:p>
              <a:pPr algn="ctr">
                <a:lnSpc>
                  <a:spcPct val="120000"/>
                </a:lnSpc>
                <a:buClr>
                  <a:srgbClr val="FF0000"/>
                </a:buClr>
              </a:pPr>
              <a:r>
                <a:rPr lang="zh-CN" altLang="en-US" sz="2000" b="1" dirty="0">
                  <a:solidFill>
                    <a:schemeClr val="bg1"/>
                  </a:solidFill>
                </a:rPr>
                <a:t>昏迷和</a:t>
              </a:r>
              <a:endParaRPr lang="en-US" altLang="zh-CN" sz="2000" b="1" dirty="0">
                <a:solidFill>
                  <a:schemeClr val="bg1"/>
                </a:solidFill>
              </a:endParaRPr>
            </a:p>
            <a:p>
              <a:pPr algn="ctr">
                <a:lnSpc>
                  <a:spcPct val="120000"/>
                </a:lnSpc>
                <a:buClr>
                  <a:srgbClr val="FF0000"/>
                </a:buClr>
              </a:pPr>
              <a:r>
                <a:rPr lang="zh-CN" altLang="en-US" sz="2000" b="1" dirty="0">
                  <a:solidFill>
                    <a:schemeClr val="bg1"/>
                  </a:solidFill>
                </a:rPr>
                <a:t>麻醉</a:t>
              </a:r>
              <a:endParaRPr lang="zh-CN" altLang="en-US" sz="2000" b="1" dirty="0">
                <a:solidFill>
                  <a:schemeClr val="bg1"/>
                </a:solidFill>
              </a:endParaRPr>
            </a:p>
          </p:txBody>
        </p:sp>
      </p:grpSp>
      <p:grpSp>
        <p:nvGrpSpPr>
          <p:cNvPr id="246" name="组合 36"/>
          <p:cNvGrpSpPr/>
          <p:nvPr/>
        </p:nvGrpSpPr>
        <p:grpSpPr>
          <a:xfrm>
            <a:off x="6471492" y="4834537"/>
            <a:ext cx="1371316" cy="1358178"/>
            <a:chOff x="1261608" y="3251922"/>
            <a:chExt cx="1371316" cy="1358178"/>
          </a:xfrm>
          <a:solidFill>
            <a:schemeClr val="accent2">
              <a:lumMod val="50000"/>
            </a:schemeClr>
          </a:solidFill>
        </p:grpSpPr>
        <p:sp>
          <p:nvSpPr>
            <p:cNvPr id="1048944" name="椭圆 37"/>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5" name="矩形 38"/>
            <p:cNvSpPr/>
            <p:nvPr/>
          </p:nvSpPr>
          <p:spPr>
            <a:xfrm>
              <a:off x="1611071" y="3744210"/>
              <a:ext cx="697627" cy="428835"/>
            </a:xfrm>
            <a:prstGeom prst="rect">
              <a:avLst/>
            </a:prstGeom>
            <a:grpFill/>
          </p:spPr>
          <p:txBody>
            <a:bodyPr wrap="none">
              <a:spAutoFit/>
            </a:bodyPr>
            <a:p>
              <a:pPr>
                <a:lnSpc>
                  <a:spcPct val="120000"/>
                </a:lnSpc>
                <a:buClr>
                  <a:srgbClr val="FF0000"/>
                </a:buClr>
              </a:pPr>
              <a:r>
                <a:rPr lang="zh-CN" altLang="en-US" sz="2000" b="1" dirty="0">
                  <a:solidFill>
                    <a:schemeClr val="bg1"/>
                  </a:solidFill>
                </a:rPr>
                <a:t>致癌</a:t>
              </a:r>
              <a:endParaRPr lang="zh-CN" altLang="en-US" sz="2000" b="1" dirty="0">
                <a:solidFill>
                  <a:schemeClr val="bg1"/>
                </a:solidFill>
              </a:endParaRPr>
            </a:p>
          </p:txBody>
        </p:sp>
      </p:grpSp>
      <p:grpSp>
        <p:nvGrpSpPr>
          <p:cNvPr id="247" name="组合 39"/>
          <p:cNvGrpSpPr/>
          <p:nvPr/>
        </p:nvGrpSpPr>
        <p:grpSpPr>
          <a:xfrm>
            <a:off x="9586448" y="3369717"/>
            <a:ext cx="1371316" cy="1358178"/>
            <a:chOff x="1261608" y="3251922"/>
            <a:chExt cx="1371316" cy="1358178"/>
          </a:xfrm>
        </p:grpSpPr>
        <p:sp>
          <p:nvSpPr>
            <p:cNvPr id="1048946" name="椭圆 40"/>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7" name="矩形 41"/>
            <p:cNvSpPr/>
            <p:nvPr/>
          </p:nvSpPr>
          <p:spPr>
            <a:xfrm>
              <a:off x="1594736" y="3351170"/>
              <a:ext cx="697627" cy="798167"/>
            </a:xfrm>
            <a:prstGeom prst="rect">
              <a:avLst/>
            </a:prstGeom>
          </p:spPr>
          <p:txBody>
            <a:bodyPr wrap="none">
              <a:spAutoFit/>
            </a:bodyPr>
            <a:p>
              <a:pPr>
                <a:lnSpc>
                  <a:spcPct val="120000"/>
                </a:lnSpc>
                <a:buClr>
                  <a:srgbClr val="FF0000"/>
                </a:buClr>
              </a:pPr>
              <a:endParaRPr lang="zh-CN" altLang="en-US" sz="2000" b="1" dirty="0">
                <a:solidFill>
                  <a:schemeClr val="bg1"/>
                </a:solidFill>
              </a:endParaRPr>
            </a:p>
            <a:p>
              <a:pPr>
                <a:lnSpc>
                  <a:spcPct val="120000"/>
                </a:lnSpc>
                <a:buClr>
                  <a:srgbClr val="FF0000"/>
                </a:buClr>
              </a:pPr>
              <a:r>
                <a:rPr lang="zh-CN" altLang="en-US" sz="2000" b="1" dirty="0">
                  <a:solidFill>
                    <a:schemeClr val="bg1"/>
                  </a:solidFill>
                </a:rPr>
                <a:t>尘肺</a:t>
              </a:r>
              <a:endParaRPr lang="zh-CN" altLang="en-US" sz="2000" b="1" dirty="0">
                <a:solidFill>
                  <a:schemeClr val="bg1"/>
                </a:solidFill>
              </a:endParaRPr>
            </a:p>
          </p:txBody>
        </p:sp>
      </p:grpSp>
      <p:grpSp>
        <p:nvGrpSpPr>
          <p:cNvPr id="248" name="组合 42"/>
          <p:cNvGrpSpPr/>
          <p:nvPr/>
        </p:nvGrpSpPr>
        <p:grpSpPr>
          <a:xfrm>
            <a:off x="7567474" y="3369717"/>
            <a:ext cx="1371316" cy="1358178"/>
            <a:chOff x="1261608" y="3251922"/>
            <a:chExt cx="1371316" cy="1358178"/>
          </a:xfrm>
        </p:grpSpPr>
        <p:sp>
          <p:nvSpPr>
            <p:cNvPr id="1048948" name="椭圆 43"/>
            <p:cNvSpPr/>
            <p:nvPr/>
          </p:nvSpPr>
          <p:spPr>
            <a:xfrm>
              <a:off x="1261608" y="3251922"/>
              <a:ext cx="1371316" cy="1358178"/>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49" name="矩形 44"/>
            <p:cNvSpPr/>
            <p:nvPr/>
          </p:nvSpPr>
          <p:spPr>
            <a:xfrm>
              <a:off x="1596276" y="3716593"/>
              <a:ext cx="697627" cy="428835"/>
            </a:xfrm>
            <a:prstGeom prst="rect">
              <a:avLst/>
            </a:prstGeom>
          </p:spPr>
          <p:txBody>
            <a:bodyPr wrap="none">
              <a:spAutoFit/>
            </a:bodyPr>
            <a:p>
              <a:pPr>
                <a:lnSpc>
                  <a:spcPct val="120000"/>
                </a:lnSpc>
                <a:buClr>
                  <a:srgbClr val="FF0000"/>
                </a:buClr>
              </a:pPr>
              <a:r>
                <a:rPr lang="zh-CN" altLang="en-US" sz="2000" b="1" dirty="0">
                  <a:solidFill>
                    <a:schemeClr val="bg1"/>
                  </a:solidFill>
                </a:rPr>
                <a:t>致畸</a:t>
              </a:r>
              <a:endParaRPr lang="zh-CN" altLang="en-US" sz="2000" b="1" dirty="0">
                <a:solidFill>
                  <a:schemeClr val="bg1"/>
                </a:solidFill>
              </a:endParaRPr>
            </a:p>
          </p:txBody>
        </p:sp>
      </p:grpSp>
      <p:grpSp>
        <p:nvGrpSpPr>
          <p:cNvPr id="249" name="组合 45"/>
          <p:cNvGrpSpPr/>
          <p:nvPr/>
        </p:nvGrpSpPr>
        <p:grpSpPr>
          <a:xfrm>
            <a:off x="8437187" y="4834537"/>
            <a:ext cx="1371316" cy="1358178"/>
            <a:chOff x="1261608" y="3251922"/>
            <a:chExt cx="1371316" cy="1358178"/>
          </a:xfrm>
          <a:solidFill>
            <a:schemeClr val="accent2">
              <a:lumMod val="50000"/>
            </a:schemeClr>
          </a:solidFill>
        </p:grpSpPr>
        <p:sp>
          <p:nvSpPr>
            <p:cNvPr id="1048950" name="椭圆 46"/>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951" name="矩形 47"/>
            <p:cNvSpPr/>
            <p:nvPr/>
          </p:nvSpPr>
          <p:spPr>
            <a:xfrm>
              <a:off x="1470212" y="3706130"/>
              <a:ext cx="954107" cy="428835"/>
            </a:xfrm>
            <a:prstGeom prst="rect">
              <a:avLst/>
            </a:prstGeom>
            <a:grpFill/>
          </p:spPr>
          <p:txBody>
            <a:bodyPr wrap="none">
              <a:spAutoFit/>
            </a:bodyPr>
            <a:p>
              <a:pPr>
                <a:lnSpc>
                  <a:spcPct val="120000"/>
                </a:lnSpc>
                <a:buClr>
                  <a:srgbClr val="FF0000"/>
                </a:buClr>
              </a:pPr>
              <a:r>
                <a:rPr lang="zh-CN" altLang="en-US" sz="2000" b="1" dirty="0">
                  <a:solidFill>
                    <a:schemeClr val="bg1"/>
                  </a:solidFill>
                </a:rPr>
                <a:t>致突变</a:t>
              </a:r>
              <a:endParaRPr lang="zh-CN" altLang="en-US" sz="20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48932"/>
                                        </p:tgtEl>
                                        <p:attrNameLst>
                                          <p:attrName>style.visibility</p:attrName>
                                        </p:attrNameLst>
                                      </p:cBhvr>
                                      <p:to>
                                        <p:strVal val="visible"/>
                                      </p:to>
                                    </p:set>
                                    <p:animEffect transition="in" filter="fade">
                                      <p:cBhvr>
                                        <p:cTn id="7" dur="500"/>
                                        <p:tgtEl>
                                          <p:spTgt spid="1048932"/>
                                        </p:tgtEl>
                                      </p:cBhvr>
                                    </p:animEffect>
                                  </p:childTnLst>
                                </p:cTn>
                              </p:par>
                              <p:par>
                                <p:cTn id="8" presetID="63" presetClass="path" presetSubtype="0" accel="50000" fill="hold" grpId="1" nodeType="withEffect">
                                  <p:stCondLst>
                                    <p:cond delay="0"/>
                                  </p:stCondLst>
                                  <p:childTnLst>
                                    <p:animMotion origin="layout" path="M -0.8793 -2.22222E-6 L -1.45833E-6 -2.22222E-6 " pathEditMode="relative" rAng="0" ptsTypes="AA">
                                      <p:cBhvr>
                                        <p:cTn id="9" dur="500" fill="hold"/>
                                        <p:tgtEl>
                                          <p:spTgt spid="1048932"/>
                                        </p:tgtEl>
                                        <p:attrNameLst>
                                          <p:attrName>ppt_x</p:attrName>
                                          <p:attrName>ppt_y</p:attrName>
                                        </p:attrNameLst>
                                      </p:cBhvr>
                                      <p:rCtr x="43971" y="0"/>
                                    </p:animMotion>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048933"/>
                                        </p:tgtEl>
                                        <p:attrNameLst>
                                          <p:attrName>style.visibility</p:attrName>
                                        </p:attrNameLst>
                                      </p:cBhvr>
                                      <p:to>
                                        <p:strVal val="visible"/>
                                      </p:to>
                                    </p:set>
                                    <p:animEffect transition="in" filter="wipe(up)">
                                      <p:cBhvr>
                                        <p:cTn id="13" dur="1000"/>
                                        <p:tgtEl>
                                          <p:spTgt spid="1048933"/>
                                        </p:tgtEl>
                                      </p:cBhvr>
                                    </p:animEffect>
                                  </p:childTnLst>
                                </p:cTn>
                              </p:par>
                            </p:childTnLst>
                          </p:cTn>
                        </p:par>
                        <p:par>
                          <p:cTn id="14" fill="hold">
                            <p:stCondLst>
                              <p:cond delay="1500"/>
                            </p:stCondLst>
                            <p:childTnLst>
                              <p:par>
                                <p:cTn id="15" presetID="2" presetClass="entr" presetSubtype="8" accel="50000" fill="hold" nodeType="afterEffect">
                                  <p:stCondLst>
                                    <p:cond delay="0"/>
                                  </p:stCondLst>
                                  <p:childTnLst>
                                    <p:set>
                                      <p:cBhvr>
                                        <p:cTn id="16" dur="1" fill="hold">
                                          <p:stCondLst>
                                            <p:cond delay="0"/>
                                          </p:stCondLst>
                                        </p:cTn>
                                        <p:tgtEl>
                                          <p:spTgt spid="241"/>
                                        </p:tgtEl>
                                        <p:attrNameLst>
                                          <p:attrName>style.visibility</p:attrName>
                                        </p:attrNameLst>
                                      </p:cBhvr>
                                      <p:to>
                                        <p:strVal val="visible"/>
                                      </p:to>
                                    </p:set>
                                    <p:anim calcmode="lin" valueType="num">
                                      <p:cBhvr additive="base">
                                        <p:cTn id="17" dur="1000" fill="hold"/>
                                        <p:tgtEl>
                                          <p:spTgt spid="241"/>
                                        </p:tgtEl>
                                        <p:attrNameLst>
                                          <p:attrName>ppt_x</p:attrName>
                                        </p:attrNameLst>
                                      </p:cBhvr>
                                      <p:tavLst>
                                        <p:tav tm="0">
                                          <p:val>
                                            <p:strVal val="0-#ppt_w/2"/>
                                          </p:val>
                                        </p:tav>
                                        <p:tav tm="100000">
                                          <p:val>
                                            <p:strVal val="#ppt_x"/>
                                          </p:val>
                                        </p:tav>
                                      </p:tavLst>
                                    </p:anim>
                                    <p:anim calcmode="lin" valueType="num">
                                      <p:cBhvr additive="base">
                                        <p:cTn id="18" dur="1000" fill="hold"/>
                                        <p:tgtEl>
                                          <p:spTgt spid="241"/>
                                        </p:tgtEl>
                                        <p:attrNameLst>
                                          <p:attrName>ppt_y</p:attrName>
                                        </p:attrNameLst>
                                      </p:cBhvr>
                                      <p:tavLst>
                                        <p:tav tm="0">
                                          <p:val>
                                            <p:strVal val="#ppt_y"/>
                                          </p:val>
                                        </p:tav>
                                        <p:tav tm="100000">
                                          <p:val>
                                            <p:strVal val="#ppt_y"/>
                                          </p:val>
                                        </p:tav>
                                      </p:tavLst>
                                    </p:anim>
                                  </p:childTnLst>
                                </p:cTn>
                              </p:par>
                              <p:par>
                                <p:cTn id="19" presetID="2" presetClass="entr" presetSubtype="8" accel="50000"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1000" fill="hold"/>
                                        <p:tgtEl>
                                          <p:spTgt spid="243"/>
                                        </p:tgtEl>
                                        <p:attrNameLst>
                                          <p:attrName>ppt_x</p:attrName>
                                        </p:attrNameLst>
                                      </p:cBhvr>
                                      <p:tavLst>
                                        <p:tav tm="0">
                                          <p:val>
                                            <p:strVal val="0-#ppt_w/2"/>
                                          </p:val>
                                        </p:tav>
                                        <p:tav tm="100000">
                                          <p:val>
                                            <p:strVal val="#ppt_x"/>
                                          </p:val>
                                        </p:tav>
                                      </p:tavLst>
                                    </p:anim>
                                    <p:anim calcmode="lin" valueType="num">
                                      <p:cBhvr additive="base">
                                        <p:cTn id="22" dur="1000" fill="hold"/>
                                        <p:tgtEl>
                                          <p:spTgt spid="243"/>
                                        </p:tgtEl>
                                        <p:attrNameLst>
                                          <p:attrName>ppt_y</p:attrName>
                                        </p:attrNameLst>
                                      </p:cBhvr>
                                      <p:tavLst>
                                        <p:tav tm="0">
                                          <p:val>
                                            <p:strVal val="#ppt_y"/>
                                          </p:val>
                                        </p:tav>
                                        <p:tav tm="100000">
                                          <p:val>
                                            <p:strVal val="#ppt_y"/>
                                          </p:val>
                                        </p:tav>
                                      </p:tavLst>
                                    </p:anim>
                                  </p:childTnLst>
                                </p:cTn>
                              </p:par>
                              <p:par>
                                <p:cTn id="23" presetID="2" presetClass="entr" presetSubtype="8" accel="50000"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1000" fill="hold"/>
                                        <p:tgtEl>
                                          <p:spTgt spid="244"/>
                                        </p:tgtEl>
                                        <p:attrNameLst>
                                          <p:attrName>ppt_x</p:attrName>
                                        </p:attrNameLst>
                                      </p:cBhvr>
                                      <p:tavLst>
                                        <p:tav tm="0">
                                          <p:val>
                                            <p:strVal val="0-#ppt_w/2"/>
                                          </p:val>
                                        </p:tav>
                                        <p:tav tm="100000">
                                          <p:val>
                                            <p:strVal val="#ppt_x"/>
                                          </p:val>
                                        </p:tav>
                                      </p:tavLst>
                                    </p:anim>
                                    <p:anim calcmode="lin" valueType="num">
                                      <p:cBhvr additive="base">
                                        <p:cTn id="26" dur="1000" fill="hold"/>
                                        <p:tgtEl>
                                          <p:spTgt spid="244"/>
                                        </p:tgtEl>
                                        <p:attrNameLst>
                                          <p:attrName>ppt_y</p:attrName>
                                        </p:attrNameLst>
                                      </p:cBhvr>
                                      <p:tavLst>
                                        <p:tav tm="0">
                                          <p:val>
                                            <p:strVal val="#ppt_y"/>
                                          </p:val>
                                        </p:tav>
                                        <p:tav tm="100000">
                                          <p:val>
                                            <p:strVal val="#ppt_y"/>
                                          </p:val>
                                        </p:tav>
                                      </p:tavLst>
                                    </p:anim>
                                  </p:childTnLst>
                                </p:cTn>
                              </p:par>
                              <p:par>
                                <p:cTn id="27" presetID="2" presetClass="entr" presetSubtype="8" accel="50000" fill="hold" nodeType="withEffect">
                                  <p:stCondLst>
                                    <p:cond delay="0"/>
                                  </p:stCondLst>
                                  <p:childTnLst>
                                    <p:set>
                                      <p:cBhvr>
                                        <p:cTn id="28" dur="1" fill="hold">
                                          <p:stCondLst>
                                            <p:cond delay="0"/>
                                          </p:stCondLst>
                                        </p:cTn>
                                        <p:tgtEl>
                                          <p:spTgt spid="247"/>
                                        </p:tgtEl>
                                        <p:attrNameLst>
                                          <p:attrName>style.visibility</p:attrName>
                                        </p:attrNameLst>
                                      </p:cBhvr>
                                      <p:to>
                                        <p:strVal val="visible"/>
                                      </p:to>
                                    </p:set>
                                    <p:anim calcmode="lin" valueType="num">
                                      <p:cBhvr additive="base">
                                        <p:cTn id="29" dur="1000" fill="hold"/>
                                        <p:tgtEl>
                                          <p:spTgt spid="247"/>
                                        </p:tgtEl>
                                        <p:attrNameLst>
                                          <p:attrName>ppt_x</p:attrName>
                                        </p:attrNameLst>
                                      </p:cBhvr>
                                      <p:tavLst>
                                        <p:tav tm="0">
                                          <p:val>
                                            <p:strVal val="0-#ppt_w/2"/>
                                          </p:val>
                                        </p:tav>
                                        <p:tav tm="100000">
                                          <p:val>
                                            <p:strVal val="#ppt_x"/>
                                          </p:val>
                                        </p:tav>
                                      </p:tavLst>
                                    </p:anim>
                                    <p:anim calcmode="lin" valueType="num">
                                      <p:cBhvr additive="base">
                                        <p:cTn id="30" dur="1000" fill="hold"/>
                                        <p:tgtEl>
                                          <p:spTgt spid="247"/>
                                        </p:tgtEl>
                                        <p:attrNameLst>
                                          <p:attrName>ppt_y</p:attrName>
                                        </p:attrNameLst>
                                      </p:cBhvr>
                                      <p:tavLst>
                                        <p:tav tm="0">
                                          <p:val>
                                            <p:strVal val="#ppt_y"/>
                                          </p:val>
                                        </p:tav>
                                        <p:tav tm="100000">
                                          <p:val>
                                            <p:strVal val="#ppt_y"/>
                                          </p:val>
                                        </p:tav>
                                      </p:tavLst>
                                    </p:anim>
                                  </p:childTnLst>
                                </p:cTn>
                              </p:par>
                              <p:par>
                                <p:cTn id="31" presetID="2" presetClass="entr" presetSubtype="8" accel="50000" fill="hold" nodeType="withEffect">
                                  <p:stCondLst>
                                    <p:cond delay="0"/>
                                  </p:stCondLst>
                                  <p:childTnLst>
                                    <p:set>
                                      <p:cBhvr>
                                        <p:cTn id="32" dur="1" fill="hold">
                                          <p:stCondLst>
                                            <p:cond delay="0"/>
                                          </p:stCondLst>
                                        </p:cTn>
                                        <p:tgtEl>
                                          <p:spTgt spid="248"/>
                                        </p:tgtEl>
                                        <p:attrNameLst>
                                          <p:attrName>style.visibility</p:attrName>
                                        </p:attrNameLst>
                                      </p:cBhvr>
                                      <p:to>
                                        <p:strVal val="visible"/>
                                      </p:to>
                                    </p:set>
                                    <p:anim calcmode="lin" valueType="num">
                                      <p:cBhvr additive="base">
                                        <p:cTn id="33" dur="1000" fill="hold"/>
                                        <p:tgtEl>
                                          <p:spTgt spid="248"/>
                                        </p:tgtEl>
                                        <p:attrNameLst>
                                          <p:attrName>ppt_x</p:attrName>
                                        </p:attrNameLst>
                                      </p:cBhvr>
                                      <p:tavLst>
                                        <p:tav tm="0">
                                          <p:val>
                                            <p:strVal val="0-#ppt_w/2"/>
                                          </p:val>
                                        </p:tav>
                                        <p:tav tm="100000">
                                          <p:val>
                                            <p:strVal val="#ppt_x"/>
                                          </p:val>
                                        </p:tav>
                                      </p:tavLst>
                                    </p:anim>
                                    <p:anim calcmode="lin" valueType="num">
                                      <p:cBhvr additive="base">
                                        <p:cTn id="34" dur="1000" fill="hold"/>
                                        <p:tgtEl>
                                          <p:spTgt spid="248"/>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accel="50000" fill="hold" nodeType="afterEffect">
                                  <p:stCondLst>
                                    <p:cond delay="0"/>
                                  </p:stCondLst>
                                  <p:childTnLst>
                                    <p:set>
                                      <p:cBhvr>
                                        <p:cTn id="37" dur="1" fill="hold">
                                          <p:stCondLst>
                                            <p:cond delay="0"/>
                                          </p:stCondLst>
                                        </p:cTn>
                                        <p:tgtEl>
                                          <p:spTgt spid="242"/>
                                        </p:tgtEl>
                                        <p:attrNameLst>
                                          <p:attrName>style.visibility</p:attrName>
                                        </p:attrNameLst>
                                      </p:cBhvr>
                                      <p:to>
                                        <p:strVal val="visible"/>
                                      </p:to>
                                    </p:set>
                                    <p:anim calcmode="lin" valueType="num">
                                      <p:cBhvr additive="base">
                                        <p:cTn id="38" dur="1000" fill="hold"/>
                                        <p:tgtEl>
                                          <p:spTgt spid="242"/>
                                        </p:tgtEl>
                                        <p:attrNameLst>
                                          <p:attrName>ppt_x</p:attrName>
                                        </p:attrNameLst>
                                      </p:cBhvr>
                                      <p:tavLst>
                                        <p:tav tm="0">
                                          <p:val>
                                            <p:strVal val="0-#ppt_w/2"/>
                                          </p:val>
                                        </p:tav>
                                        <p:tav tm="100000">
                                          <p:val>
                                            <p:strVal val="#ppt_x"/>
                                          </p:val>
                                        </p:tav>
                                      </p:tavLst>
                                    </p:anim>
                                    <p:anim calcmode="lin" valueType="num">
                                      <p:cBhvr additive="base">
                                        <p:cTn id="39" dur="1000" fill="hold"/>
                                        <p:tgtEl>
                                          <p:spTgt spid="242"/>
                                        </p:tgtEl>
                                        <p:attrNameLst>
                                          <p:attrName>ppt_y</p:attrName>
                                        </p:attrNameLst>
                                      </p:cBhvr>
                                      <p:tavLst>
                                        <p:tav tm="0">
                                          <p:val>
                                            <p:strVal val="#ppt_y"/>
                                          </p:val>
                                        </p:tav>
                                        <p:tav tm="100000">
                                          <p:val>
                                            <p:strVal val="#ppt_y"/>
                                          </p:val>
                                        </p:tav>
                                      </p:tavLst>
                                    </p:anim>
                                  </p:childTnLst>
                                </p:cTn>
                              </p:par>
                              <p:par>
                                <p:cTn id="40" presetID="2" presetClass="entr" presetSubtype="8" accel="50000" fill="hold" nodeType="withEffect">
                                  <p:stCondLst>
                                    <p:cond delay="0"/>
                                  </p:stCondLst>
                                  <p:childTnLst>
                                    <p:set>
                                      <p:cBhvr>
                                        <p:cTn id="41" dur="1" fill="hold">
                                          <p:stCondLst>
                                            <p:cond delay="0"/>
                                          </p:stCondLst>
                                        </p:cTn>
                                        <p:tgtEl>
                                          <p:spTgt spid="245"/>
                                        </p:tgtEl>
                                        <p:attrNameLst>
                                          <p:attrName>style.visibility</p:attrName>
                                        </p:attrNameLst>
                                      </p:cBhvr>
                                      <p:to>
                                        <p:strVal val="visible"/>
                                      </p:to>
                                    </p:set>
                                    <p:anim calcmode="lin" valueType="num">
                                      <p:cBhvr additive="base">
                                        <p:cTn id="42" dur="1000" fill="hold"/>
                                        <p:tgtEl>
                                          <p:spTgt spid="245"/>
                                        </p:tgtEl>
                                        <p:attrNameLst>
                                          <p:attrName>ppt_x</p:attrName>
                                        </p:attrNameLst>
                                      </p:cBhvr>
                                      <p:tavLst>
                                        <p:tav tm="0">
                                          <p:val>
                                            <p:strVal val="0-#ppt_w/2"/>
                                          </p:val>
                                        </p:tav>
                                        <p:tav tm="100000">
                                          <p:val>
                                            <p:strVal val="#ppt_x"/>
                                          </p:val>
                                        </p:tav>
                                      </p:tavLst>
                                    </p:anim>
                                    <p:anim calcmode="lin" valueType="num">
                                      <p:cBhvr additive="base">
                                        <p:cTn id="43" dur="1000" fill="hold"/>
                                        <p:tgtEl>
                                          <p:spTgt spid="245"/>
                                        </p:tgtEl>
                                        <p:attrNameLst>
                                          <p:attrName>ppt_y</p:attrName>
                                        </p:attrNameLst>
                                      </p:cBhvr>
                                      <p:tavLst>
                                        <p:tav tm="0">
                                          <p:val>
                                            <p:strVal val="#ppt_y"/>
                                          </p:val>
                                        </p:tav>
                                        <p:tav tm="100000">
                                          <p:val>
                                            <p:strVal val="#ppt_y"/>
                                          </p:val>
                                        </p:tav>
                                      </p:tavLst>
                                    </p:anim>
                                  </p:childTnLst>
                                </p:cTn>
                              </p:par>
                              <p:par>
                                <p:cTn id="44" presetID="2" presetClass="entr" presetSubtype="8" accel="50000" fill="hold" nodeType="withEffect">
                                  <p:stCondLst>
                                    <p:cond delay="0"/>
                                  </p:stCondLst>
                                  <p:childTnLst>
                                    <p:set>
                                      <p:cBhvr>
                                        <p:cTn id="45" dur="1" fill="hold">
                                          <p:stCondLst>
                                            <p:cond delay="0"/>
                                          </p:stCondLst>
                                        </p:cTn>
                                        <p:tgtEl>
                                          <p:spTgt spid="246"/>
                                        </p:tgtEl>
                                        <p:attrNameLst>
                                          <p:attrName>style.visibility</p:attrName>
                                        </p:attrNameLst>
                                      </p:cBhvr>
                                      <p:to>
                                        <p:strVal val="visible"/>
                                      </p:to>
                                    </p:set>
                                    <p:anim calcmode="lin" valueType="num">
                                      <p:cBhvr additive="base">
                                        <p:cTn id="46" dur="1000" fill="hold"/>
                                        <p:tgtEl>
                                          <p:spTgt spid="246"/>
                                        </p:tgtEl>
                                        <p:attrNameLst>
                                          <p:attrName>ppt_x</p:attrName>
                                        </p:attrNameLst>
                                      </p:cBhvr>
                                      <p:tavLst>
                                        <p:tav tm="0">
                                          <p:val>
                                            <p:strVal val="0-#ppt_w/2"/>
                                          </p:val>
                                        </p:tav>
                                        <p:tav tm="100000">
                                          <p:val>
                                            <p:strVal val="#ppt_x"/>
                                          </p:val>
                                        </p:tav>
                                      </p:tavLst>
                                    </p:anim>
                                    <p:anim calcmode="lin" valueType="num">
                                      <p:cBhvr additive="base">
                                        <p:cTn id="47" dur="1000" fill="hold"/>
                                        <p:tgtEl>
                                          <p:spTgt spid="246"/>
                                        </p:tgtEl>
                                        <p:attrNameLst>
                                          <p:attrName>ppt_y</p:attrName>
                                        </p:attrNameLst>
                                      </p:cBhvr>
                                      <p:tavLst>
                                        <p:tav tm="0">
                                          <p:val>
                                            <p:strVal val="#ppt_y"/>
                                          </p:val>
                                        </p:tav>
                                        <p:tav tm="100000">
                                          <p:val>
                                            <p:strVal val="#ppt_y"/>
                                          </p:val>
                                        </p:tav>
                                      </p:tavLst>
                                    </p:anim>
                                  </p:childTnLst>
                                </p:cTn>
                              </p:par>
                              <p:par>
                                <p:cTn id="48" presetID="2" presetClass="entr" presetSubtype="8" accel="50000" fill="hold" nodeType="withEffect">
                                  <p:stCondLst>
                                    <p:cond delay="0"/>
                                  </p:stCondLst>
                                  <p:childTnLst>
                                    <p:set>
                                      <p:cBhvr>
                                        <p:cTn id="49" dur="1" fill="hold">
                                          <p:stCondLst>
                                            <p:cond delay="0"/>
                                          </p:stCondLst>
                                        </p:cTn>
                                        <p:tgtEl>
                                          <p:spTgt spid="249"/>
                                        </p:tgtEl>
                                        <p:attrNameLst>
                                          <p:attrName>style.visibility</p:attrName>
                                        </p:attrNameLst>
                                      </p:cBhvr>
                                      <p:to>
                                        <p:strVal val="visible"/>
                                      </p:to>
                                    </p:set>
                                    <p:anim calcmode="lin" valueType="num">
                                      <p:cBhvr additive="base">
                                        <p:cTn id="50" dur="1000" fill="hold"/>
                                        <p:tgtEl>
                                          <p:spTgt spid="249"/>
                                        </p:tgtEl>
                                        <p:attrNameLst>
                                          <p:attrName>ppt_x</p:attrName>
                                        </p:attrNameLst>
                                      </p:cBhvr>
                                      <p:tavLst>
                                        <p:tav tm="0">
                                          <p:val>
                                            <p:strVal val="0-#ppt_w/2"/>
                                          </p:val>
                                        </p:tav>
                                        <p:tav tm="100000">
                                          <p:val>
                                            <p:strVal val="#ppt_x"/>
                                          </p:val>
                                        </p:tav>
                                      </p:tavLst>
                                    </p:anim>
                                    <p:anim calcmode="lin" valueType="num">
                                      <p:cBhvr additive="base">
                                        <p:cTn id="51" dur="1000" fill="hold"/>
                                        <p:tgtEl>
                                          <p:spTgt spid="2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32" grpId="0" animBg="1"/>
      <p:bldP spid="1048932" grpId="1" animBg="1"/>
      <p:bldP spid="104893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252" name=""/>
        <p:cNvGrpSpPr/>
        <p:nvPr/>
      </p:nvGrpSpPr>
      <p:grpSpPr>
        <a:xfrm>
          <a:off x="0" y="0"/>
          <a:ext cx="0" cy="0"/>
          <a:chOff x="0" y="0"/>
          <a:chExt cx="0" cy="0"/>
        </a:xfrm>
      </p:grpSpPr>
      <p:grpSp>
        <p:nvGrpSpPr>
          <p:cNvPr id="253" name="组合 18"/>
          <p:cNvGrpSpPr/>
          <p:nvPr/>
        </p:nvGrpSpPr>
        <p:grpSpPr bwMode="auto">
          <a:xfrm>
            <a:off x="6195100" y="3328522"/>
            <a:ext cx="3044151" cy="486190"/>
            <a:chOff x="3779910" y="1722832"/>
            <a:chExt cx="3044388" cy="486596"/>
          </a:xfrm>
        </p:grpSpPr>
        <p:sp>
          <p:nvSpPr>
            <p:cNvPr id="1048955"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56"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引起刺激</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57" name="Text Box 44"/>
          <p:cNvSpPr txBox="1">
            <a:spLocks noChangeArrowheads="1"/>
          </p:cNvSpPr>
          <p:nvPr/>
        </p:nvSpPr>
        <p:spPr bwMode="auto">
          <a:xfrm>
            <a:off x="5795050" y="4151907"/>
            <a:ext cx="5619733" cy="464807"/>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一般受刺激的部位为皮肤、眼睛和呼吸系统。</a:t>
            </a:r>
            <a:endParaRPr lang="en-US" altLang="zh-CN" sz="2000" b="1" dirty="0">
              <a:latin typeface="微软雅黑" panose="020B0503020204020204" pitchFamily="34" charset="-122"/>
              <a:ea typeface="微软雅黑" panose="020B0503020204020204" pitchFamily="34" charset="-122"/>
            </a:endParaRPr>
          </a:p>
        </p:txBody>
      </p:sp>
      <p:sp>
        <p:nvSpPr>
          <p:cNvPr id="1048958" name="Text Box 44"/>
          <p:cNvSpPr txBox="1">
            <a:spLocks noChangeArrowheads="1"/>
          </p:cNvSpPr>
          <p:nvPr/>
        </p:nvSpPr>
        <p:spPr bwMode="auto">
          <a:xfrm>
            <a:off x="6200781" y="4769189"/>
            <a:ext cx="5619733" cy="1338251"/>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引起发炎 </a:t>
            </a:r>
            <a:r>
              <a:rPr lang="zh-CN" altLang="en-US" sz="2000" dirty="0">
                <a:latin typeface="微软雅黑" panose="020B0503020204020204" pitchFamily="34" charset="-122"/>
                <a:ea typeface="微软雅黑" panose="020B0503020204020204" pitchFamily="34" charset="-122"/>
              </a:rPr>
              <a:t>（干燥、粗糙、疼痛）</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引起眼部炎症 </a:t>
            </a:r>
            <a:r>
              <a:rPr lang="zh-CN" altLang="en-US" sz="2000" dirty="0">
                <a:latin typeface="微软雅黑" panose="020B0503020204020204" pitchFamily="34" charset="-122"/>
                <a:ea typeface="微软雅黑" panose="020B0503020204020204" pitchFamily="34" charset="-122"/>
              </a:rPr>
              <a:t>（疼痛、流泪等）</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呼吸道刺激 </a:t>
            </a:r>
            <a:r>
              <a:rPr lang="zh-CN" altLang="en-US" sz="2000" dirty="0">
                <a:latin typeface="微软雅黑" panose="020B0503020204020204" pitchFamily="34" charset="-122"/>
                <a:ea typeface="微软雅黑" panose="020B0503020204020204" pitchFamily="34" charset="-122"/>
              </a:rPr>
              <a:t>（鼻咽痛感、咳嗽）</a:t>
            </a:r>
            <a:endParaRPr lang="zh-CN" altLang="en-US" sz="2000" dirty="0">
              <a:latin typeface="微软雅黑" panose="020B0503020204020204" pitchFamily="34" charset="-122"/>
              <a:ea typeface="微软雅黑" panose="020B0503020204020204" pitchFamily="34" charset="-122"/>
            </a:endParaRPr>
          </a:p>
        </p:txBody>
      </p:sp>
      <p:pic>
        <p:nvPicPr>
          <p:cNvPr id="2097200" name="Picture 2"/>
          <p:cNvPicPr>
            <a:picLocks noChangeAspect="1" noChangeArrowheads="1"/>
          </p:cNvPicPr>
          <p:nvPr/>
        </p:nvPicPr>
        <p:blipFill rotWithShape="1">
          <a:blip r:embed="rId1">
            <a:clrChange>
              <a:clrFrom>
                <a:srgbClr val="FFFFFF"/>
              </a:clrFrom>
              <a:clrTo>
                <a:srgbClr val="FFFFFF">
                  <a:alpha val="0"/>
                </a:srgbClr>
              </a:clrTo>
            </a:clrChange>
          </a:blip>
          <a:srcRect b="5773"/>
          <a:stretch>
            <a:fillRect/>
          </a:stretch>
        </p:blipFill>
        <p:spPr bwMode="auto">
          <a:xfrm>
            <a:off x="611590" y="1106431"/>
            <a:ext cx="4954857" cy="5599169"/>
          </a:xfrm>
          <a:prstGeom prst="rect">
            <a:avLst/>
          </a:prstGeom>
          <a:noFill/>
          <a:ln w="19050">
            <a:noFill/>
            <a:miter lim="800000"/>
            <a:headEnd/>
            <a:tailEnd/>
          </a:ln>
        </p:spPr>
      </p:pic>
      <p:sp>
        <p:nvSpPr>
          <p:cNvPr id="1048959"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0"/>
                                        </p:tgtEl>
                                        <p:attrNameLst>
                                          <p:attrName>style.visibility</p:attrName>
                                        </p:attrNameLst>
                                      </p:cBhvr>
                                      <p:to>
                                        <p:strVal val="visible"/>
                                      </p:to>
                                    </p:set>
                                    <p:animEffect transition="in" filter="randombar(horizontal)">
                                      <p:cBhvr>
                                        <p:cTn id="7" dur="500"/>
                                        <p:tgtEl>
                                          <p:spTgt spid="209720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3"/>
                                        </p:tgtEl>
                                        <p:attrNameLst>
                                          <p:attrName>style.visibility</p:attrName>
                                        </p:attrNameLst>
                                      </p:cBhvr>
                                      <p:to>
                                        <p:strVal val="visible"/>
                                      </p:to>
                                    </p:set>
                                    <p:animEffect transition="in" filter="fade">
                                      <p:cBhvr>
                                        <p:cTn id="11" dur="500"/>
                                        <p:tgtEl>
                                          <p:spTgt spid="253"/>
                                        </p:tgtEl>
                                      </p:cBhvr>
                                    </p:animEffect>
                                  </p:childTnLst>
                                </p:cTn>
                              </p:par>
                              <p:par>
                                <p:cTn id="12" presetID="63" presetClass="path" presetSubtype="0" accel="50000" fill="hold" nodeType="withEffect">
                                  <p:stCondLst>
                                    <p:cond delay="0"/>
                                  </p:stCondLst>
                                  <p:childTnLst>
                                    <p:animMotion origin="layout" path="M -0.87929 -3.33333E-6 L -2.70833E-6 -3.33333E-6 " pathEditMode="relative" rAng="0" ptsTypes="AA">
                                      <p:cBhvr>
                                        <p:cTn id="13" dur="500" fill="hold"/>
                                        <p:tgtEl>
                                          <p:spTgt spid="253"/>
                                        </p:tgtEl>
                                        <p:attrNameLst>
                                          <p:attrName>ppt_x</p:attrName>
                                          <p:attrName>ppt_y</p:attrName>
                                        </p:attrNameLst>
                                      </p:cBhvr>
                                      <p:rCtr x="43958"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1048957"/>
                                        </p:tgtEl>
                                        <p:attrNameLst>
                                          <p:attrName>style.visibility</p:attrName>
                                        </p:attrNameLst>
                                      </p:cBhvr>
                                      <p:to>
                                        <p:strVal val="visible"/>
                                      </p:to>
                                    </p:set>
                                    <p:animScale>
                                      <p:cBhvr>
                                        <p:cTn id="17" dur="1000" decel="50000" fill="hold">
                                          <p:stCondLst>
                                            <p:cond delay="0"/>
                                          </p:stCondLst>
                                        </p:cTn>
                                        <p:tgtEl>
                                          <p:spTgt spid="10489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48957"/>
                                        </p:tgtEl>
                                        <p:attrNameLst>
                                          <p:attrName>ppt_x</p:attrName>
                                          <p:attrName>ppt_y</p:attrName>
                                        </p:attrNameLst>
                                      </p:cBhvr>
                                    </p:animMotion>
                                    <p:animEffect transition="in" filter="fade">
                                      <p:cBhvr>
                                        <p:cTn id="19" dur="1000"/>
                                        <p:tgtEl>
                                          <p:spTgt spid="1048957"/>
                                        </p:tgtEl>
                                      </p:cBhvr>
                                    </p:animEffect>
                                  </p:childTnLst>
                                </p:cTn>
                              </p:par>
                              <p:par>
                                <p:cTn id="20" presetID="52" presetClass="entr" presetSubtype="0" fill="hold" grpId="0" nodeType="withEffect">
                                  <p:stCondLst>
                                    <p:cond delay="200"/>
                                  </p:stCondLst>
                                  <p:childTnLst>
                                    <p:set>
                                      <p:cBhvr>
                                        <p:cTn id="21" dur="1" fill="hold">
                                          <p:stCondLst>
                                            <p:cond delay="0"/>
                                          </p:stCondLst>
                                        </p:cTn>
                                        <p:tgtEl>
                                          <p:spTgt spid="1048958"/>
                                        </p:tgtEl>
                                        <p:attrNameLst>
                                          <p:attrName>style.visibility</p:attrName>
                                        </p:attrNameLst>
                                      </p:cBhvr>
                                      <p:to>
                                        <p:strVal val="visible"/>
                                      </p:to>
                                    </p:set>
                                    <p:animScale>
                                      <p:cBhvr>
                                        <p:cTn id="22" dur="1000" decel="50000" fill="hold">
                                          <p:stCondLst>
                                            <p:cond delay="0"/>
                                          </p:stCondLst>
                                        </p:cTn>
                                        <p:tgtEl>
                                          <p:spTgt spid="104895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048958"/>
                                        </p:tgtEl>
                                        <p:attrNameLst>
                                          <p:attrName>ppt_x</p:attrName>
                                          <p:attrName>ppt_y</p:attrName>
                                        </p:attrNameLst>
                                      </p:cBhvr>
                                    </p:animMotion>
                                    <p:animEffect transition="in" filter="fade">
                                      <p:cBhvr>
                                        <p:cTn id="24" dur="1000"/>
                                        <p:tgtEl>
                                          <p:spTgt spid="1048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57" grpId="0"/>
      <p:bldP spid="104895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256" name=""/>
        <p:cNvGrpSpPr/>
        <p:nvPr/>
      </p:nvGrpSpPr>
      <p:grpSpPr>
        <a:xfrm>
          <a:off x="0" y="0"/>
          <a:ext cx="0" cy="0"/>
          <a:chOff x="0" y="0"/>
          <a:chExt cx="0" cy="0"/>
        </a:xfrm>
      </p:grpSpPr>
      <p:pic>
        <p:nvPicPr>
          <p:cNvPr id="2097201" name="Picture 2"/>
          <p:cNvPicPr>
            <a:picLocks noChangeAspect="1" noChangeArrowheads="1"/>
          </p:cNvPicPr>
          <p:nvPr/>
        </p:nvPicPr>
        <p:blipFill rotWithShape="1">
          <a:blip r:embed="rId1"/>
          <a:srcRect l="11924" r="8058"/>
          <a:stretch>
            <a:fillRect/>
          </a:stretch>
        </p:blipFill>
        <p:spPr bwMode="auto">
          <a:xfrm>
            <a:off x="209549" y="1220818"/>
            <a:ext cx="5524501" cy="5465732"/>
          </a:xfrm>
          <a:prstGeom prst="rect">
            <a:avLst/>
          </a:prstGeom>
          <a:noFill/>
          <a:ln w="19050">
            <a:noFill/>
            <a:miter lim="800000"/>
            <a:headEnd/>
            <a:tailEnd/>
          </a:ln>
        </p:spPr>
      </p:pic>
      <p:grpSp>
        <p:nvGrpSpPr>
          <p:cNvPr id="257" name="组合 18"/>
          <p:cNvGrpSpPr/>
          <p:nvPr/>
        </p:nvGrpSpPr>
        <p:grpSpPr bwMode="auto">
          <a:xfrm>
            <a:off x="6023650" y="2367860"/>
            <a:ext cx="3044151" cy="486190"/>
            <a:chOff x="3779910" y="1722832"/>
            <a:chExt cx="3044388" cy="486596"/>
          </a:xfrm>
        </p:grpSpPr>
        <p:sp>
          <p:nvSpPr>
            <p:cNvPr id="1048963"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64"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过敏</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65" name="Text Box 44"/>
          <p:cNvSpPr txBox="1">
            <a:spLocks noChangeArrowheads="1"/>
          </p:cNvSpPr>
          <p:nvPr/>
        </p:nvSpPr>
        <p:spPr bwMode="auto">
          <a:xfrm>
            <a:off x="6023650" y="3168066"/>
            <a:ext cx="5619733" cy="2126031"/>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接触某些化学品可引起过敏，开始接触时可能不会出现过敏症状，然而长时间的暴露会引起身体的反应。即便是接触低浓度化学物质也会产生过敏反应，</a:t>
            </a:r>
            <a:r>
              <a:rPr lang="zh-CN" altLang="en-US" sz="2000" b="1" dirty="0">
                <a:solidFill>
                  <a:srgbClr val="843C0C"/>
                </a:solidFill>
                <a:latin typeface="微软雅黑" panose="020B0503020204020204" pitchFamily="34" charset="-122"/>
                <a:ea typeface="微软雅黑" panose="020B0503020204020204" pitchFamily="34" charset="-122"/>
              </a:rPr>
              <a:t>皮肤和呼吸系统</a:t>
            </a:r>
            <a:r>
              <a:rPr lang="zh-CN" altLang="en-US" sz="2000" dirty="0">
                <a:latin typeface="微软雅黑" panose="020B0503020204020204" pitchFamily="34" charset="-122"/>
                <a:ea typeface="微软雅黑" panose="020B0503020204020204" pitchFamily="34" charset="-122"/>
              </a:rPr>
              <a:t>可能会受到过敏反应的影响。</a:t>
            </a:r>
            <a:endParaRPr lang="zh-CN" altLang="en-US" sz="2000" dirty="0">
              <a:latin typeface="微软雅黑" panose="020B0503020204020204" pitchFamily="34" charset="-122"/>
              <a:ea typeface="微软雅黑" panose="020B0503020204020204" pitchFamily="34" charset="-122"/>
            </a:endParaRPr>
          </a:p>
        </p:txBody>
      </p:sp>
      <p:sp>
        <p:nvSpPr>
          <p:cNvPr id="1048966" name="Text Box 44"/>
          <p:cNvSpPr txBox="1">
            <a:spLocks noChangeArrowheads="1"/>
          </p:cNvSpPr>
          <p:nvPr/>
        </p:nvSpPr>
        <p:spPr bwMode="auto">
          <a:xfrm>
            <a:off x="6023650" y="5435939"/>
            <a:ext cx="5619733" cy="922945"/>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引起职业性哮喘  </a:t>
            </a:r>
            <a:r>
              <a:rPr lang="zh-CN" altLang="en-US" sz="2000" dirty="0">
                <a:latin typeface="微软雅黑" panose="020B0503020204020204" pitchFamily="34" charset="-122"/>
                <a:ea typeface="微软雅黑" panose="020B0503020204020204" pitchFamily="34" charset="-122"/>
              </a:rPr>
              <a:t>（咳嗽、呼吸困难等）</a:t>
            </a:r>
            <a:endParaRPr lang="zh-CN" altLang="en-US" sz="2000" dirty="0">
              <a:latin typeface="微软雅黑" panose="020B0503020204020204" pitchFamily="34" charset="-122"/>
              <a:ea typeface="微软雅黑" panose="020B0503020204020204" pitchFamily="34" charset="-122"/>
            </a:endParaRPr>
          </a:p>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引起皮炎  </a:t>
            </a:r>
            <a:r>
              <a:rPr lang="zh-CN" altLang="en-US" sz="2000" dirty="0">
                <a:latin typeface="微软雅黑" panose="020B0503020204020204" pitchFamily="34" charset="-122"/>
                <a:ea typeface="微软雅黑" panose="020B0503020204020204" pitchFamily="34" charset="-122"/>
              </a:rPr>
              <a:t>（皮疹或水疱）</a:t>
            </a:r>
            <a:endParaRPr lang="zh-CN" altLang="en-US" sz="2000" dirty="0">
              <a:latin typeface="微软雅黑" panose="020B0503020204020204" pitchFamily="34" charset="-122"/>
              <a:ea typeface="微软雅黑" panose="020B0503020204020204" pitchFamily="34" charset="-122"/>
            </a:endParaRPr>
          </a:p>
        </p:txBody>
      </p:sp>
      <p:sp>
        <p:nvSpPr>
          <p:cNvPr id="1048967"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1"/>
                                        </p:tgtEl>
                                        <p:attrNameLst>
                                          <p:attrName>style.visibility</p:attrName>
                                        </p:attrNameLst>
                                      </p:cBhvr>
                                      <p:to>
                                        <p:strVal val="visible"/>
                                      </p:to>
                                    </p:set>
                                    <p:animEffect transition="in" filter="randombar(horizontal)">
                                      <p:cBhvr>
                                        <p:cTn id="7" dur="500"/>
                                        <p:tgtEl>
                                          <p:spTgt spid="209720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7"/>
                                        </p:tgtEl>
                                        <p:attrNameLst>
                                          <p:attrName>style.visibility</p:attrName>
                                        </p:attrNameLst>
                                      </p:cBhvr>
                                      <p:to>
                                        <p:strVal val="visible"/>
                                      </p:to>
                                    </p:set>
                                    <p:animEffect transition="in" filter="fade">
                                      <p:cBhvr>
                                        <p:cTn id="11" dur="500"/>
                                        <p:tgtEl>
                                          <p:spTgt spid="257"/>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257"/>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965"/>
                                        </p:tgtEl>
                                        <p:attrNameLst>
                                          <p:attrName>style.visibility</p:attrName>
                                        </p:attrNameLst>
                                      </p:cBhvr>
                                      <p:to>
                                        <p:strVal val="visible"/>
                                      </p:to>
                                    </p:set>
                                    <p:animEffect transition="in" filter="wipe(up)">
                                      <p:cBhvr>
                                        <p:cTn id="17" dur="1000"/>
                                        <p:tgtEl>
                                          <p:spTgt spid="104896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1048966"/>
                                        </p:tgtEl>
                                        <p:attrNameLst>
                                          <p:attrName>style.visibility</p:attrName>
                                        </p:attrNameLst>
                                      </p:cBhvr>
                                      <p:to>
                                        <p:strVal val="visible"/>
                                      </p:to>
                                    </p:set>
                                    <p:animEffect transition="in" filter="wipe(up)">
                                      <p:cBhvr>
                                        <p:cTn id="21" dur="1000"/>
                                        <p:tgtEl>
                                          <p:spTgt spid="1048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65" grpId="0"/>
      <p:bldP spid="104896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260" name=""/>
        <p:cNvGrpSpPr/>
        <p:nvPr/>
      </p:nvGrpSpPr>
      <p:grpSpPr>
        <a:xfrm>
          <a:off x="0" y="0"/>
          <a:ext cx="0" cy="0"/>
          <a:chOff x="0" y="0"/>
          <a:chExt cx="0" cy="0"/>
        </a:xfrm>
      </p:grpSpPr>
      <p:pic>
        <p:nvPicPr>
          <p:cNvPr id="2097202" name="Picture 2"/>
          <p:cNvPicPr>
            <a:picLocks noChangeAspect="1" noChangeArrowheads="1"/>
          </p:cNvPicPr>
          <p:nvPr/>
        </p:nvPicPr>
        <p:blipFill rotWithShape="1">
          <a:blip r:embed="rId1"/>
          <a:srcRect b="14847"/>
          <a:stretch>
            <a:fillRect/>
          </a:stretch>
        </p:blipFill>
        <p:spPr bwMode="auto">
          <a:xfrm>
            <a:off x="247649" y="3329796"/>
            <a:ext cx="5524501" cy="3528204"/>
          </a:xfrm>
          <a:prstGeom prst="rect">
            <a:avLst/>
          </a:prstGeom>
          <a:noFill/>
          <a:ln w="19050">
            <a:noFill/>
            <a:miter lim="800000"/>
            <a:headEnd/>
            <a:tailEnd/>
          </a:ln>
        </p:spPr>
      </p:pic>
      <p:grpSp>
        <p:nvGrpSpPr>
          <p:cNvPr id="261" name="组合 18"/>
          <p:cNvGrpSpPr/>
          <p:nvPr/>
        </p:nvGrpSpPr>
        <p:grpSpPr bwMode="auto">
          <a:xfrm>
            <a:off x="1125874" y="1329834"/>
            <a:ext cx="3044151" cy="486190"/>
            <a:chOff x="3779910" y="1722832"/>
            <a:chExt cx="3044388" cy="486596"/>
          </a:xfrm>
        </p:grpSpPr>
        <p:sp>
          <p:nvSpPr>
            <p:cNvPr id="1048971"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72"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缺氧（窒息）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73" name="Text Box 44"/>
          <p:cNvSpPr txBox="1">
            <a:spLocks noChangeArrowheads="1"/>
          </p:cNvSpPr>
          <p:nvPr/>
        </p:nvSpPr>
        <p:spPr bwMode="auto">
          <a:xfrm>
            <a:off x="1125874" y="2056162"/>
            <a:ext cx="10536557" cy="507639"/>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35000"/>
              </a:lnSpc>
            </a:pPr>
            <a:r>
              <a:rPr lang="zh-CN" altLang="en-US" sz="2000" dirty="0">
                <a:latin typeface="微软雅黑" panose="020B0503020204020204" pitchFamily="34" charset="-122"/>
                <a:ea typeface="微软雅黑" panose="020B0503020204020204" pitchFamily="34" charset="-122"/>
              </a:rPr>
              <a:t>窒息涉及到对身体组织氧化作用的干扰。这种症状分为两种：</a:t>
            </a:r>
            <a:r>
              <a:rPr lang="zh-CN" altLang="en-US" sz="2000" b="1" dirty="0">
                <a:solidFill>
                  <a:srgbClr val="843C0C"/>
                </a:solidFill>
                <a:latin typeface="微软雅黑" panose="020B0503020204020204" pitchFamily="34" charset="-122"/>
                <a:ea typeface="微软雅黑" panose="020B0503020204020204" pitchFamily="34" charset="-122"/>
              </a:rPr>
              <a:t>单纯窒息和化学窒息</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048974" name="Text Box 44"/>
          <p:cNvSpPr txBox="1">
            <a:spLocks noChangeArrowheads="1"/>
          </p:cNvSpPr>
          <p:nvPr/>
        </p:nvSpPr>
        <p:spPr bwMode="auto">
          <a:xfrm>
            <a:off x="6042698" y="2819035"/>
            <a:ext cx="5619733" cy="3830087"/>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单纯窒息</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dirty="0">
                <a:latin typeface="微软雅黑" panose="020B0503020204020204" pitchFamily="34" charset="-122"/>
                <a:ea typeface="微软雅黑" panose="020B0503020204020204" pitchFamily="34" charset="-122"/>
              </a:rPr>
              <a:t>这种情况是由于周围氧气被惰性气体所代替，如氮气、二氧化碳、乙烷、氢气、或氦气，而使氧气量不足以维持生命的继续。一般情况下，空气中含氧</a:t>
            </a:r>
            <a:r>
              <a:rPr lang="en-US" altLang="zh-CN" sz="2000" dirty="0">
                <a:latin typeface="微软雅黑" panose="020B0503020204020204" pitchFamily="34" charset="-122"/>
                <a:ea typeface="微软雅黑" panose="020B0503020204020204" pitchFamily="34" charset="-122"/>
              </a:rPr>
              <a:t>21%</a:t>
            </a:r>
            <a:r>
              <a:rPr lang="zh-CN" altLang="en-US" sz="2000" dirty="0">
                <a:latin typeface="微软雅黑" panose="020B0503020204020204" pitchFamily="34" charset="-122"/>
                <a:ea typeface="微软雅黑" panose="020B0503020204020204" pitchFamily="34" charset="-122"/>
              </a:rPr>
              <a:t>，如果空气中氧浓度降到</a:t>
            </a:r>
            <a:r>
              <a:rPr lang="en-US" altLang="zh-CN" sz="2000" dirty="0">
                <a:latin typeface="微软雅黑" panose="020B0503020204020204" pitchFamily="34" charset="-122"/>
                <a:ea typeface="微软雅黑" panose="020B0503020204020204" pitchFamily="34" charset="-122"/>
              </a:rPr>
              <a:t>19%</a:t>
            </a:r>
            <a:r>
              <a:rPr lang="zh-CN" altLang="en-US" sz="2000" dirty="0">
                <a:latin typeface="微软雅黑" panose="020B0503020204020204" pitchFamily="34" charset="-122"/>
                <a:ea typeface="微软雅黑" panose="020B0503020204020204" pitchFamily="34" charset="-122"/>
              </a:rPr>
              <a:t>以下，机体组织的供氧不足，就会引起头晕、恶心，调节功能紊乱等症状。这种情况一般发生在具有限制性空间的工作场所，缺氧严重时可导致昏迷，甚至死亡。	 </a:t>
            </a:r>
            <a:endParaRPr lang="zh-CN" altLang="en-US" sz="2000" dirty="0">
              <a:latin typeface="微软雅黑" panose="020B0503020204020204" pitchFamily="34" charset="-122"/>
              <a:ea typeface="微软雅黑" panose="020B0503020204020204" pitchFamily="34" charset="-122"/>
            </a:endParaRPr>
          </a:p>
        </p:txBody>
      </p:sp>
      <p:sp>
        <p:nvSpPr>
          <p:cNvPr id="1048975"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2"/>
                                        </p:tgtEl>
                                        <p:attrNameLst>
                                          <p:attrName>style.visibility</p:attrName>
                                        </p:attrNameLst>
                                      </p:cBhvr>
                                      <p:to>
                                        <p:strVal val="visible"/>
                                      </p:to>
                                    </p:set>
                                    <p:animEffect transition="in" filter="randombar(horizontal)">
                                      <p:cBhvr>
                                        <p:cTn id="7" dur="500"/>
                                        <p:tgtEl>
                                          <p:spTgt spid="209720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1"/>
                                        </p:tgtEl>
                                        <p:attrNameLst>
                                          <p:attrName>style.visibility</p:attrName>
                                        </p:attrNameLst>
                                      </p:cBhvr>
                                      <p:to>
                                        <p:strVal val="visible"/>
                                      </p:to>
                                    </p:set>
                                    <p:animEffect transition="in" filter="fade">
                                      <p:cBhvr>
                                        <p:cTn id="11" dur="500"/>
                                        <p:tgtEl>
                                          <p:spTgt spid="261"/>
                                        </p:tgtEl>
                                      </p:cBhvr>
                                    </p:animEffect>
                                  </p:childTnLst>
                                </p:cTn>
                              </p:par>
                              <p:par>
                                <p:cTn id="12" presetID="63" presetClass="path" presetSubtype="0" accel="50000" fill="hold" nodeType="withEffect">
                                  <p:stCondLst>
                                    <p:cond delay="0"/>
                                  </p:stCondLst>
                                  <p:childTnLst>
                                    <p:animMotion origin="layout" path="M -0.8793 1.85185E-6 L 2.5E-6 1.85185E-6 " pathEditMode="relative" rAng="0" ptsTypes="AA">
                                      <p:cBhvr>
                                        <p:cTn id="13" dur="500" fill="hold"/>
                                        <p:tgtEl>
                                          <p:spTgt spid="261"/>
                                        </p:tgtEl>
                                        <p:attrNameLst>
                                          <p:attrName>ppt_x</p:attrName>
                                          <p:attrName>ppt_y</p:attrName>
                                        </p:attrNameLst>
                                      </p:cBhvr>
                                      <p:rCtr x="43971"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1048973"/>
                                        </p:tgtEl>
                                        <p:attrNameLst>
                                          <p:attrName>style.visibility</p:attrName>
                                        </p:attrNameLst>
                                      </p:cBhvr>
                                      <p:to>
                                        <p:strVal val="visible"/>
                                      </p:to>
                                    </p:set>
                                    <p:animScale>
                                      <p:cBhvr>
                                        <p:cTn id="17" dur="1000" decel="50000" fill="hold">
                                          <p:stCondLst>
                                            <p:cond delay="0"/>
                                          </p:stCondLst>
                                        </p:cTn>
                                        <p:tgtEl>
                                          <p:spTgt spid="10489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48973"/>
                                        </p:tgtEl>
                                        <p:attrNameLst>
                                          <p:attrName>ppt_x</p:attrName>
                                          <p:attrName>ppt_y</p:attrName>
                                        </p:attrNameLst>
                                      </p:cBhvr>
                                    </p:animMotion>
                                    <p:animEffect transition="in" filter="fade">
                                      <p:cBhvr>
                                        <p:cTn id="19" dur="1000"/>
                                        <p:tgtEl>
                                          <p:spTgt spid="104897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48974"/>
                                        </p:tgtEl>
                                        <p:attrNameLst>
                                          <p:attrName>style.visibility</p:attrName>
                                        </p:attrNameLst>
                                      </p:cBhvr>
                                      <p:to>
                                        <p:strVal val="visible"/>
                                      </p:to>
                                    </p:set>
                                    <p:animEffect transition="in" filter="wipe(up)">
                                      <p:cBhvr>
                                        <p:cTn id="23" dur="1000"/>
                                        <p:tgtEl>
                                          <p:spTgt spid="1048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73" grpId="0"/>
      <p:bldP spid="104897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264" name=""/>
        <p:cNvGrpSpPr/>
        <p:nvPr/>
      </p:nvGrpSpPr>
      <p:grpSpPr>
        <a:xfrm>
          <a:off x="0" y="0"/>
          <a:ext cx="0" cy="0"/>
          <a:chOff x="0" y="0"/>
          <a:chExt cx="0" cy="0"/>
        </a:xfrm>
      </p:grpSpPr>
      <p:pic>
        <p:nvPicPr>
          <p:cNvPr id="2097203" name="Picture 2"/>
          <p:cNvPicPr>
            <a:picLocks noChangeAspect="1" noChangeArrowheads="1"/>
          </p:cNvPicPr>
          <p:nvPr/>
        </p:nvPicPr>
        <p:blipFill>
          <a:blip r:embed="rId1"/>
          <a:stretch>
            <a:fillRect/>
          </a:stretch>
        </p:blipFill>
        <p:spPr bwMode="auto">
          <a:xfrm>
            <a:off x="780632" y="2819035"/>
            <a:ext cx="4997456" cy="3528204"/>
          </a:xfrm>
          <a:prstGeom prst="rect">
            <a:avLst/>
          </a:prstGeom>
          <a:noFill/>
          <a:ln w="19050">
            <a:noFill/>
            <a:miter lim="800000"/>
            <a:headEnd/>
            <a:tailEnd/>
          </a:ln>
        </p:spPr>
      </p:pic>
      <p:grpSp>
        <p:nvGrpSpPr>
          <p:cNvPr id="265" name="组合 18"/>
          <p:cNvGrpSpPr/>
          <p:nvPr/>
        </p:nvGrpSpPr>
        <p:grpSpPr bwMode="auto">
          <a:xfrm>
            <a:off x="1125874" y="1329834"/>
            <a:ext cx="3044151" cy="486190"/>
            <a:chOff x="3779910" y="1722832"/>
            <a:chExt cx="3044388" cy="486596"/>
          </a:xfrm>
        </p:grpSpPr>
        <p:sp>
          <p:nvSpPr>
            <p:cNvPr id="1048979"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80"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缺氧（窒息）</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81" name="Text Box 44"/>
          <p:cNvSpPr txBox="1">
            <a:spLocks noChangeArrowheads="1"/>
          </p:cNvSpPr>
          <p:nvPr/>
        </p:nvSpPr>
        <p:spPr bwMode="auto">
          <a:xfrm>
            <a:off x="1125874" y="2056162"/>
            <a:ext cx="10536557" cy="507639"/>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35000"/>
              </a:lnSpc>
            </a:pPr>
            <a:r>
              <a:rPr lang="zh-CN" altLang="en-US" sz="2000" dirty="0">
                <a:latin typeface="微软雅黑" panose="020B0503020204020204" pitchFamily="34" charset="-122"/>
                <a:ea typeface="微软雅黑" panose="020B0503020204020204" pitchFamily="34" charset="-122"/>
              </a:rPr>
              <a:t>窒息涉及到对身体组织氧化作用的干扰。这种症状分为两种：</a:t>
            </a:r>
            <a:r>
              <a:rPr lang="zh-CN" altLang="en-US" sz="2000" b="1" dirty="0">
                <a:solidFill>
                  <a:srgbClr val="843C0C"/>
                </a:solidFill>
                <a:latin typeface="微软雅黑" panose="020B0503020204020204" pitchFamily="34" charset="-122"/>
                <a:ea typeface="微软雅黑" panose="020B0503020204020204" pitchFamily="34" charset="-122"/>
              </a:rPr>
              <a:t>单纯窒息和化学窒息</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048982" name="Text Box 44"/>
          <p:cNvSpPr txBox="1">
            <a:spLocks noChangeArrowheads="1"/>
          </p:cNvSpPr>
          <p:nvPr/>
        </p:nvSpPr>
        <p:spPr bwMode="auto">
          <a:xfrm>
            <a:off x="6042698" y="2819035"/>
            <a:ext cx="5619733" cy="3414781"/>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342900" indent="-342900">
              <a:lnSpc>
                <a:spcPct val="135000"/>
              </a:lnSpc>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化学窒息（血液内窒息；细胞内窒息）</a:t>
            </a:r>
            <a:endParaRPr lang="zh-CN" altLang="en-US" sz="2000" b="1" dirty="0">
              <a:solidFill>
                <a:srgbClr val="843C0C"/>
              </a:solidFill>
              <a:latin typeface="微软雅黑" panose="020B0503020204020204" pitchFamily="34" charset="-122"/>
              <a:ea typeface="微软雅黑" panose="020B0503020204020204" pitchFamily="34" charset="-122"/>
            </a:endParaRPr>
          </a:p>
          <a:p>
            <a:pPr indent="0">
              <a:lnSpc>
                <a:spcPct val="135000"/>
              </a:lnSpc>
            </a:pPr>
            <a:r>
              <a:rPr lang="zh-CN" altLang="en-US" sz="2000" dirty="0">
                <a:latin typeface="微软雅黑" panose="020B0503020204020204" pitchFamily="34" charset="-122"/>
                <a:ea typeface="微软雅黑" panose="020B0503020204020204" pitchFamily="34" charset="-122"/>
              </a:rPr>
              <a:t>       这种情况是由于化学物质直接影响机体传送氧以及和氧结合的能力，典型的化学窒息性物质就是一氧化碳。空气中一氧化碳含量达到</a:t>
            </a:r>
            <a:r>
              <a:rPr lang="en-US" altLang="zh-CN" sz="2000" dirty="0">
                <a:latin typeface="微软雅黑" panose="020B0503020204020204" pitchFamily="34" charset="-122"/>
                <a:ea typeface="微软雅黑" panose="020B0503020204020204" pitchFamily="34" charset="-122"/>
              </a:rPr>
              <a:t>0.05%</a:t>
            </a:r>
            <a:r>
              <a:rPr lang="zh-CN" altLang="en-US" sz="2000" dirty="0">
                <a:latin typeface="微软雅黑" panose="020B0503020204020204" pitchFamily="34" charset="-122"/>
                <a:ea typeface="微软雅黑" panose="020B0503020204020204" pitchFamily="34" charset="-122"/>
              </a:rPr>
              <a:t>时就会导致血液携氧能力严重下降，亦称血液内窒息；另外如氰化氢、硫化氢这些物质影响细胞和氧化的结合能力，尽管血液中含氧充足，这种窒息亦称细胞内窒息。</a:t>
            </a:r>
            <a:endParaRPr lang="zh-CN" altLang="en-US" sz="2000" dirty="0">
              <a:latin typeface="微软雅黑" panose="020B0503020204020204" pitchFamily="34" charset="-122"/>
              <a:ea typeface="微软雅黑" panose="020B0503020204020204" pitchFamily="34" charset="-122"/>
            </a:endParaRPr>
          </a:p>
        </p:txBody>
      </p:sp>
      <p:sp>
        <p:nvSpPr>
          <p:cNvPr id="1048983"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3"/>
                                        </p:tgtEl>
                                        <p:attrNameLst>
                                          <p:attrName>style.visibility</p:attrName>
                                        </p:attrNameLst>
                                      </p:cBhvr>
                                      <p:to>
                                        <p:strVal val="visible"/>
                                      </p:to>
                                    </p:set>
                                    <p:animEffect transition="in" filter="randombar(horizontal)">
                                      <p:cBhvr>
                                        <p:cTn id="7" dur="500"/>
                                        <p:tgtEl>
                                          <p:spTgt spid="209720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5"/>
                                        </p:tgtEl>
                                        <p:attrNameLst>
                                          <p:attrName>style.visibility</p:attrName>
                                        </p:attrNameLst>
                                      </p:cBhvr>
                                      <p:to>
                                        <p:strVal val="visible"/>
                                      </p:to>
                                    </p:set>
                                    <p:animEffect transition="in" filter="fade">
                                      <p:cBhvr>
                                        <p:cTn id="11" dur="500"/>
                                        <p:tgtEl>
                                          <p:spTgt spid="265"/>
                                        </p:tgtEl>
                                      </p:cBhvr>
                                    </p:animEffect>
                                  </p:childTnLst>
                                </p:cTn>
                              </p:par>
                              <p:par>
                                <p:cTn id="12" presetID="63" presetClass="path" presetSubtype="0" accel="50000" fill="hold" nodeType="withEffect">
                                  <p:stCondLst>
                                    <p:cond delay="0"/>
                                  </p:stCondLst>
                                  <p:childTnLst>
                                    <p:animMotion origin="layout" path="M -0.8793 1.85185E-6 L 2.5E-6 1.85185E-6 " pathEditMode="relative" rAng="0" ptsTypes="AA">
                                      <p:cBhvr>
                                        <p:cTn id="13" dur="500" fill="hold"/>
                                        <p:tgtEl>
                                          <p:spTgt spid="265"/>
                                        </p:tgtEl>
                                        <p:attrNameLst>
                                          <p:attrName>ppt_x</p:attrName>
                                          <p:attrName>ppt_y</p:attrName>
                                        </p:attrNameLst>
                                      </p:cBhvr>
                                      <p:rCtr x="43971" y="0"/>
                                    </p:animMotion>
                                  </p:childTnLst>
                                </p:cTn>
                              </p:par>
                            </p:childTnLst>
                          </p:cTn>
                        </p:par>
                        <p:par>
                          <p:cTn id="14" fill="hold">
                            <p:stCondLst>
                              <p:cond delay="1000"/>
                            </p:stCondLst>
                            <p:childTnLst>
                              <p:par>
                                <p:cTn id="15" presetID="52" presetClass="entr" presetSubtype="0" fill="hold" grpId="0" nodeType="afterEffect">
                                  <p:stCondLst>
                                    <p:cond delay="0"/>
                                  </p:stCondLst>
                                  <p:childTnLst>
                                    <p:set>
                                      <p:cBhvr>
                                        <p:cTn id="16" dur="1" fill="hold">
                                          <p:stCondLst>
                                            <p:cond delay="0"/>
                                          </p:stCondLst>
                                        </p:cTn>
                                        <p:tgtEl>
                                          <p:spTgt spid="1048981"/>
                                        </p:tgtEl>
                                        <p:attrNameLst>
                                          <p:attrName>style.visibility</p:attrName>
                                        </p:attrNameLst>
                                      </p:cBhvr>
                                      <p:to>
                                        <p:strVal val="visible"/>
                                      </p:to>
                                    </p:set>
                                    <p:animScale>
                                      <p:cBhvr>
                                        <p:cTn id="17" dur="1000" decel="50000" fill="hold">
                                          <p:stCondLst>
                                            <p:cond delay="0"/>
                                          </p:stCondLst>
                                        </p:cTn>
                                        <p:tgtEl>
                                          <p:spTgt spid="104898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48981"/>
                                        </p:tgtEl>
                                        <p:attrNameLst>
                                          <p:attrName>ppt_x</p:attrName>
                                          <p:attrName>ppt_y</p:attrName>
                                        </p:attrNameLst>
                                      </p:cBhvr>
                                    </p:animMotion>
                                    <p:animEffect transition="in" filter="fade">
                                      <p:cBhvr>
                                        <p:cTn id="19" dur="1000"/>
                                        <p:tgtEl>
                                          <p:spTgt spid="104898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048982"/>
                                        </p:tgtEl>
                                        <p:attrNameLst>
                                          <p:attrName>style.visibility</p:attrName>
                                        </p:attrNameLst>
                                      </p:cBhvr>
                                      <p:to>
                                        <p:strVal val="visible"/>
                                      </p:to>
                                    </p:set>
                                    <p:animEffect transition="in" filter="wipe(up)">
                                      <p:cBhvr>
                                        <p:cTn id="23" dur="1000"/>
                                        <p:tgtEl>
                                          <p:spTgt spid="1048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1" grpId="0"/>
      <p:bldP spid="104898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268" name=""/>
        <p:cNvGrpSpPr/>
        <p:nvPr/>
      </p:nvGrpSpPr>
      <p:grpSpPr>
        <a:xfrm>
          <a:off x="0" y="0"/>
          <a:ext cx="0" cy="0"/>
          <a:chOff x="0" y="0"/>
          <a:chExt cx="0" cy="0"/>
        </a:xfrm>
      </p:grpSpPr>
      <p:pic>
        <p:nvPicPr>
          <p:cNvPr id="2097204" name="Picture 2"/>
          <p:cNvPicPr>
            <a:picLocks noChangeAspect="1" noChangeArrowheads="1"/>
          </p:cNvPicPr>
          <p:nvPr/>
        </p:nvPicPr>
        <p:blipFill>
          <a:blip r:embed="rId1"/>
          <a:stretch>
            <a:fillRect/>
          </a:stretch>
        </p:blipFill>
        <p:spPr bwMode="auto">
          <a:xfrm>
            <a:off x="323849" y="2000250"/>
            <a:ext cx="5699798" cy="4333021"/>
          </a:xfrm>
          <a:prstGeom prst="rect">
            <a:avLst/>
          </a:prstGeom>
          <a:noFill/>
          <a:ln w="19050">
            <a:noFill/>
            <a:miter lim="800000"/>
            <a:headEnd/>
            <a:tailEnd/>
          </a:ln>
        </p:spPr>
      </p:pic>
      <p:grpSp>
        <p:nvGrpSpPr>
          <p:cNvPr id="269" name="组合 18"/>
          <p:cNvGrpSpPr/>
          <p:nvPr/>
        </p:nvGrpSpPr>
        <p:grpSpPr bwMode="auto">
          <a:xfrm>
            <a:off x="6252250" y="3953684"/>
            <a:ext cx="3044151" cy="486190"/>
            <a:chOff x="3779910" y="1722832"/>
            <a:chExt cx="3044388" cy="486596"/>
          </a:xfrm>
        </p:grpSpPr>
        <p:sp>
          <p:nvSpPr>
            <p:cNvPr id="1048987"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88"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昏迷和麻醉</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89" name="Text Box 44"/>
          <p:cNvSpPr txBox="1">
            <a:spLocks noChangeArrowheads="1"/>
          </p:cNvSpPr>
          <p:nvPr/>
        </p:nvSpPr>
        <p:spPr bwMode="auto">
          <a:xfrm>
            <a:off x="6252250" y="4684145"/>
            <a:ext cx="5619733" cy="1753557"/>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高浓度的某些化学品，如乙醇、丙醇、丙	酮、丁酮、乙炔、烃类、乙醚、异丙醚会	导致中枢神经抑制。这些化学品有类似醉	酒的作用，一次大量接触可导致</a:t>
            </a:r>
            <a:r>
              <a:rPr lang="zh-CN" altLang="en-US" sz="2000" b="1" dirty="0">
                <a:solidFill>
                  <a:srgbClr val="843C0C"/>
                </a:solidFill>
                <a:latin typeface="微软雅黑" panose="020B0503020204020204" pitchFamily="34" charset="-122"/>
                <a:ea typeface="微软雅黑" panose="020B0503020204020204" pitchFamily="34" charset="-122"/>
              </a:rPr>
              <a:t>昏迷甚至死亡。</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048990"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4"/>
                                        </p:tgtEl>
                                        <p:attrNameLst>
                                          <p:attrName>style.visibility</p:attrName>
                                        </p:attrNameLst>
                                      </p:cBhvr>
                                      <p:to>
                                        <p:strVal val="visible"/>
                                      </p:to>
                                    </p:set>
                                    <p:animEffect transition="in" filter="randombar(horizontal)">
                                      <p:cBhvr>
                                        <p:cTn id="7" dur="500"/>
                                        <p:tgtEl>
                                          <p:spTgt spid="20972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9"/>
                                        </p:tgtEl>
                                        <p:attrNameLst>
                                          <p:attrName>style.visibility</p:attrName>
                                        </p:attrNameLst>
                                      </p:cBhvr>
                                      <p:to>
                                        <p:strVal val="visible"/>
                                      </p:to>
                                    </p:set>
                                    <p:animEffect transition="in" filter="fade">
                                      <p:cBhvr>
                                        <p:cTn id="11" dur="500"/>
                                        <p:tgtEl>
                                          <p:spTgt spid="269"/>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269"/>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989"/>
                                        </p:tgtEl>
                                        <p:attrNameLst>
                                          <p:attrName>style.visibility</p:attrName>
                                        </p:attrNameLst>
                                      </p:cBhvr>
                                      <p:to>
                                        <p:strVal val="visible"/>
                                      </p:to>
                                    </p:set>
                                    <p:animEffect transition="in" filter="wipe(up)">
                                      <p:cBhvr>
                                        <p:cTn id="17" dur="1000"/>
                                        <p:tgtEl>
                                          <p:spTgt spid="10489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8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272" name=""/>
        <p:cNvGrpSpPr/>
        <p:nvPr/>
      </p:nvGrpSpPr>
      <p:grpSpPr>
        <a:xfrm>
          <a:off x="0" y="0"/>
          <a:ext cx="0" cy="0"/>
          <a:chOff x="0" y="0"/>
          <a:chExt cx="0" cy="0"/>
        </a:xfrm>
      </p:grpSpPr>
      <p:pic>
        <p:nvPicPr>
          <p:cNvPr id="2097205" name="Picture 2"/>
          <p:cNvPicPr>
            <a:picLocks noChangeAspect="1" noChangeArrowheads="1"/>
          </p:cNvPicPr>
          <p:nvPr/>
        </p:nvPicPr>
        <p:blipFill>
          <a:blip r:embed="rId1"/>
          <a:stretch>
            <a:fillRect/>
          </a:stretch>
        </p:blipFill>
        <p:spPr bwMode="auto">
          <a:xfrm>
            <a:off x="429461" y="2192234"/>
            <a:ext cx="5699798" cy="4245468"/>
          </a:xfrm>
          <a:prstGeom prst="rect">
            <a:avLst/>
          </a:prstGeom>
          <a:noFill/>
          <a:ln w="19050">
            <a:noFill/>
            <a:miter lim="800000"/>
            <a:headEnd/>
            <a:tailEnd/>
          </a:ln>
        </p:spPr>
      </p:pic>
      <p:grpSp>
        <p:nvGrpSpPr>
          <p:cNvPr id="273" name="组合 18"/>
          <p:cNvGrpSpPr/>
          <p:nvPr/>
        </p:nvGrpSpPr>
        <p:grpSpPr bwMode="auto">
          <a:xfrm>
            <a:off x="6252250" y="3953684"/>
            <a:ext cx="3044151" cy="486190"/>
            <a:chOff x="3779910" y="1722832"/>
            <a:chExt cx="3044388" cy="486596"/>
          </a:xfrm>
        </p:grpSpPr>
        <p:sp>
          <p:nvSpPr>
            <p:cNvPr id="1048994"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8995"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致癌</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8996" name="Text Box 44"/>
          <p:cNvSpPr txBox="1">
            <a:spLocks noChangeArrowheads="1"/>
          </p:cNvSpPr>
          <p:nvPr/>
        </p:nvSpPr>
        <p:spPr bwMode="auto">
          <a:xfrm>
            <a:off x="6252250" y="4684145"/>
            <a:ext cx="5619733" cy="1753557"/>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长期接触一定的化学物质可能引起细胞的无节制生长，形成癌性肿瘤。这些肿瘤可能在第一次接触这些物质以后许多年才表现出来，这一时期被称为潜伏期，</a:t>
            </a:r>
            <a:r>
              <a:rPr lang="zh-CN" altLang="en-US" sz="2000" b="1" dirty="0">
                <a:solidFill>
                  <a:srgbClr val="843C0C"/>
                </a:solidFill>
                <a:latin typeface="微软雅黑" panose="020B0503020204020204" pitchFamily="34" charset="-122"/>
                <a:ea typeface="微软雅黑" panose="020B0503020204020204" pitchFamily="34" charset="-122"/>
              </a:rPr>
              <a:t>一般为</a:t>
            </a:r>
            <a:r>
              <a:rPr lang="en-US" altLang="zh-CN" sz="2000" b="1" dirty="0">
                <a:solidFill>
                  <a:srgbClr val="843C0C"/>
                </a:solidFill>
                <a:latin typeface="微软雅黑" panose="020B0503020204020204" pitchFamily="34" charset="-122"/>
                <a:ea typeface="微软雅黑" panose="020B0503020204020204" pitchFamily="34" charset="-122"/>
              </a:rPr>
              <a:t>4-40</a:t>
            </a:r>
            <a:r>
              <a:rPr lang="zh-CN" altLang="en-US" sz="2000" b="1" dirty="0">
                <a:solidFill>
                  <a:srgbClr val="843C0C"/>
                </a:solidFill>
                <a:latin typeface="微软雅黑" panose="020B0503020204020204" pitchFamily="34" charset="-122"/>
                <a:ea typeface="微软雅黑" panose="020B0503020204020204" pitchFamily="34" charset="-122"/>
              </a:rPr>
              <a:t>年。</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048997"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5"/>
                                        </p:tgtEl>
                                        <p:attrNameLst>
                                          <p:attrName>style.visibility</p:attrName>
                                        </p:attrNameLst>
                                      </p:cBhvr>
                                      <p:to>
                                        <p:strVal val="visible"/>
                                      </p:to>
                                    </p:set>
                                    <p:animEffect transition="in" filter="randombar(horizontal)">
                                      <p:cBhvr>
                                        <p:cTn id="7" dur="500"/>
                                        <p:tgtEl>
                                          <p:spTgt spid="209720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Effect transition="in" filter="fade">
                                      <p:cBhvr>
                                        <p:cTn id="11" dur="500"/>
                                        <p:tgtEl>
                                          <p:spTgt spid="273"/>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273"/>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8996"/>
                                        </p:tgtEl>
                                        <p:attrNameLst>
                                          <p:attrName>style.visibility</p:attrName>
                                        </p:attrNameLst>
                                      </p:cBhvr>
                                      <p:to>
                                        <p:strVal val="visible"/>
                                      </p:to>
                                    </p:set>
                                    <p:animEffect transition="in" filter="wipe(up)">
                                      <p:cBhvr>
                                        <p:cTn id="17" dur="1000"/>
                                        <p:tgtEl>
                                          <p:spTgt spid="1048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99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276" name=""/>
        <p:cNvGrpSpPr/>
        <p:nvPr/>
      </p:nvGrpSpPr>
      <p:grpSpPr>
        <a:xfrm>
          <a:off x="0" y="0"/>
          <a:ext cx="0" cy="0"/>
          <a:chOff x="0" y="0"/>
          <a:chExt cx="0" cy="0"/>
        </a:xfrm>
      </p:grpSpPr>
      <p:pic>
        <p:nvPicPr>
          <p:cNvPr id="2097206" name="Picture 2"/>
          <p:cNvPicPr>
            <a:picLocks noChangeAspect="1" noChangeArrowheads="1"/>
          </p:cNvPicPr>
          <p:nvPr/>
        </p:nvPicPr>
        <p:blipFill>
          <a:blip r:embed="rId1"/>
          <a:stretch>
            <a:fillRect/>
          </a:stretch>
        </p:blipFill>
        <p:spPr bwMode="auto">
          <a:xfrm>
            <a:off x="1156625" y="1570681"/>
            <a:ext cx="4867021" cy="4867021"/>
          </a:xfrm>
          <a:prstGeom prst="rect">
            <a:avLst/>
          </a:prstGeom>
          <a:noFill/>
          <a:ln w="19050">
            <a:noFill/>
            <a:miter lim="800000"/>
            <a:headEnd/>
            <a:tailEnd/>
          </a:ln>
        </p:spPr>
      </p:pic>
      <p:grpSp>
        <p:nvGrpSpPr>
          <p:cNvPr id="277" name="组合 18"/>
          <p:cNvGrpSpPr/>
          <p:nvPr/>
        </p:nvGrpSpPr>
        <p:grpSpPr bwMode="auto">
          <a:xfrm>
            <a:off x="6252250" y="3953684"/>
            <a:ext cx="3044151" cy="486190"/>
            <a:chOff x="3779910" y="1722832"/>
            <a:chExt cx="3044388" cy="486596"/>
          </a:xfrm>
        </p:grpSpPr>
        <p:sp>
          <p:nvSpPr>
            <p:cNvPr id="1049001"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9002"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致畸</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9003" name="Text Box 44"/>
          <p:cNvSpPr txBox="1">
            <a:spLocks noChangeArrowheads="1"/>
          </p:cNvSpPr>
          <p:nvPr/>
        </p:nvSpPr>
        <p:spPr bwMode="auto">
          <a:xfrm>
            <a:off x="6252250" y="4684145"/>
            <a:ext cx="5619733" cy="1753557"/>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接触化学物质可能对未出生胎儿造成危害，干扰胎儿的正常发育，在怀孕的前三个月，脑、心脏、胳膊和腿等重要器官正在发育，从而导致胎儿畸形。</a:t>
            </a:r>
            <a:endParaRPr lang="zh-CN" altLang="en-US" sz="2000" dirty="0">
              <a:latin typeface="微软雅黑" panose="020B0503020204020204" pitchFamily="34" charset="-122"/>
              <a:ea typeface="微软雅黑" panose="020B0503020204020204" pitchFamily="34" charset="-122"/>
            </a:endParaRPr>
          </a:p>
        </p:txBody>
      </p:sp>
      <p:sp>
        <p:nvSpPr>
          <p:cNvPr id="1049004"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6"/>
                                        </p:tgtEl>
                                        <p:attrNameLst>
                                          <p:attrName>style.visibility</p:attrName>
                                        </p:attrNameLst>
                                      </p:cBhvr>
                                      <p:to>
                                        <p:strVal val="visible"/>
                                      </p:to>
                                    </p:set>
                                    <p:animEffect transition="in" filter="randombar(horizontal)">
                                      <p:cBhvr>
                                        <p:cTn id="7" dur="500"/>
                                        <p:tgtEl>
                                          <p:spTgt spid="20972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7"/>
                                        </p:tgtEl>
                                        <p:attrNameLst>
                                          <p:attrName>style.visibility</p:attrName>
                                        </p:attrNameLst>
                                      </p:cBhvr>
                                      <p:to>
                                        <p:strVal val="visible"/>
                                      </p:to>
                                    </p:set>
                                    <p:animEffect transition="in" filter="fade">
                                      <p:cBhvr>
                                        <p:cTn id="11" dur="500"/>
                                        <p:tgtEl>
                                          <p:spTgt spid="277"/>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277"/>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9003"/>
                                        </p:tgtEl>
                                        <p:attrNameLst>
                                          <p:attrName>style.visibility</p:attrName>
                                        </p:attrNameLst>
                                      </p:cBhvr>
                                      <p:to>
                                        <p:strVal val="visible"/>
                                      </p:to>
                                    </p:set>
                                    <p:animEffect transition="in" filter="wipe(up)">
                                      <p:cBhvr>
                                        <p:cTn id="17" dur="1000"/>
                                        <p:tgtEl>
                                          <p:spTgt spid="1049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0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25" name="文本占位符 3"/>
          <p:cNvSpPr>
            <a:spLocks noGrp="1"/>
          </p:cNvSpPr>
          <p:nvPr>
            <p:ph type="body" sz="quarter" idx="13"/>
          </p:nvPr>
        </p:nvSpPr>
        <p:spPr/>
        <p:txBody>
          <a:bodyPr/>
          <a:p>
            <a:r>
              <a:rPr lang="zh-CN" altLang="en-US" dirty="0"/>
              <a:t>什么是危险化学品</a:t>
            </a:r>
            <a:endParaRPr lang="zh-CN" altLang="en-US" dirty="0"/>
          </a:p>
        </p:txBody>
      </p:sp>
      <p:sp>
        <p:nvSpPr>
          <p:cNvPr id="1048626" name="矩形 4"/>
          <p:cNvSpPr/>
          <p:nvPr/>
        </p:nvSpPr>
        <p:spPr>
          <a:xfrm>
            <a:off x="710331" y="3865993"/>
            <a:ext cx="5138057" cy="2123658"/>
          </a:xfrm>
          <a:prstGeom prst="rect">
            <a:avLst/>
          </a:prstGeom>
          <a:noFill/>
          <a:ln>
            <a:noFill/>
          </a:ln>
        </p:spPr>
        <p:txBody>
          <a:bodyPr wrap="square">
            <a:spAutoFit/>
          </a:bodyPr>
          <a:p>
            <a:pPr indent="457200" defTabSz="720725">
              <a:lnSpc>
                <a:spcPct val="150000"/>
              </a:lnSpc>
            </a:pP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危险化学品</a:t>
            </a:r>
            <a:r>
              <a:rPr lang="zh-CN" altLang="en-US" sz="2000" dirty="0">
                <a:latin typeface="微软雅黑" panose="020B0503020204020204" pitchFamily="34" charset="-122"/>
                <a:ea typeface="微软雅黑" panose="020B0503020204020204" pitchFamily="34" charset="-122"/>
              </a:rPr>
              <a:t>是指具有</a:t>
            </a:r>
            <a:r>
              <a:rPr lang="zh-CN" altLang="en-US" sz="2400" b="1" dirty="0">
                <a:solidFill>
                  <a:schemeClr val="accent2">
                    <a:lumMod val="50000"/>
                  </a:schemeClr>
                </a:solidFill>
                <a:latin typeface="微软雅黑" panose="020B0503020204020204" pitchFamily="34" charset="-122"/>
                <a:ea typeface="微软雅黑" panose="020B0503020204020204" pitchFamily="34" charset="-122"/>
              </a:rPr>
              <a:t>毒害、腐蚀、爆炸、燃烧、助燃</a:t>
            </a:r>
            <a:r>
              <a:rPr lang="zh-CN" altLang="en-US" sz="2000" dirty="0">
                <a:latin typeface="微软雅黑" panose="020B0503020204020204" pitchFamily="34" charset="-122"/>
                <a:ea typeface="微软雅黑" panose="020B0503020204020204" pitchFamily="34" charset="-122"/>
              </a:rPr>
              <a:t>等性质，对人体、设施、环境具有危害的剧毒化学品和其他化学品。</a:t>
            </a:r>
            <a:endParaRPr lang="zh-CN" altLang="en-US" sz="2000" dirty="0">
              <a:latin typeface="微软雅黑" panose="020B0503020204020204" pitchFamily="34" charset="-122"/>
              <a:ea typeface="微软雅黑" panose="020B0503020204020204" pitchFamily="34" charset="-122"/>
            </a:endParaRPr>
          </a:p>
        </p:txBody>
      </p:sp>
      <p:sp>
        <p:nvSpPr>
          <p:cNvPr id="1048627" name="灯片编号占位符 1"/>
          <p:cNvSpPr>
            <a:spLocks noGrp="1"/>
          </p:cNvSpPr>
          <p:nvPr>
            <p:ph type="sldNum" sz="quarter" idx="12"/>
          </p:nvPr>
        </p:nvSpPr>
        <p:spPr/>
        <p:txBody>
          <a:bodyPr/>
          <a:p>
            <a:fld id="{E90B57B3-00C1-462E-97B3-2A396444F17F}" type="slidenum">
              <a:rPr lang="zh-CN" altLang="en-US" smtClean="0"/>
            </a:fld>
            <a:endParaRPr lang="zh-CN" altLang="en-US"/>
          </a:p>
        </p:txBody>
      </p:sp>
      <p:pic>
        <p:nvPicPr>
          <p:cNvPr id="2097161" name="图片 2"/>
          <p:cNvPicPr>
            <a:picLocks noChangeAspect="1"/>
          </p:cNvPicPr>
          <p:nvPr/>
        </p:nvPicPr>
        <p:blipFill>
          <a:blip r:embed="rId1">
            <a:clrChange>
              <a:clrFrom>
                <a:srgbClr val="FEFFFF"/>
              </a:clrFrom>
              <a:clrTo>
                <a:srgbClr val="FEFFFF">
                  <a:alpha val="0"/>
                </a:srgbClr>
              </a:clrTo>
            </a:clrChange>
          </a:blip>
          <a:stretch>
            <a:fillRect/>
          </a:stretch>
        </p:blipFill>
        <p:spPr>
          <a:xfrm>
            <a:off x="5665814" y="2728686"/>
            <a:ext cx="6386486" cy="39649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61"/>
                                        </p:tgtEl>
                                        <p:attrNameLst>
                                          <p:attrName>style.visibility</p:attrName>
                                        </p:attrNameLst>
                                      </p:cBhvr>
                                      <p:to>
                                        <p:strVal val="visible"/>
                                      </p:to>
                                    </p:set>
                                    <p:animEffect transition="in" filter="randombar(horizontal)">
                                      <p:cBhvr>
                                        <p:cTn id="7" dur="500"/>
                                        <p:tgtEl>
                                          <p:spTgt spid="2097161"/>
                                        </p:tgtEl>
                                      </p:cBhvr>
                                    </p:animEffect>
                                  </p:childTnLst>
                                </p:cTn>
                              </p:par>
                            </p:childTnLst>
                          </p:cTn>
                        </p:par>
                        <p:par>
                          <p:cTn id="8" fill="hold">
                            <p:stCondLst>
                              <p:cond delay="500"/>
                            </p:stCondLst>
                            <p:childTnLst>
                              <p:par>
                                <p:cTn id="9" presetID="14" presetClass="entr" presetSubtype="10" fill="hold" grpId="0" nodeType="afterEffect">
                                  <p:stCondLst>
                                    <p:cond delay="0"/>
                                  </p:stCondLst>
                                  <p:iterate type="wd">
                                    <p:tmPct val="10000"/>
                                  </p:iterate>
                                  <p:childTnLst>
                                    <p:set>
                                      <p:cBhvr>
                                        <p:cTn id="10" dur="1" fill="hold">
                                          <p:stCondLst>
                                            <p:cond delay="0"/>
                                          </p:stCondLst>
                                        </p:cTn>
                                        <p:tgtEl>
                                          <p:spTgt spid="1048626"/>
                                        </p:tgtEl>
                                        <p:attrNameLst>
                                          <p:attrName>style.visibility</p:attrName>
                                        </p:attrNameLst>
                                      </p:cBhvr>
                                      <p:to>
                                        <p:strVal val="visible"/>
                                      </p:to>
                                    </p:set>
                                    <p:animEffect transition="in" filter="randombar(horizontal)">
                                      <p:cBhvr>
                                        <p:cTn id="11" dur="500"/>
                                        <p:tgtEl>
                                          <p:spTgt spid="1048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280" name=""/>
        <p:cNvGrpSpPr/>
        <p:nvPr/>
      </p:nvGrpSpPr>
      <p:grpSpPr>
        <a:xfrm>
          <a:off x="0" y="0"/>
          <a:ext cx="0" cy="0"/>
          <a:chOff x="0" y="0"/>
          <a:chExt cx="0" cy="0"/>
        </a:xfrm>
      </p:grpSpPr>
      <p:pic>
        <p:nvPicPr>
          <p:cNvPr id="2097207" name="Picture 2"/>
          <p:cNvPicPr>
            <a:picLocks noChangeAspect="1" noChangeArrowheads="1"/>
          </p:cNvPicPr>
          <p:nvPr/>
        </p:nvPicPr>
        <p:blipFill>
          <a:blip r:embed="rId1"/>
          <a:stretch>
            <a:fillRect/>
          </a:stretch>
        </p:blipFill>
        <p:spPr bwMode="auto">
          <a:xfrm>
            <a:off x="447862" y="1908931"/>
            <a:ext cx="6147290" cy="4600222"/>
          </a:xfrm>
          <a:prstGeom prst="rect">
            <a:avLst/>
          </a:prstGeom>
          <a:noFill/>
          <a:ln w="19050">
            <a:noFill/>
            <a:miter lim="800000"/>
            <a:headEnd/>
            <a:tailEnd/>
          </a:ln>
        </p:spPr>
      </p:pic>
      <p:grpSp>
        <p:nvGrpSpPr>
          <p:cNvPr id="281" name="组合 18"/>
          <p:cNvGrpSpPr/>
          <p:nvPr/>
        </p:nvGrpSpPr>
        <p:grpSpPr bwMode="auto">
          <a:xfrm>
            <a:off x="6252250" y="3953684"/>
            <a:ext cx="3044151" cy="486190"/>
            <a:chOff x="3779910" y="1722832"/>
            <a:chExt cx="3044388" cy="486596"/>
          </a:xfrm>
        </p:grpSpPr>
        <p:sp>
          <p:nvSpPr>
            <p:cNvPr id="1049008"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9009"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致突变</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9010" name="Text Box 44"/>
          <p:cNvSpPr txBox="1">
            <a:spLocks noChangeArrowheads="1"/>
          </p:cNvSpPr>
          <p:nvPr/>
        </p:nvSpPr>
        <p:spPr bwMode="auto">
          <a:xfrm>
            <a:off x="6252250" y="4684145"/>
            <a:ext cx="5619733" cy="1753557"/>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某些化学品可引起接触者基因发生改变而对遗传造成影响，导致后代发生不希望出现的变化。一些实验结果表明</a:t>
            </a:r>
            <a:r>
              <a:rPr lang="en-US" altLang="zh-CN" sz="2000" b="1" dirty="0">
                <a:solidFill>
                  <a:srgbClr val="843C0C"/>
                </a:solidFill>
                <a:latin typeface="微软雅黑" panose="020B0503020204020204" pitchFamily="34" charset="-122"/>
                <a:ea typeface="微软雅黑" panose="020B0503020204020204" pitchFamily="34" charset="-122"/>
              </a:rPr>
              <a:t>80%-85%</a:t>
            </a:r>
            <a:r>
              <a:rPr lang="zh-CN" altLang="en-US" sz="2000" dirty="0">
                <a:latin typeface="微软雅黑" panose="020B0503020204020204" pitchFamily="34" charset="-122"/>
                <a:ea typeface="微软雅黑" panose="020B0503020204020204" pitchFamily="34" charset="-122"/>
              </a:rPr>
              <a:t>的致癌化学物质对后代有影响。</a:t>
            </a:r>
            <a:endParaRPr lang="zh-CN" altLang="en-US" sz="2000" dirty="0">
              <a:latin typeface="微软雅黑" panose="020B0503020204020204" pitchFamily="34" charset="-122"/>
              <a:ea typeface="微软雅黑" panose="020B0503020204020204" pitchFamily="34" charset="-122"/>
            </a:endParaRPr>
          </a:p>
        </p:txBody>
      </p:sp>
      <p:sp>
        <p:nvSpPr>
          <p:cNvPr id="1049011"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7"/>
                                        </p:tgtEl>
                                        <p:attrNameLst>
                                          <p:attrName>style.visibility</p:attrName>
                                        </p:attrNameLst>
                                      </p:cBhvr>
                                      <p:to>
                                        <p:strVal val="visible"/>
                                      </p:to>
                                    </p:set>
                                    <p:animEffect transition="in" filter="randombar(horizontal)">
                                      <p:cBhvr>
                                        <p:cTn id="7" dur="500"/>
                                        <p:tgtEl>
                                          <p:spTgt spid="209720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1"/>
                                        </p:tgtEl>
                                        <p:attrNameLst>
                                          <p:attrName>style.visibility</p:attrName>
                                        </p:attrNameLst>
                                      </p:cBhvr>
                                      <p:to>
                                        <p:strVal val="visible"/>
                                      </p:to>
                                    </p:set>
                                    <p:animEffect transition="in" filter="fade">
                                      <p:cBhvr>
                                        <p:cTn id="11" dur="500"/>
                                        <p:tgtEl>
                                          <p:spTgt spid="281"/>
                                        </p:tgtEl>
                                      </p:cBhvr>
                                    </p:animEffect>
                                  </p:childTnLst>
                                </p:cTn>
                              </p:par>
                              <p:par>
                                <p:cTn id="12" presetID="63" presetClass="path" presetSubtype="0" accel="50000" fill="hold" nodeType="withEffect">
                                  <p:stCondLst>
                                    <p:cond delay="0"/>
                                  </p:stCondLst>
                                  <p:childTnLst>
                                    <p:animMotion origin="layout" path="M -0.8793 2.96296E-6 L -2.08333E-7 2.96296E-6 " pathEditMode="relative" rAng="0" ptsTypes="AA">
                                      <p:cBhvr>
                                        <p:cTn id="13" dur="500" fill="hold"/>
                                        <p:tgtEl>
                                          <p:spTgt spid="281"/>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9010"/>
                                        </p:tgtEl>
                                        <p:attrNameLst>
                                          <p:attrName>style.visibility</p:attrName>
                                        </p:attrNameLst>
                                      </p:cBhvr>
                                      <p:to>
                                        <p:strVal val="visible"/>
                                      </p:to>
                                    </p:set>
                                    <p:animEffect transition="in" filter="wipe(up)">
                                      <p:cBhvr>
                                        <p:cTn id="17" dur="1000"/>
                                        <p:tgtEl>
                                          <p:spTgt spid="1049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284" name=""/>
        <p:cNvGrpSpPr/>
        <p:nvPr/>
      </p:nvGrpSpPr>
      <p:grpSpPr>
        <a:xfrm>
          <a:off x="0" y="0"/>
          <a:ext cx="0" cy="0"/>
          <a:chOff x="0" y="0"/>
          <a:chExt cx="0" cy="0"/>
        </a:xfrm>
      </p:grpSpPr>
      <p:pic>
        <p:nvPicPr>
          <p:cNvPr id="2097208" name="Picture 2"/>
          <p:cNvPicPr>
            <a:picLocks noChangeAspect="1" noChangeArrowheads="1"/>
          </p:cNvPicPr>
          <p:nvPr/>
        </p:nvPicPr>
        <p:blipFill>
          <a:blip r:embed="rId1"/>
          <a:stretch>
            <a:fillRect/>
          </a:stretch>
        </p:blipFill>
        <p:spPr bwMode="auto">
          <a:xfrm>
            <a:off x="824151" y="1428750"/>
            <a:ext cx="5394711" cy="5080403"/>
          </a:xfrm>
          <a:prstGeom prst="rect">
            <a:avLst/>
          </a:prstGeom>
          <a:noFill/>
          <a:ln w="19050">
            <a:noFill/>
            <a:miter lim="800000"/>
            <a:headEnd/>
            <a:tailEnd/>
          </a:ln>
        </p:spPr>
      </p:pic>
      <p:grpSp>
        <p:nvGrpSpPr>
          <p:cNvPr id="285" name="组合 18"/>
          <p:cNvGrpSpPr/>
          <p:nvPr/>
        </p:nvGrpSpPr>
        <p:grpSpPr bwMode="auto">
          <a:xfrm>
            <a:off x="6080800" y="2406743"/>
            <a:ext cx="3044151" cy="486190"/>
            <a:chOff x="3779910" y="1722832"/>
            <a:chExt cx="3044388" cy="486596"/>
          </a:xfrm>
        </p:grpSpPr>
        <p:sp>
          <p:nvSpPr>
            <p:cNvPr id="1049015" name="矩形 19"/>
            <p:cNvSpPr/>
            <p:nvPr/>
          </p:nvSpPr>
          <p:spPr>
            <a:xfrm>
              <a:off x="3779912" y="1722832"/>
              <a:ext cx="3044386" cy="486596"/>
            </a:xfrm>
            <a:prstGeom prst="rect">
              <a:avLst/>
            </a:prstGeom>
            <a:solidFill>
              <a:schemeClr val="accent2">
                <a:lumMod val="50000"/>
              </a:schemeClr>
            </a:solidFill>
            <a:ln w="12700">
              <a:solidFill>
                <a:srgbClr val="843C0C"/>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a:endParaRPr lang="zh-CN" altLang="en-US" sz="2000" b="1">
                <a:solidFill>
                  <a:srgbClr val="EB700B"/>
                </a:solidFill>
              </a:endParaRPr>
            </a:p>
          </p:txBody>
        </p:sp>
        <p:sp>
          <p:nvSpPr>
            <p:cNvPr id="1049016" name="TextBox 21"/>
            <p:cNvSpPr txBox="1"/>
            <p:nvPr/>
          </p:nvSpPr>
          <p:spPr>
            <a:xfrm>
              <a:off x="3779910" y="1747378"/>
              <a:ext cx="2815767" cy="462050"/>
            </a:xfrm>
            <a:prstGeom prst="rect">
              <a:avLst/>
            </a:prstGeom>
            <a:noFill/>
          </p:spPr>
          <p:txBody>
            <a:bodyPr wrap="square">
              <a:spAutoFit/>
            </a:bodyPr>
            <a:p>
              <a:pPr algn="ctr"/>
              <a:r>
                <a:rPr lang="zh-CN" altLang="en-US" sz="2400" b="1" dirty="0">
                  <a:solidFill>
                    <a:schemeClr val="bg1"/>
                  </a:solidFill>
                  <a:latin typeface="微软雅黑" panose="020B0503020204020204" pitchFamily="34" charset="-122"/>
                  <a:ea typeface="微软雅黑" panose="020B0503020204020204" pitchFamily="34" charset="-122"/>
                </a:rPr>
                <a:t>尘肺</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sp>
        <p:nvSpPr>
          <p:cNvPr id="1049017" name="Text Box 44"/>
          <p:cNvSpPr txBox="1">
            <a:spLocks noChangeArrowheads="1"/>
          </p:cNvSpPr>
          <p:nvPr/>
        </p:nvSpPr>
        <p:spPr bwMode="auto">
          <a:xfrm>
            <a:off x="6080800" y="3137204"/>
            <a:ext cx="5619733" cy="2999475"/>
          </a:xfrm>
          <a:prstGeom prst="rect">
            <a:avLst/>
          </a:prstGeom>
          <a:noFill/>
          <a:ln>
            <a:noFill/>
          </a:ln>
        </p:spPr>
        <p:txBody>
          <a:bodyPr wrap="square">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尘肺是由于在肺的换气区域发生了小尘粒的沉积	以及肺组织对这些沉积物的反应。一般很难在早期发现肺的变化，当</a:t>
            </a:r>
            <a:r>
              <a:rPr lang="en-US" altLang="zh-CN" sz="2000" dirty="0">
                <a:latin typeface="微软雅黑" panose="020B0503020204020204" pitchFamily="34" charset="-122"/>
                <a:ea typeface="微软雅黑" panose="020B0503020204020204" pitchFamily="34" charset="-122"/>
              </a:rPr>
              <a:t>X</a:t>
            </a:r>
            <a:r>
              <a:rPr lang="zh-CN" altLang="en-US" sz="2000" dirty="0">
                <a:latin typeface="微软雅黑" panose="020B0503020204020204" pitchFamily="34" charset="-122"/>
                <a:ea typeface="微软雅黑" panose="020B0503020204020204" pitchFamily="34" charset="-122"/>
              </a:rPr>
              <a:t>射线检查发现这些变化的时候病情已经较重了。尘肺病患者肺的换气功能下降，在紧张活动时将发生呼吸短促症状，这种作用是不可逆的，能引起尘肺病的物质有石英晶体、石棉、滑石粉、煤粉和铍。</a:t>
            </a:r>
            <a:endParaRPr lang="zh-CN" altLang="en-US" sz="2000" dirty="0">
              <a:latin typeface="微软雅黑" panose="020B0503020204020204" pitchFamily="34" charset="-122"/>
              <a:ea typeface="微软雅黑" panose="020B0503020204020204" pitchFamily="34" charset="-122"/>
            </a:endParaRPr>
          </a:p>
        </p:txBody>
      </p:sp>
      <p:sp>
        <p:nvSpPr>
          <p:cNvPr id="1049018" name="文本占位符 1"/>
          <p:cNvSpPr>
            <a:spLocks noGrp="1"/>
          </p:cNvSpPr>
          <p:nvPr>
            <p:ph type="body" sz="quarter" idx="13"/>
          </p:nvPr>
        </p:nvSpPr>
        <p:spPr/>
        <p:txBody>
          <a:bodyPr/>
          <a:p>
            <a:r>
              <a:rPr lang="zh-CN" altLang="en-US" dirty="0"/>
              <a:t>危险化学品对人体的危害</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8"/>
                                        </p:tgtEl>
                                        <p:attrNameLst>
                                          <p:attrName>style.visibility</p:attrName>
                                        </p:attrNameLst>
                                      </p:cBhvr>
                                      <p:to>
                                        <p:strVal val="visible"/>
                                      </p:to>
                                    </p:set>
                                    <p:animEffect transition="in" filter="randombar(horizontal)">
                                      <p:cBhvr>
                                        <p:cTn id="7" dur="500"/>
                                        <p:tgtEl>
                                          <p:spTgt spid="209720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5"/>
                                        </p:tgtEl>
                                        <p:attrNameLst>
                                          <p:attrName>style.visibility</p:attrName>
                                        </p:attrNameLst>
                                      </p:cBhvr>
                                      <p:to>
                                        <p:strVal val="visible"/>
                                      </p:to>
                                    </p:set>
                                    <p:animEffect transition="in" filter="fade">
                                      <p:cBhvr>
                                        <p:cTn id="11" dur="500"/>
                                        <p:tgtEl>
                                          <p:spTgt spid="285"/>
                                        </p:tgtEl>
                                      </p:cBhvr>
                                    </p:animEffect>
                                  </p:childTnLst>
                                </p:cTn>
                              </p:par>
                              <p:par>
                                <p:cTn id="12" presetID="63" presetClass="path" presetSubtype="0" accel="50000" fill="hold" nodeType="withEffect">
                                  <p:stCondLst>
                                    <p:cond delay="0"/>
                                  </p:stCondLst>
                                  <p:childTnLst>
                                    <p:animMotion origin="layout" path="M -0.8793 -2.59259E-6 L 2.29167E-6 -2.59259E-6 " pathEditMode="relative" rAng="0" ptsTypes="AA">
                                      <p:cBhvr>
                                        <p:cTn id="13" dur="500" fill="hold"/>
                                        <p:tgtEl>
                                          <p:spTgt spid="285"/>
                                        </p:tgtEl>
                                        <p:attrNameLst>
                                          <p:attrName>ppt_x</p:attrName>
                                          <p:attrName>ppt_y</p:attrName>
                                        </p:attrNameLst>
                                      </p:cBhvr>
                                      <p:rCtr x="43958" y="0"/>
                                    </p:animMotion>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1049017"/>
                                        </p:tgtEl>
                                        <p:attrNameLst>
                                          <p:attrName>style.visibility</p:attrName>
                                        </p:attrNameLst>
                                      </p:cBhvr>
                                      <p:to>
                                        <p:strVal val="visible"/>
                                      </p:to>
                                    </p:set>
                                    <p:animEffect transition="in" filter="wipe(up)">
                                      <p:cBhvr>
                                        <p:cTn id="17" dur="1000"/>
                                        <p:tgtEl>
                                          <p:spTgt spid="1049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1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288" name=""/>
        <p:cNvGrpSpPr/>
        <p:nvPr/>
      </p:nvGrpSpPr>
      <p:grpSpPr>
        <a:xfrm>
          <a:off x="0" y="0"/>
          <a:ext cx="0" cy="0"/>
          <a:chOff x="0" y="0"/>
          <a:chExt cx="0" cy="0"/>
        </a:xfrm>
      </p:grpSpPr>
      <p:sp>
        <p:nvSpPr>
          <p:cNvPr id="1049022"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9023"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grpSp>
        <p:nvGrpSpPr>
          <p:cNvPr id="289" name="组合 8"/>
          <p:cNvGrpSpPr/>
          <p:nvPr/>
        </p:nvGrpSpPr>
        <p:grpSpPr>
          <a:xfrm>
            <a:off x="495572" y="1610817"/>
            <a:ext cx="5360186" cy="548134"/>
            <a:chOff x="210843" y="1353072"/>
            <a:chExt cx="5360186" cy="548134"/>
          </a:xfrm>
        </p:grpSpPr>
        <p:sp>
          <p:nvSpPr>
            <p:cNvPr id="1049024" name="流程图: 决策 9"/>
            <p:cNvSpPr/>
            <p:nvPr/>
          </p:nvSpPr>
          <p:spPr>
            <a:xfrm>
              <a:off x="210843" y="1353072"/>
              <a:ext cx="588963" cy="531812"/>
            </a:xfrm>
            <a:prstGeom prst="flowChartDecision">
              <a:avLst/>
            </a:prstGeom>
            <a:solidFill>
              <a:schemeClr val="accent2">
                <a:lumMod val="50000"/>
              </a:schemeClr>
            </a:solidFill>
            <a:ln>
              <a:noFill/>
            </a:ln>
          </p:spPr>
          <p:style>
            <a:lnRef idx="1">
              <a:schemeClr val="accent6"/>
            </a:lnRef>
            <a:fillRef idx="3">
              <a:schemeClr val="accent6"/>
            </a:fillRef>
            <a:effectRef idx="2">
              <a:schemeClr val="accent6"/>
            </a:effectRef>
            <a:fontRef idx="minor">
              <a:schemeClr val="lt1"/>
            </a:fontRef>
          </p:style>
          <p:txBody>
            <a:bodyPr lIns="0" rIns="0"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ts val="600"/>
                </a:spcBef>
                <a:spcAft>
                  <a:spcPts val="600"/>
                </a:spcAft>
              </a:pPr>
              <a:endParaRPr lang="en-US" altLang="zh-CN" sz="2800" dirty="0">
                <a:solidFill>
                  <a:schemeClr val="bg1"/>
                </a:solidFill>
                <a:latin typeface="Impact" panose="020B0806030902050204" charset="0"/>
                <a:ea typeface="微软雅黑" panose="020B0503020204020204" pitchFamily="34" charset="-122"/>
              </a:endParaRPr>
            </a:p>
          </p:txBody>
        </p:sp>
        <p:cxnSp>
          <p:nvCxnSpPr>
            <p:cNvPr id="3145742" name="直接连接符 10"/>
            <p:cNvCxnSpPr/>
            <p:nvPr/>
          </p:nvCxnSpPr>
          <p:spPr>
            <a:xfrm flipH="1" flipV="1">
              <a:off x="503510" y="1881709"/>
              <a:ext cx="5067519" cy="3175"/>
            </a:xfrm>
            <a:prstGeom prst="line">
              <a:avLst/>
            </a:prstGeom>
            <a:ln w="38100">
              <a:solidFill>
                <a:srgbClr val="843C0C"/>
              </a:solidFill>
            </a:ln>
          </p:spPr>
          <p:style>
            <a:lnRef idx="1">
              <a:schemeClr val="accent1"/>
            </a:lnRef>
            <a:fillRef idx="0">
              <a:schemeClr val="accent1"/>
            </a:fillRef>
            <a:effectRef idx="0">
              <a:schemeClr val="accent1"/>
            </a:effectRef>
            <a:fontRef idx="minor">
              <a:schemeClr val="tx1"/>
            </a:fontRef>
          </p:style>
        </p:cxnSp>
        <p:sp>
          <p:nvSpPr>
            <p:cNvPr id="1049025" name="TextBox 27"/>
            <p:cNvSpPr txBox="1">
              <a:spLocks noChangeArrowheads="1"/>
            </p:cNvSpPr>
            <p:nvPr/>
          </p:nvSpPr>
          <p:spPr bwMode="auto">
            <a:xfrm>
              <a:off x="1039522" y="1377986"/>
              <a:ext cx="1261884" cy="52322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靶器官</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grpSp>
      <p:sp>
        <p:nvSpPr>
          <p:cNvPr id="1049026" name="Text Box 44"/>
          <p:cNvSpPr txBox="1">
            <a:spLocks noChangeArrowheads="1"/>
          </p:cNvSpPr>
          <p:nvPr/>
        </p:nvSpPr>
        <p:spPr bwMode="auto">
          <a:xfrm>
            <a:off x="788239" y="2222589"/>
            <a:ext cx="5616575" cy="464999"/>
          </a:xfrm>
          <a:prstGeom prst="rect">
            <a:avLst/>
          </a:prstGeom>
          <a:noFill/>
          <a:ln>
            <a:noFill/>
          </a:ln>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indent="0">
              <a:lnSpc>
                <a:spcPct val="135000"/>
              </a:lnSpc>
            </a:pPr>
            <a:r>
              <a:rPr lang="zh-CN" altLang="en-US" sz="2000" b="1" dirty="0">
                <a:solidFill>
                  <a:srgbClr val="843C0C"/>
                </a:solidFill>
                <a:latin typeface="微软雅黑" panose="020B0503020204020204" pitchFamily="34" charset="-122"/>
                <a:ea typeface="微软雅黑" panose="020B0503020204020204" pitchFamily="34" charset="-122"/>
              </a:rPr>
              <a:t>人体中毒物相对集中的组织 或器官</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pic>
        <p:nvPicPr>
          <p:cNvPr id="2097209" name="Picture 4"/>
          <p:cNvPicPr>
            <a:picLocks noChangeAspect="1" noChangeArrowheads="1"/>
          </p:cNvPicPr>
          <p:nvPr/>
        </p:nvPicPr>
        <p:blipFill>
          <a:blip r:embed="rId1"/>
          <a:stretch>
            <a:fillRect/>
          </a:stretch>
        </p:blipFill>
        <p:spPr bwMode="auto">
          <a:xfrm>
            <a:off x="6697481" y="1466850"/>
            <a:ext cx="5292961" cy="4857750"/>
          </a:xfrm>
          <a:prstGeom prst="rect">
            <a:avLst/>
          </a:prstGeom>
          <a:noFill/>
          <a:ln>
            <a:noFill/>
          </a:ln>
        </p:spPr>
      </p:pic>
      <p:cxnSp>
        <p:nvCxnSpPr>
          <p:cNvPr id="3145743" name="直接连接符 15"/>
          <p:cNvCxnSpPr/>
          <p:nvPr/>
        </p:nvCxnSpPr>
        <p:spPr>
          <a:xfrm>
            <a:off x="6417443" y="1884884"/>
            <a:ext cx="0" cy="4132212"/>
          </a:xfrm>
          <a:prstGeom prst="line">
            <a:avLst/>
          </a:prstGeom>
          <a:ln w="190500">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
        <p:nvSpPr>
          <p:cNvPr id="1049027" name="矩形 3"/>
          <p:cNvSpPr/>
          <p:nvPr/>
        </p:nvSpPr>
        <p:spPr>
          <a:xfrm>
            <a:off x="788239" y="2751226"/>
            <a:ext cx="4436416" cy="923330"/>
          </a:xfrm>
          <a:prstGeom prst="rect">
            <a:avLst/>
          </a:prstGeom>
        </p:spPr>
        <p:txBody>
          <a:bodyPr wrap="square">
            <a:spAutoFit/>
          </a:bodyPr>
          <a:p>
            <a:pPr>
              <a:lnSpc>
                <a:spcPct val="150000"/>
              </a:lnSpc>
            </a:pPr>
            <a:r>
              <a:rPr lang="zh-CN" altLang="zh-CN" dirty="0"/>
              <a:t>按照毒物对靶器官的作用，</a:t>
            </a:r>
            <a:endParaRPr lang="en-US" altLang="zh-CN" dirty="0"/>
          </a:p>
          <a:p>
            <a:pPr>
              <a:lnSpc>
                <a:spcPct val="150000"/>
              </a:lnSpc>
            </a:pPr>
            <a:r>
              <a:rPr lang="zh-CN" altLang="zh-CN" dirty="0"/>
              <a:t>毒对人体的危害可分为以下几种</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09"/>
                                        </p:tgtEl>
                                        <p:attrNameLst>
                                          <p:attrName>style.visibility</p:attrName>
                                        </p:attrNameLst>
                                      </p:cBhvr>
                                      <p:to>
                                        <p:strVal val="visible"/>
                                      </p:to>
                                    </p:set>
                                    <p:animEffect transition="in" filter="randombar(horizontal)">
                                      <p:cBhvr>
                                        <p:cTn id="7" dur="500"/>
                                        <p:tgtEl>
                                          <p:spTgt spid="209720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145743"/>
                                        </p:tgtEl>
                                        <p:attrNameLst>
                                          <p:attrName>style.visibility</p:attrName>
                                        </p:attrNameLst>
                                      </p:cBhvr>
                                      <p:to>
                                        <p:strVal val="visible"/>
                                      </p:to>
                                    </p:set>
                                    <p:animEffect transition="in" filter="wipe(down)">
                                      <p:cBhvr>
                                        <p:cTn id="11" dur="500"/>
                                        <p:tgtEl>
                                          <p:spTgt spid="3145743"/>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89"/>
                                        </p:tgtEl>
                                        <p:attrNameLst>
                                          <p:attrName>style.visibility</p:attrName>
                                        </p:attrNameLst>
                                      </p:cBhvr>
                                      <p:to>
                                        <p:strVal val="visible"/>
                                      </p:to>
                                    </p:set>
                                    <p:anim calcmode="lin" valueType="num">
                                      <p:cBhvr additive="base">
                                        <p:cTn id="15" dur="500" fill="hold"/>
                                        <p:tgtEl>
                                          <p:spTgt spid="289"/>
                                        </p:tgtEl>
                                        <p:attrNameLst>
                                          <p:attrName>ppt_x</p:attrName>
                                        </p:attrNameLst>
                                      </p:cBhvr>
                                      <p:tavLst>
                                        <p:tav tm="0">
                                          <p:val>
                                            <p:strVal val="0-#ppt_w/2"/>
                                          </p:val>
                                        </p:tav>
                                        <p:tav tm="100000">
                                          <p:val>
                                            <p:strVal val="#ppt_x"/>
                                          </p:val>
                                        </p:tav>
                                      </p:tavLst>
                                    </p:anim>
                                    <p:anim calcmode="lin" valueType="num">
                                      <p:cBhvr additive="base">
                                        <p:cTn id="16" dur="500" fill="hold"/>
                                        <p:tgtEl>
                                          <p:spTgt spid="28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52" presetClass="entr" presetSubtype="0" fill="hold" grpId="0" nodeType="afterEffect">
                                  <p:stCondLst>
                                    <p:cond delay="0"/>
                                  </p:stCondLst>
                                  <p:childTnLst>
                                    <p:set>
                                      <p:cBhvr>
                                        <p:cTn id="19" dur="1" fill="hold">
                                          <p:stCondLst>
                                            <p:cond delay="0"/>
                                          </p:stCondLst>
                                        </p:cTn>
                                        <p:tgtEl>
                                          <p:spTgt spid="1049026"/>
                                        </p:tgtEl>
                                        <p:attrNameLst>
                                          <p:attrName>style.visibility</p:attrName>
                                        </p:attrNameLst>
                                      </p:cBhvr>
                                      <p:to>
                                        <p:strVal val="visible"/>
                                      </p:to>
                                    </p:set>
                                    <p:animScale>
                                      <p:cBhvr>
                                        <p:cTn id="20" dur="1000" decel="50000" fill="hold">
                                          <p:stCondLst>
                                            <p:cond delay="0"/>
                                          </p:stCondLst>
                                        </p:cTn>
                                        <p:tgtEl>
                                          <p:spTgt spid="10490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1049026"/>
                                        </p:tgtEl>
                                        <p:attrNameLst>
                                          <p:attrName>ppt_x</p:attrName>
                                          <p:attrName>ppt_y</p:attrName>
                                        </p:attrNameLst>
                                      </p:cBhvr>
                                    </p:animMotion>
                                    <p:animEffect transition="in" filter="fade">
                                      <p:cBhvr>
                                        <p:cTn id="22" dur="1000"/>
                                        <p:tgtEl>
                                          <p:spTgt spid="1049026"/>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1049027"/>
                                        </p:tgtEl>
                                        <p:attrNameLst>
                                          <p:attrName>style.visibility</p:attrName>
                                        </p:attrNameLst>
                                      </p:cBhvr>
                                      <p:to>
                                        <p:strVal val="visible"/>
                                      </p:to>
                                    </p:set>
                                    <p:animEffect transition="in" filter="wipe(up)">
                                      <p:cBhvr>
                                        <p:cTn id="26" dur="1000"/>
                                        <p:tgtEl>
                                          <p:spTgt spid="1049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26" grpId="0"/>
      <p:bldP spid="104902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292" name=""/>
        <p:cNvGrpSpPr/>
        <p:nvPr/>
      </p:nvGrpSpPr>
      <p:grpSpPr>
        <a:xfrm>
          <a:off x="0" y="0"/>
          <a:ext cx="0" cy="0"/>
          <a:chOff x="0" y="0"/>
          <a:chExt cx="0" cy="0"/>
        </a:xfrm>
      </p:grpSpPr>
      <p:sp>
        <p:nvSpPr>
          <p:cNvPr id="1049031"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9032" name="Rectangle 2"/>
          <p:cNvSpPr>
            <a:spLocks noChangeArrowheads="1"/>
          </p:cNvSpPr>
          <p:nvPr/>
        </p:nvSpPr>
        <p:spPr bwMode="auto">
          <a:xfrm>
            <a:off x="963384" y="211455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主要毒物：</a:t>
            </a:r>
            <a:r>
              <a:rPr lang="zh-CN" altLang="zh-CN" sz="2000" dirty="0">
                <a:latin typeface="微软雅黑" panose="020B0503020204020204" pitchFamily="34" charset="-122"/>
                <a:ea typeface="微软雅黑" panose="020B0503020204020204" pitchFamily="34" charset="-122"/>
              </a:rPr>
              <a:t>一氧化碳、硫化氢、汽油、苯类。</a:t>
            </a:r>
            <a:endParaRPr lang="zh-CN" altLang="zh-CN"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主要症状：</a:t>
            </a:r>
            <a:r>
              <a:rPr lang="zh-CN" altLang="zh-CN" sz="2000" dirty="0">
                <a:latin typeface="微软雅黑" panose="020B0503020204020204" pitchFamily="34" charset="-122"/>
                <a:ea typeface="微软雅黑" panose="020B0503020204020204" pitchFamily="34" charset="-122"/>
              </a:rPr>
              <a:t>乏力、易疲劳、头昏、头痛、失眠、多汗。</a:t>
            </a:r>
            <a:endParaRPr lang="zh-CN" altLang="zh-CN" sz="2000" dirty="0">
              <a:latin typeface="微软雅黑" panose="020B0503020204020204" pitchFamily="34" charset="-122"/>
              <a:ea typeface="微软雅黑" panose="020B0503020204020204" pitchFamily="34" charset="-122"/>
            </a:endParaRPr>
          </a:p>
        </p:txBody>
      </p:sp>
      <p:sp>
        <p:nvSpPr>
          <p:cNvPr id="1049033" name="Rectangle 3"/>
          <p:cNvSpPr txBox="1">
            <a:spLocks noChangeArrowheads="1"/>
          </p:cNvSpPr>
          <p:nvPr/>
        </p:nvSpPr>
        <p:spPr>
          <a:xfrm>
            <a:off x="963385" y="152400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zh-CN" sz="2400" dirty="0">
                <a:solidFill>
                  <a:schemeClr val="bg1"/>
                </a:solidFill>
                <a:latin typeface="微软雅黑" panose="020B0503020204020204" pitchFamily="34" charset="-122"/>
                <a:ea typeface="微软雅黑" panose="020B0503020204020204" pitchFamily="34" charset="-122"/>
              </a:rPr>
              <a:t>神经系统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049034" name="Rectangle 2"/>
          <p:cNvSpPr>
            <a:spLocks noChangeArrowheads="1"/>
          </p:cNvSpPr>
          <p:nvPr/>
        </p:nvSpPr>
        <p:spPr bwMode="auto">
          <a:xfrm>
            <a:off x="963384" y="441960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苯、三硝基甲苯、苯酚</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主要表现：</a:t>
            </a:r>
            <a:r>
              <a:rPr lang="zh-CN" altLang="en-US" sz="2000" dirty="0">
                <a:latin typeface="微软雅黑" panose="020B0503020204020204" pitchFamily="34" charset="-122"/>
                <a:ea typeface="微软雅黑" panose="020B0503020204020204" pitchFamily="34" charset="-122"/>
              </a:rPr>
              <a:t>障碍性贫血、白血症。</a:t>
            </a:r>
            <a:endParaRPr lang="zh-CN" altLang="en-US" sz="2000" dirty="0">
              <a:latin typeface="微软雅黑" panose="020B0503020204020204" pitchFamily="34" charset="-122"/>
              <a:ea typeface="微软雅黑" panose="020B0503020204020204" pitchFamily="34" charset="-122"/>
            </a:endParaRPr>
          </a:p>
        </p:txBody>
      </p:sp>
      <p:sp>
        <p:nvSpPr>
          <p:cNvPr id="1049035" name="Rectangle 3"/>
          <p:cNvSpPr txBox="1">
            <a:spLocks noChangeArrowheads="1"/>
          </p:cNvSpPr>
          <p:nvPr/>
        </p:nvSpPr>
        <p:spPr>
          <a:xfrm>
            <a:off x="963385" y="382905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血液和心血管系统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49033"/>
                                        </p:tgtEl>
                                        <p:attrNameLst>
                                          <p:attrName>style.visibility</p:attrName>
                                        </p:attrNameLst>
                                      </p:cBhvr>
                                      <p:to>
                                        <p:strVal val="visible"/>
                                      </p:to>
                                    </p:set>
                                    <p:anim calcmode="lin" valueType="num">
                                      <p:cBhvr>
                                        <p:cTn id="7" dur="1000" fill="hold"/>
                                        <p:tgtEl>
                                          <p:spTgt spid="1049033"/>
                                        </p:tgtEl>
                                        <p:attrNameLst>
                                          <p:attrName>ppt_w</p:attrName>
                                        </p:attrNameLst>
                                      </p:cBhvr>
                                      <p:tavLst>
                                        <p:tav tm="0">
                                          <p:val>
                                            <p:strVal val="#ppt_w+.3"/>
                                          </p:val>
                                        </p:tav>
                                        <p:tav tm="100000">
                                          <p:val>
                                            <p:strVal val="#ppt_w"/>
                                          </p:val>
                                        </p:tav>
                                      </p:tavLst>
                                    </p:anim>
                                    <p:anim calcmode="lin" valueType="num">
                                      <p:cBhvr>
                                        <p:cTn id="8" dur="1000" fill="hold"/>
                                        <p:tgtEl>
                                          <p:spTgt spid="1049033"/>
                                        </p:tgtEl>
                                        <p:attrNameLst>
                                          <p:attrName>ppt_h</p:attrName>
                                        </p:attrNameLst>
                                      </p:cBhvr>
                                      <p:tavLst>
                                        <p:tav tm="0">
                                          <p:val>
                                            <p:strVal val="#ppt_h"/>
                                          </p:val>
                                        </p:tav>
                                        <p:tav tm="100000">
                                          <p:val>
                                            <p:strVal val="#ppt_h"/>
                                          </p:val>
                                        </p:tav>
                                      </p:tavLst>
                                    </p:anim>
                                    <p:animEffect transition="in" filter="fade">
                                      <p:cBhvr>
                                        <p:cTn id="9" dur="1000"/>
                                        <p:tgtEl>
                                          <p:spTgt spid="1049033"/>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49032"/>
                                        </p:tgtEl>
                                        <p:attrNameLst>
                                          <p:attrName>style.visibility</p:attrName>
                                        </p:attrNameLst>
                                      </p:cBhvr>
                                      <p:to>
                                        <p:strVal val="visible"/>
                                      </p:to>
                                    </p:set>
                                    <p:animEffect transition="in" filter="wipe(up)">
                                      <p:cBhvr>
                                        <p:cTn id="13" dur="500"/>
                                        <p:tgtEl>
                                          <p:spTgt spid="1049032"/>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049035"/>
                                        </p:tgtEl>
                                        <p:attrNameLst>
                                          <p:attrName>style.visibility</p:attrName>
                                        </p:attrNameLst>
                                      </p:cBhvr>
                                      <p:to>
                                        <p:strVal val="visible"/>
                                      </p:to>
                                    </p:set>
                                    <p:anim calcmode="lin" valueType="num">
                                      <p:cBhvr>
                                        <p:cTn id="18" dur="1000" fill="hold"/>
                                        <p:tgtEl>
                                          <p:spTgt spid="1049035"/>
                                        </p:tgtEl>
                                        <p:attrNameLst>
                                          <p:attrName>ppt_w</p:attrName>
                                        </p:attrNameLst>
                                      </p:cBhvr>
                                      <p:tavLst>
                                        <p:tav tm="0">
                                          <p:val>
                                            <p:strVal val="#ppt_w+.3"/>
                                          </p:val>
                                        </p:tav>
                                        <p:tav tm="100000">
                                          <p:val>
                                            <p:strVal val="#ppt_w"/>
                                          </p:val>
                                        </p:tav>
                                      </p:tavLst>
                                    </p:anim>
                                    <p:anim calcmode="lin" valueType="num">
                                      <p:cBhvr>
                                        <p:cTn id="19" dur="1000" fill="hold"/>
                                        <p:tgtEl>
                                          <p:spTgt spid="1049035"/>
                                        </p:tgtEl>
                                        <p:attrNameLst>
                                          <p:attrName>ppt_h</p:attrName>
                                        </p:attrNameLst>
                                      </p:cBhvr>
                                      <p:tavLst>
                                        <p:tav tm="0">
                                          <p:val>
                                            <p:strVal val="#ppt_h"/>
                                          </p:val>
                                        </p:tav>
                                        <p:tav tm="100000">
                                          <p:val>
                                            <p:strVal val="#ppt_h"/>
                                          </p:val>
                                        </p:tav>
                                      </p:tavLst>
                                    </p:anim>
                                    <p:animEffect transition="in" filter="fade">
                                      <p:cBhvr>
                                        <p:cTn id="20" dur="1000"/>
                                        <p:tgtEl>
                                          <p:spTgt spid="1049035"/>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049034"/>
                                        </p:tgtEl>
                                        <p:attrNameLst>
                                          <p:attrName>style.visibility</p:attrName>
                                        </p:attrNameLst>
                                      </p:cBhvr>
                                      <p:to>
                                        <p:strVal val="visible"/>
                                      </p:to>
                                    </p:set>
                                    <p:animEffect transition="in" filter="wipe(up)">
                                      <p:cBhvr>
                                        <p:cTn id="24" dur="500"/>
                                        <p:tgtEl>
                                          <p:spTgt spid="1049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32" grpId="0" animBg="1"/>
      <p:bldP spid="1049033" grpId="0" animBg="1"/>
      <p:bldP spid="1049034" grpId="0" animBg="1"/>
      <p:bldP spid="104903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295" name=""/>
        <p:cNvGrpSpPr/>
        <p:nvPr/>
      </p:nvGrpSpPr>
      <p:grpSpPr>
        <a:xfrm>
          <a:off x="0" y="0"/>
          <a:ext cx="0" cy="0"/>
          <a:chOff x="0" y="0"/>
          <a:chExt cx="0" cy="0"/>
        </a:xfrm>
      </p:grpSpPr>
      <p:sp>
        <p:nvSpPr>
          <p:cNvPr id="1049039"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9040" name="Rectangle 2"/>
          <p:cNvSpPr>
            <a:spLocks noChangeArrowheads="1"/>
          </p:cNvSpPr>
          <p:nvPr/>
        </p:nvSpPr>
        <p:spPr bwMode="auto">
          <a:xfrm>
            <a:off x="963384" y="211455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铅、汞、二甲基甲酰胺</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主要症状：</a:t>
            </a:r>
            <a:r>
              <a:rPr lang="zh-CN" altLang="en-US" sz="2000" dirty="0">
                <a:latin typeface="微软雅黑" panose="020B0503020204020204" pitchFamily="34" charset="-122"/>
                <a:ea typeface="微软雅黑" panose="020B0503020204020204" pitchFamily="34" charset="-122"/>
              </a:rPr>
              <a:t>中毒性肝病、胃肠炎</a:t>
            </a:r>
            <a:endParaRPr lang="zh-CN" altLang="zh-CN" sz="2000" dirty="0">
              <a:latin typeface="微软雅黑" panose="020B0503020204020204" pitchFamily="34" charset="-122"/>
              <a:ea typeface="微软雅黑" panose="020B0503020204020204" pitchFamily="34" charset="-122"/>
            </a:endParaRPr>
          </a:p>
        </p:txBody>
      </p:sp>
      <p:sp>
        <p:nvSpPr>
          <p:cNvPr id="1049041" name="Rectangle 3"/>
          <p:cNvSpPr txBox="1">
            <a:spLocks noChangeArrowheads="1"/>
          </p:cNvSpPr>
          <p:nvPr/>
        </p:nvSpPr>
        <p:spPr>
          <a:xfrm>
            <a:off x="963385" y="152400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消化系统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049042" name="Rectangle 2"/>
          <p:cNvSpPr>
            <a:spLocks noChangeArrowheads="1"/>
          </p:cNvSpPr>
          <p:nvPr/>
        </p:nvSpPr>
        <p:spPr bwMode="auto">
          <a:xfrm>
            <a:off x="963384" y="441960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卤代烃、酚类、有机氯，二氧化碳、芳香胺、氟烯烃等。</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主要表现：</a:t>
            </a:r>
            <a:r>
              <a:rPr lang="zh-CN" altLang="en-US" sz="2000" dirty="0">
                <a:latin typeface="微软雅黑" panose="020B0503020204020204" pitchFamily="34" charset="-122"/>
                <a:ea typeface="微软雅黑" panose="020B0503020204020204" pitchFamily="34" charset="-122"/>
              </a:rPr>
              <a:t>中毒性肾病、慢性肾功能衰竭、出血性膀胱炎。</a:t>
            </a:r>
            <a:endParaRPr lang="zh-CN" altLang="en-US" sz="2000" dirty="0">
              <a:latin typeface="微软雅黑" panose="020B0503020204020204" pitchFamily="34" charset="-122"/>
              <a:ea typeface="微软雅黑" panose="020B0503020204020204" pitchFamily="34" charset="-122"/>
            </a:endParaRPr>
          </a:p>
        </p:txBody>
      </p:sp>
      <p:sp>
        <p:nvSpPr>
          <p:cNvPr id="1049043" name="Rectangle 3"/>
          <p:cNvSpPr txBox="1">
            <a:spLocks noChangeArrowheads="1"/>
          </p:cNvSpPr>
          <p:nvPr/>
        </p:nvSpPr>
        <p:spPr>
          <a:xfrm>
            <a:off x="963385" y="382905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泌尿系统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49041"/>
                                        </p:tgtEl>
                                        <p:attrNameLst>
                                          <p:attrName>style.visibility</p:attrName>
                                        </p:attrNameLst>
                                      </p:cBhvr>
                                      <p:to>
                                        <p:strVal val="visible"/>
                                      </p:to>
                                    </p:set>
                                    <p:anim calcmode="lin" valueType="num">
                                      <p:cBhvr>
                                        <p:cTn id="7" dur="1000" fill="hold"/>
                                        <p:tgtEl>
                                          <p:spTgt spid="1049041"/>
                                        </p:tgtEl>
                                        <p:attrNameLst>
                                          <p:attrName>ppt_w</p:attrName>
                                        </p:attrNameLst>
                                      </p:cBhvr>
                                      <p:tavLst>
                                        <p:tav tm="0">
                                          <p:val>
                                            <p:strVal val="#ppt_w+.3"/>
                                          </p:val>
                                        </p:tav>
                                        <p:tav tm="100000">
                                          <p:val>
                                            <p:strVal val="#ppt_w"/>
                                          </p:val>
                                        </p:tav>
                                      </p:tavLst>
                                    </p:anim>
                                    <p:anim calcmode="lin" valueType="num">
                                      <p:cBhvr>
                                        <p:cTn id="8" dur="1000" fill="hold"/>
                                        <p:tgtEl>
                                          <p:spTgt spid="1049041"/>
                                        </p:tgtEl>
                                        <p:attrNameLst>
                                          <p:attrName>ppt_h</p:attrName>
                                        </p:attrNameLst>
                                      </p:cBhvr>
                                      <p:tavLst>
                                        <p:tav tm="0">
                                          <p:val>
                                            <p:strVal val="#ppt_h"/>
                                          </p:val>
                                        </p:tav>
                                        <p:tav tm="100000">
                                          <p:val>
                                            <p:strVal val="#ppt_h"/>
                                          </p:val>
                                        </p:tav>
                                      </p:tavLst>
                                    </p:anim>
                                    <p:animEffect transition="in" filter="fade">
                                      <p:cBhvr>
                                        <p:cTn id="9" dur="1000"/>
                                        <p:tgtEl>
                                          <p:spTgt spid="1049041"/>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49040"/>
                                        </p:tgtEl>
                                        <p:attrNameLst>
                                          <p:attrName>style.visibility</p:attrName>
                                        </p:attrNameLst>
                                      </p:cBhvr>
                                      <p:to>
                                        <p:strVal val="visible"/>
                                      </p:to>
                                    </p:set>
                                    <p:animEffect transition="in" filter="wipe(up)">
                                      <p:cBhvr>
                                        <p:cTn id="13" dur="500"/>
                                        <p:tgtEl>
                                          <p:spTgt spid="1049040"/>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049043"/>
                                        </p:tgtEl>
                                        <p:attrNameLst>
                                          <p:attrName>style.visibility</p:attrName>
                                        </p:attrNameLst>
                                      </p:cBhvr>
                                      <p:to>
                                        <p:strVal val="visible"/>
                                      </p:to>
                                    </p:set>
                                    <p:anim calcmode="lin" valueType="num">
                                      <p:cBhvr>
                                        <p:cTn id="18" dur="1000" fill="hold"/>
                                        <p:tgtEl>
                                          <p:spTgt spid="1049043"/>
                                        </p:tgtEl>
                                        <p:attrNameLst>
                                          <p:attrName>ppt_w</p:attrName>
                                        </p:attrNameLst>
                                      </p:cBhvr>
                                      <p:tavLst>
                                        <p:tav tm="0">
                                          <p:val>
                                            <p:strVal val="#ppt_w+.3"/>
                                          </p:val>
                                        </p:tav>
                                        <p:tav tm="100000">
                                          <p:val>
                                            <p:strVal val="#ppt_w"/>
                                          </p:val>
                                        </p:tav>
                                      </p:tavLst>
                                    </p:anim>
                                    <p:anim calcmode="lin" valueType="num">
                                      <p:cBhvr>
                                        <p:cTn id="19" dur="1000" fill="hold"/>
                                        <p:tgtEl>
                                          <p:spTgt spid="1049043"/>
                                        </p:tgtEl>
                                        <p:attrNameLst>
                                          <p:attrName>ppt_h</p:attrName>
                                        </p:attrNameLst>
                                      </p:cBhvr>
                                      <p:tavLst>
                                        <p:tav tm="0">
                                          <p:val>
                                            <p:strVal val="#ppt_h"/>
                                          </p:val>
                                        </p:tav>
                                        <p:tav tm="100000">
                                          <p:val>
                                            <p:strVal val="#ppt_h"/>
                                          </p:val>
                                        </p:tav>
                                      </p:tavLst>
                                    </p:anim>
                                    <p:animEffect transition="in" filter="fade">
                                      <p:cBhvr>
                                        <p:cTn id="20" dur="1000"/>
                                        <p:tgtEl>
                                          <p:spTgt spid="1049043"/>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049042"/>
                                        </p:tgtEl>
                                        <p:attrNameLst>
                                          <p:attrName>style.visibility</p:attrName>
                                        </p:attrNameLst>
                                      </p:cBhvr>
                                      <p:to>
                                        <p:strVal val="visible"/>
                                      </p:to>
                                    </p:set>
                                    <p:animEffect transition="in" filter="wipe(up)">
                                      <p:cBhvr>
                                        <p:cTn id="24" dur="500"/>
                                        <p:tgtEl>
                                          <p:spTgt spid="1049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0" grpId="0" animBg="1"/>
      <p:bldP spid="1049041" grpId="0" animBg="1"/>
      <p:bldP spid="1049042" grpId="0" animBg="1"/>
      <p:bldP spid="104904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298" name=""/>
        <p:cNvGrpSpPr/>
        <p:nvPr/>
      </p:nvGrpSpPr>
      <p:grpSpPr>
        <a:xfrm>
          <a:off x="0" y="0"/>
          <a:ext cx="0" cy="0"/>
          <a:chOff x="0" y="0"/>
          <a:chExt cx="0" cy="0"/>
        </a:xfrm>
      </p:grpSpPr>
      <p:sp>
        <p:nvSpPr>
          <p:cNvPr id="1049047"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9048" name="Rectangle 2"/>
          <p:cNvSpPr>
            <a:spLocks noChangeArrowheads="1"/>
          </p:cNvSpPr>
          <p:nvPr/>
        </p:nvSpPr>
        <p:spPr bwMode="auto">
          <a:xfrm>
            <a:off x="963384" y="2114550"/>
            <a:ext cx="9247415" cy="112395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铅、二硫化碳、甲苯二胺、二硝基甲苯。</a:t>
            </a:r>
            <a:endParaRPr lang="en-US" altLang="zh-CN"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主要症状：</a:t>
            </a:r>
            <a:r>
              <a:rPr lang="zh-CN" altLang="en-US" sz="2000" dirty="0">
                <a:latin typeface="微软雅黑" panose="020B0503020204020204" pitchFamily="34" charset="-122"/>
                <a:ea typeface="微软雅黑" panose="020B0503020204020204" pitchFamily="34" charset="-122"/>
              </a:rPr>
              <a:t>对男性和女性生殖系统产生危害。</a:t>
            </a:r>
            <a:endParaRPr lang="zh-CN" altLang="zh-CN" sz="2000" dirty="0">
              <a:latin typeface="微软雅黑" panose="020B0503020204020204" pitchFamily="34" charset="-122"/>
              <a:ea typeface="微软雅黑" panose="020B0503020204020204" pitchFamily="34" charset="-122"/>
            </a:endParaRPr>
          </a:p>
        </p:txBody>
      </p:sp>
      <p:sp>
        <p:nvSpPr>
          <p:cNvPr id="1049049" name="Rectangle 3"/>
          <p:cNvSpPr txBox="1">
            <a:spLocks noChangeArrowheads="1"/>
          </p:cNvSpPr>
          <p:nvPr/>
        </p:nvSpPr>
        <p:spPr>
          <a:xfrm>
            <a:off x="963385" y="152400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生殖系统</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
        <p:nvSpPr>
          <p:cNvPr id="1049050" name="Rectangle 2"/>
          <p:cNvSpPr>
            <a:spLocks noChangeArrowheads="1"/>
          </p:cNvSpPr>
          <p:nvPr/>
        </p:nvSpPr>
        <p:spPr bwMode="auto">
          <a:xfrm>
            <a:off x="963384" y="4419600"/>
            <a:ext cx="9247415" cy="175260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强酸、强碱、酚类、黄磷；二硝基氯苯；液氯、氯乙烯、苯、汽油等有机溶剂。</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主要表现：</a:t>
            </a:r>
            <a:r>
              <a:rPr lang="zh-CN" altLang="en-US" sz="2000" dirty="0">
                <a:latin typeface="微软雅黑" panose="020B0503020204020204" pitchFamily="34" charset="-122"/>
                <a:ea typeface="微软雅黑" panose="020B0503020204020204" pitchFamily="34" charset="-122"/>
              </a:rPr>
              <a:t>导致皮肤灼伤和溃烂；引起接触性皮炎及过敏性皮炎；使皮肤脱脂、干燥、皲裂。</a:t>
            </a:r>
            <a:endParaRPr lang="zh-CN" altLang="en-US" sz="2000" dirty="0">
              <a:latin typeface="微软雅黑" panose="020B0503020204020204" pitchFamily="34" charset="-122"/>
              <a:ea typeface="微软雅黑" panose="020B0503020204020204" pitchFamily="34" charset="-122"/>
            </a:endParaRPr>
          </a:p>
        </p:txBody>
      </p:sp>
      <p:sp>
        <p:nvSpPr>
          <p:cNvPr id="1049051" name="Rectangle 3"/>
          <p:cNvSpPr txBox="1">
            <a:spLocks noChangeArrowheads="1"/>
          </p:cNvSpPr>
          <p:nvPr/>
        </p:nvSpPr>
        <p:spPr>
          <a:xfrm>
            <a:off x="963385" y="382905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皮肤</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49049"/>
                                        </p:tgtEl>
                                        <p:attrNameLst>
                                          <p:attrName>style.visibility</p:attrName>
                                        </p:attrNameLst>
                                      </p:cBhvr>
                                      <p:to>
                                        <p:strVal val="visible"/>
                                      </p:to>
                                    </p:set>
                                    <p:anim calcmode="lin" valueType="num">
                                      <p:cBhvr>
                                        <p:cTn id="7" dur="1000" fill="hold"/>
                                        <p:tgtEl>
                                          <p:spTgt spid="1049049"/>
                                        </p:tgtEl>
                                        <p:attrNameLst>
                                          <p:attrName>ppt_w</p:attrName>
                                        </p:attrNameLst>
                                      </p:cBhvr>
                                      <p:tavLst>
                                        <p:tav tm="0">
                                          <p:val>
                                            <p:strVal val="#ppt_w+.3"/>
                                          </p:val>
                                        </p:tav>
                                        <p:tav tm="100000">
                                          <p:val>
                                            <p:strVal val="#ppt_w"/>
                                          </p:val>
                                        </p:tav>
                                      </p:tavLst>
                                    </p:anim>
                                    <p:anim calcmode="lin" valueType="num">
                                      <p:cBhvr>
                                        <p:cTn id="8" dur="1000" fill="hold"/>
                                        <p:tgtEl>
                                          <p:spTgt spid="1049049"/>
                                        </p:tgtEl>
                                        <p:attrNameLst>
                                          <p:attrName>ppt_h</p:attrName>
                                        </p:attrNameLst>
                                      </p:cBhvr>
                                      <p:tavLst>
                                        <p:tav tm="0">
                                          <p:val>
                                            <p:strVal val="#ppt_h"/>
                                          </p:val>
                                        </p:tav>
                                        <p:tav tm="100000">
                                          <p:val>
                                            <p:strVal val="#ppt_h"/>
                                          </p:val>
                                        </p:tav>
                                      </p:tavLst>
                                    </p:anim>
                                    <p:animEffect transition="in" filter="fade">
                                      <p:cBhvr>
                                        <p:cTn id="9" dur="1000"/>
                                        <p:tgtEl>
                                          <p:spTgt spid="1049049"/>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49048"/>
                                        </p:tgtEl>
                                        <p:attrNameLst>
                                          <p:attrName>style.visibility</p:attrName>
                                        </p:attrNameLst>
                                      </p:cBhvr>
                                      <p:to>
                                        <p:strVal val="visible"/>
                                      </p:to>
                                    </p:set>
                                    <p:animEffect transition="in" filter="wipe(up)">
                                      <p:cBhvr>
                                        <p:cTn id="13" dur="500"/>
                                        <p:tgtEl>
                                          <p:spTgt spid="1049048"/>
                                        </p:tgtEl>
                                      </p:cBhvr>
                                    </p:animEffec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049051"/>
                                        </p:tgtEl>
                                        <p:attrNameLst>
                                          <p:attrName>style.visibility</p:attrName>
                                        </p:attrNameLst>
                                      </p:cBhvr>
                                      <p:to>
                                        <p:strVal val="visible"/>
                                      </p:to>
                                    </p:set>
                                    <p:anim calcmode="lin" valueType="num">
                                      <p:cBhvr>
                                        <p:cTn id="18" dur="1000" fill="hold"/>
                                        <p:tgtEl>
                                          <p:spTgt spid="1049051"/>
                                        </p:tgtEl>
                                        <p:attrNameLst>
                                          <p:attrName>ppt_w</p:attrName>
                                        </p:attrNameLst>
                                      </p:cBhvr>
                                      <p:tavLst>
                                        <p:tav tm="0">
                                          <p:val>
                                            <p:strVal val="#ppt_w+.3"/>
                                          </p:val>
                                        </p:tav>
                                        <p:tav tm="100000">
                                          <p:val>
                                            <p:strVal val="#ppt_w"/>
                                          </p:val>
                                        </p:tav>
                                      </p:tavLst>
                                    </p:anim>
                                    <p:anim calcmode="lin" valueType="num">
                                      <p:cBhvr>
                                        <p:cTn id="19" dur="1000" fill="hold"/>
                                        <p:tgtEl>
                                          <p:spTgt spid="1049051"/>
                                        </p:tgtEl>
                                        <p:attrNameLst>
                                          <p:attrName>ppt_h</p:attrName>
                                        </p:attrNameLst>
                                      </p:cBhvr>
                                      <p:tavLst>
                                        <p:tav tm="0">
                                          <p:val>
                                            <p:strVal val="#ppt_h"/>
                                          </p:val>
                                        </p:tav>
                                        <p:tav tm="100000">
                                          <p:val>
                                            <p:strVal val="#ppt_h"/>
                                          </p:val>
                                        </p:tav>
                                      </p:tavLst>
                                    </p:anim>
                                    <p:animEffect transition="in" filter="fade">
                                      <p:cBhvr>
                                        <p:cTn id="20" dur="1000"/>
                                        <p:tgtEl>
                                          <p:spTgt spid="1049051"/>
                                        </p:tgtEl>
                                      </p:cBhvr>
                                    </p:animEffect>
                                  </p:childTnLst>
                                </p:cTn>
                              </p:par>
                            </p:childTnLst>
                          </p:cTn>
                        </p:par>
                        <p:par>
                          <p:cTn id="21" fill="hold">
                            <p:stCondLst>
                              <p:cond delay="1000"/>
                            </p:stCondLst>
                            <p:childTnLst>
                              <p:par>
                                <p:cTn id="22" presetID="22" presetClass="entr" presetSubtype="1" fill="hold" grpId="0" nodeType="afterEffect">
                                  <p:stCondLst>
                                    <p:cond delay="0"/>
                                  </p:stCondLst>
                                  <p:childTnLst>
                                    <p:set>
                                      <p:cBhvr>
                                        <p:cTn id="23" dur="1" fill="hold">
                                          <p:stCondLst>
                                            <p:cond delay="0"/>
                                          </p:stCondLst>
                                        </p:cTn>
                                        <p:tgtEl>
                                          <p:spTgt spid="1049050"/>
                                        </p:tgtEl>
                                        <p:attrNameLst>
                                          <p:attrName>style.visibility</p:attrName>
                                        </p:attrNameLst>
                                      </p:cBhvr>
                                      <p:to>
                                        <p:strVal val="visible"/>
                                      </p:to>
                                    </p:set>
                                    <p:animEffect transition="in" filter="wipe(up)">
                                      <p:cBhvr>
                                        <p:cTn id="24" dur="500"/>
                                        <p:tgtEl>
                                          <p:spTgt spid="1049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48" grpId="0" animBg="1"/>
      <p:bldP spid="1049049" grpId="0" animBg="1"/>
      <p:bldP spid="1049050" grpId="0" animBg="1"/>
      <p:bldP spid="104905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301" name=""/>
        <p:cNvGrpSpPr/>
        <p:nvPr/>
      </p:nvGrpSpPr>
      <p:grpSpPr>
        <a:xfrm>
          <a:off x="0" y="0"/>
          <a:ext cx="0" cy="0"/>
          <a:chOff x="0" y="0"/>
          <a:chExt cx="0" cy="0"/>
        </a:xfrm>
      </p:grpSpPr>
      <p:sp>
        <p:nvSpPr>
          <p:cNvPr id="1049055" name="文本占位符 1"/>
          <p:cNvSpPr>
            <a:spLocks noGrp="1"/>
          </p:cNvSpPr>
          <p:nvPr>
            <p:ph type="body" sz="quarter" idx="13"/>
          </p:nvPr>
        </p:nvSpPr>
        <p:spPr/>
        <p:txBody>
          <a:bodyPr/>
          <a:p>
            <a:r>
              <a:rPr lang="zh-CN" altLang="en-US" dirty="0"/>
              <a:t>危险化学品对人体的危害</a:t>
            </a:r>
            <a:endParaRPr lang="zh-CN" altLang="en-US" dirty="0"/>
          </a:p>
        </p:txBody>
      </p:sp>
      <p:sp>
        <p:nvSpPr>
          <p:cNvPr id="1049056" name="Rectangle 2"/>
          <p:cNvSpPr>
            <a:spLocks noChangeArrowheads="1"/>
          </p:cNvSpPr>
          <p:nvPr/>
        </p:nvSpPr>
        <p:spPr bwMode="auto">
          <a:xfrm>
            <a:off x="963384" y="2114550"/>
            <a:ext cx="9247415" cy="1257300"/>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主要毒物：</a:t>
            </a:r>
            <a:r>
              <a:rPr lang="zh-CN" altLang="en-US" sz="2000" dirty="0">
                <a:latin typeface="微软雅黑" panose="020B0503020204020204" pitchFamily="34" charset="-122"/>
                <a:ea typeface="微软雅黑" panose="020B0503020204020204" pitchFamily="34" charset="-122"/>
              </a:rPr>
              <a:t>三硝基甲苯；汞、砷、甲醇；强酸、强碱、氨水等。</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zh-CN" sz="2000" b="1" dirty="0">
                <a:solidFill>
                  <a:srgbClr val="843C0C"/>
                </a:solidFill>
                <a:latin typeface="微软雅黑" panose="020B0503020204020204" pitchFamily="34" charset="-122"/>
                <a:ea typeface="微软雅黑" panose="020B0503020204020204" pitchFamily="34" charset="-122"/>
              </a:rPr>
              <a:t>主要症状：</a:t>
            </a:r>
            <a:r>
              <a:rPr lang="zh-CN" altLang="en-US" sz="2000" dirty="0">
                <a:latin typeface="微软雅黑" panose="020B0503020204020204" pitchFamily="34" charset="-122"/>
                <a:ea typeface="微软雅黑" panose="020B0503020204020204" pitchFamily="34" charset="-122"/>
              </a:rPr>
              <a:t>可致白内障；中毒性眼病，视网膜病变等；使结膜坏死糜烂或角膜混浊等。</a:t>
            </a:r>
            <a:endParaRPr lang="zh-CN" altLang="zh-CN" sz="2000" dirty="0">
              <a:latin typeface="微软雅黑" panose="020B0503020204020204" pitchFamily="34" charset="-122"/>
              <a:ea typeface="微软雅黑" panose="020B0503020204020204" pitchFamily="34" charset="-122"/>
            </a:endParaRPr>
          </a:p>
        </p:txBody>
      </p:sp>
      <p:sp>
        <p:nvSpPr>
          <p:cNvPr id="1049057" name="Rectangle 3"/>
          <p:cNvSpPr txBox="1">
            <a:spLocks noChangeArrowheads="1"/>
          </p:cNvSpPr>
          <p:nvPr/>
        </p:nvSpPr>
        <p:spPr>
          <a:xfrm>
            <a:off x="963385" y="1524000"/>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眼睛</a:t>
            </a:r>
            <a:endParaRPr lang="zh-CN" altLang="zh-CN"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49057"/>
                                        </p:tgtEl>
                                        <p:attrNameLst>
                                          <p:attrName>style.visibility</p:attrName>
                                        </p:attrNameLst>
                                      </p:cBhvr>
                                      <p:to>
                                        <p:strVal val="visible"/>
                                      </p:to>
                                    </p:set>
                                    <p:anim calcmode="lin" valueType="num">
                                      <p:cBhvr>
                                        <p:cTn id="7" dur="1000" fill="hold"/>
                                        <p:tgtEl>
                                          <p:spTgt spid="1049057"/>
                                        </p:tgtEl>
                                        <p:attrNameLst>
                                          <p:attrName>ppt_w</p:attrName>
                                        </p:attrNameLst>
                                      </p:cBhvr>
                                      <p:tavLst>
                                        <p:tav tm="0">
                                          <p:val>
                                            <p:strVal val="#ppt_w+.3"/>
                                          </p:val>
                                        </p:tav>
                                        <p:tav tm="100000">
                                          <p:val>
                                            <p:strVal val="#ppt_w"/>
                                          </p:val>
                                        </p:tav>
                                      </p:tavLst>
                                    </p:anim>
                                    <p:anim calcmode="lin" valueType="num">
                                      <p:cBhvr>
                                        <p:cTn id="8" dur="1000" fill="hold"/>
                                        <p:tgtEl>
                                          <p:spTgt spid="1049057"/>
                                        </p:tgtEl>
                                        <p:attrNameLst>
                                          <p:attrName>ppt_h</p:attrName>
                                        </p:attrNameLst>
                                      </p:cBhvr>
                                      <p:tavLst>
                                        <p:tav tm="0">
                                          <p:val>
                                            <p:strVal val="#ppt_h"/>
                                          </p:val>
                                        </p:tav>
                                        <p:tav tm="100000">
                                          <p:val>
                                            <p:strVal val="#ppt_h"/>
                                          </p:val>
                                        </p:tav>
                                      </p:tavLst>
                                    </p:anim>
                                    <p:animEffect transition="in" filter="fade">
                                      <p:cBhvr>
                                        <p:cTn id="9" dur="1000"/>
                                        <p:tgtEl>
                                          <p:spTgt spid="1049057"/>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1049056"/>
                                        </p:tgtEl>
                                        <p:attrNameLst>
                                          <p:attrName>style.visibility</p:attrName>
                                        </p:attrNameLst>
                                      </p:cBhvr>
                                      <p:to>
                                        <p:strVal val="visible"/>
                                      </p:to>
                                    </p:set>
                                    <p:animEffect transition="in" filter="wipe(up)">
                                      <p:cBhvr>
                                        <p:cTn id="13" dur="500"/>
                                        <p:tgtEl>
                                          <p:spTgt spid="1049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56" grpId="0" animBg="1"/>
      <p:bldP spid="104905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9061" name="文本占位符 3"/>
          <p:cNvSpPr>
            <a:spLocks noGrp="1"/>
          </p:cNvSpPr>
          <p:nvPr>
            <p:ph type="body" sz="quarter" idx="13"/>
          </p:nvPr>
        </p:nvSpPr>
        <p:spPr/>
        <p:txBody>
          <a:bodyPr/>
          <a:p>
            <a:r>
              <a:rPr lang="zh-CN" altLang="en-US" dirty="0"/>
              <a:t>第五章</a:t>
            </a:r>
            <a:endParaRPr lang="zh-CN" altLang="en-US" dirty="0"/>
          </a:p>
        </p:txBody>
      </p:sp>
      <p:sp>
        <p:nvSpPr>
          <p:cNvPr id="1049062" name="文本占位符 4"/>
          <p:cNvSpPr>
            <a:spLocks noGrp="1"/>
          </p:cNvSpPr>
          <p:nvPr>
            <p:ph type="body" sz="quarter" idx="14"/>
          </p:nvPr>
        </p:nvSpPr>
        <p:spPr>
          <a:xfrm>
            <a:off x="5562600" y="5107893"/>
            <a:ext cx="6305550" cy="435657"/>
          </a:xfrm>
        </p:spPr>
        <p:txBody>
          <a:bodyPr/>
          <a:p>
            <a:r>
              <a:rPr lang="zh-CN" altLang="en-US" dirty="0"/>
              <a:t>化学品的火灾与爆炸危害</a:t>
            </a:r>
            <a:endParaRPr lang="zh-CN" altLang="en-US" dirty="0"/>
          </a:p>
        </p:txBody>
      </p:sp>
      <p:sp>
        <p:nvSpPr>
          <p:cNvPr id="1049063" name="灯片编号占位符 1"/>
          <p:cNvSpPr>
            <a:spLocks noGrp="1"/>
          </p:cNvSpPr>
          <p:nvPr>
            <p:ph type="sldNum" sz="quarter" idx="4294967295"/>
          </p:nvPr>
        </p:nvSpPr>
        <p:spPr>
          <a:xfrm>
            <a:off x="11595100" y="390525"/>
            <a:ext cx="596900" cy="365125"/>
          </a:xfrm>
        </p:spPr>
        <p:txBody>
          <a:bodyPr/>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307" name=""/>
        <p:cNvGrpSpPr/>
        <p:nvPr/>
      </p:nvGrpSpPr>
      <p:grpSpPr>
        <a:xfrm>
          <a:off x="0" y="0"/>
          <a:ext cx="0" cy="0"/>
          <a:chOff x="0" y="0"/>
          <a:chExt cx="0" cy="0"/>
        </a:xfrm>
      </p:grpSpPr>
      <p:sp>
        <p:nvSpPr>
          <p:cNvPr id="1049067" name="文本占位符 1"/>
          <p:cNvSpPr>
            <a:spLocks noGrp="1"/>
          </p:cNvSpPr>
          <p:nvPr>
            <p:ph type="body" sz="quarter" idx="13"/>
          </p:nvPr>
        </p:nvSpPr>
        <p:spPr/>
        <p:txBody>
          <a:bodyPr/>
          <a:p>
            <a:r>
              <a:rPr lang="zh-CN" altLang="en-US" dirty="0"/>
              <a:t>化学品的火灾与爆炸危害</a:t>
            </a:r>
            <a:endParaRPr lang="zh-CN" altLang="en-US" dirty="0"/>
          </a:p>
        </p:txBody>
      </p:sp>
      <p:sp>
        <p:nvSpPr>
          <p:cNvPr id="1049068"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069" name="TextBox 53"/>
          <p:cNvSpPr txBox="1">
            <a:spLocks noChangeAspect="1" noChangeArrowheads="1"/>
          </p:cNvSpPr>
          <p:nvPr/>
        </p:nvSpPr>
        <p:spPr bwMode="auto">
          <a:xfrm>
            <a:off x="1222907" y="1557918"/>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燃烧三要素</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070"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10" name="Picture 2"/>
          <p:cNvPicPr>
            <a:picLocks noChangeAspect="1" noChangeArrowheads="1"/>
          </p:cNvPicPr>
          <p:nvPr/>
        </p:nvPicPr>
        <p:blipFill>
          <a:blip r:embed="rId1"/>
          <a:stretch>
            <a:fillRect/>
          </a:stretch>
        </p:blipFill>
        <p:spPr bwMode="auto">
          <a:xfrm>
            <a:off x="6642100" y="1172650"/>
            <a:ext cx="4603750" cy="5399230"/>
          </a:xfrm>
          <a:prstGeom prst="rect">
            <a:avLst/>
          </a:prstGeom>
          <a:noFill/>
          <a:ln>
            <a:noFill/>
          </a:ln>
        </p:spPr>
      </p:pic>
      <p:grpSp>
        <p:nvGrpSpPr>
          <p:cNvPr id="308" name="组合 8"/>
          <p:cNvGrpSpPr/>
          <p:nvPr/>
        </p:nvGrpSpPr>
        <p:grpSpPr>
          <a:xfrm>
            <a:off x="1222907" y="2837838"/>
            <a:ext cx="1371316" cy="1358178"/>
            <a:chOff x="1261608" y="3251922"/>
            <a:chExt cx="1371316" cy="1358178"/>
          </a:xfrm>
          <a:solidFill>
            <a:schemeClr val="accent2">
              <a:lumMod val="50000"/>
            </a:schemeClr>
          </a:solidFill>
        </p:grpSpPr>
        <p:sp>
          <p:nvSpPr>
            <p:cNvPr id="1049071" name="椭圆 9"/>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072" name="矩形 10"/>
            <p:cNvSpPr/>
            <p:nvPr/>
          </p:nvSpPr>
          <p:spPr>
            <a:xfrm>
              <a:off x="1458318" y="3761856"/>
              <a:ext cx="954107" cy="428835"/>
            </a:xfrm>
            <a:prstGeom prst="rect">
              <a:avLst/>
            </a:prstGeom>
            <a:grpFill/>
          </p:spPr>
          <p:txBody>
            <a:bodyPr wrap="none">
              <a:spAutoFit/>
            </a:bodyPr>
            <a:p>
              <a:pPr>
                <a:lnSpc>
                  <a:spcPct val="120000"/>
                </a:lnSpc>
                <a:buClr>
                  <a:srgbClr val="FF0000"/>
                </a:buClr>
              </a:pPr>
              <a:r>
                <a:rPr lang="zh-CN" altLang="en-US" sz="2000" b="1" dirty="0">
                  <a:solidFill>
                    <a:schemeClr val="bg1"/>
                  </a:solidFill>
                </a:rPr>
                <a:t>可燃物</a:t>
              </a:r>
              <a:endParaRPr lang="zh-CN" altLang="zh-CN" sz="2000" b="1" dirty="0">
                <a:solidFill>
                  <a:schemeClr val="bg1"/>
                </a:solidFill>
              </a:endParaRPr>
            </a:p>
          </p:txBody>
        </p:sp>
      </p:grpSp>
      <p:grpSp>
        <p:nvGrpSpPr>
          <p:cNvPr id="309" name="组合 11"/>
          <p:cNvGrpSpPr/>
          <p:nvPr/>
        </p:nvGrpSpPr>
        <p:grpSpPr>
          <a:xfrm>
            <a:off x="3188603" y="2837838"/>
            <a:ext cx="1371316" cy="1358178"/>
            <a:chOff x="1261608" y="3251922"/>
            <a:chExt cx="1371316" cy="1358178"/>
          </a:xfrm>
          <a:solidFill>
            <a:schemeClr val="accent2">
              <a:lumMod val="50000"/>
            </a:schemeClr>
          </a:solidFill>
        </p:grpSpPr>
        <p:sp>
          <p:nvSpPr>
            <p:cNvPr id="1049073" name="椭圆 12"/>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074" name="矩形 13"/>
            <p:cNvSpPr/>
            <p:nvPr/>
          </p:nvSpPr>
          <p:spPr>
            <a:xfrm>
              <a:off x="1460468" y="3762103"/>
              <a:ext cx="954107" cy="428835"/>
            </a:xfrm>
            <a:prstGeom prst="rect">
              <a:avLst/>
            </a:prstGeom>
            <a:grpFill/>
          </p:spPr>
          <p:txBody>
            <a:bodyPr wrap="none">
              <a:spAutoFit/>
            </a:bodyPr>
            <a:p>
              <a:pPr algn="ctr">
                <a:lnSpc>
                  <a:spcPct val="120000"/>
                </a:lnSpc>
                <a:buClr>
                  <a:srgbClr val="FF0000"/>
                </a:buClr>
              </a:pPr>
              <a:r>
                <a:rPr lang="zh-CN" altLang="en-US" sz="2000" b="1" dirty="0">
                  <a:solidFill>
                    <a:schemeClr val="bg1"/>
                  </a:solidFill>
                </a:rPr>
                <a:t>助燃物</a:t>
              </a:r>
              <a:endParaRPr lang="zh-CN" altLang="en-US" sz="2000" b="1" dirty="0">
                <a:solidFill>
                  <a:schemeClr val="bg1"/>
                </a:solidFill>
              </a:endParaRPr>
            </a:p>
          </p:txBody>
        </p:sp>
      </p:grpSp>
      <p:grpSp>
        <p:nvGrpSpPr>
          <p:cNvPr id="310" name="组合 14"/>
          <p:cNvGrpSpPr/>
          <p:nvPr/>
        </p:nvGrpSpPr>
        <p:grpSpPr>
          <a:xfrm>
            <a:off x="2254484" y="4521285"/>
            <a:ext cx="1371316" cy="1358178"/>
            <a:chOff x="1261608" y="3251922"/>
            <a:chExt cx="1371316" cy="1358178"/>
          </a:xfrm>
          <a:solidFill>
            <a:schemeClr val="accent2">
              <a:lumMod val="50000"/>
            </a:schemeClr>
          </a:solidFill>
        </p:grpSpPr>
        <p:sp>
          <p:nvSpPr>
            <p:cNvPr id="1049075" name="椭圆 15"/>
            <p:cNvSpPr/>
            <p:nvPr/>
          </p:nvSpPr>
          <p:spPr>
            <a:xfrm>
              <a:off x="1261608" y="3251922"/>
              <a:ext cx="1371316" cy="135817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9076" name="矩形 16"/>
            <p:cNvSpPr/>
            <p:nvPr/>
          </p:nvSpPr>
          <p:spPr>
            <a:xfrm>
              <a:off x="1470212" y="3716593"/>
              <a:ext cx="954107" cy="428835"/>
            </a:xfrm>
            <a:prstGeom prst="rect">
              <a:avLst/>
            </a:prstGeom>
            <a:grpFill/>
          </p:spPr>
          <p:txBody>
            <a:bodyPr wrap="none">
              <a:spAutoFit/>
            </a:bodyPr>
            <a:p>
              <a:pPr>
                <a:lnSpc>
                  <a:spcPct val="120000"/>
                </a:lnSpc>
                <a:buClr>
                  <a:srgbClr val="FF0000"/>
                </a:buClr>
              </a:pPr>
              <a:r>
                <a:rPr lang="zh-CN" altLang="en-US" sz="2000" b="1" dirty="0">
                  <a:solidFill>
                    <a:schemeClr val="bg1"/>
                  </a:solidFill>
                </a:rPr>
                <a:t>点火源</a:t>
              </a:r>
              <a:endParaRPr lang="zh-CN" altLang="en-US" sz="20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10"/>
                                        </p:tgtEl>
                                        <p:attrNameLst>
                                          <p:attrName>style.visibility</p:attrName>
                                        </p:attrNameLst>
                                      </p:cBhvr>
                                      <p:to>
                                        <p:strVal val="visible"/>
                                      </p:to>
                                    </p:set>
                                    <p:animEffect transition="in" filter="randombar(horizontal)">
                                      <p:cBhvr>
                                        <p:cTn id="7" dur="500"/>
                                        <p:tgtEl>
                                          <p:spTgt spid="2097210"/>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9070"/>
                                        </p:tgtEl>
                                        <p:attrNameLst>
                                          <p:attrName>style.visibility</p:attrName>
                                        </p:attrNameLst>
                                      </p:cBhvr>
                                      <p:to>
                                        <p:strVal val="visible"/>
                                      </p:to>
                                    </p:set>
                                    <p:anim calcmode="lin" valueType="num">
                                      <p:cBhvr additive="base">
                                        <p:cTn id="11" dur="500" fill="hold"/>
                                        <p:tgtEl>
                                          <p:spTgt spid="1049070"/>
                                        </p:tgtEl>
                                        <p:attrNameLst>
                                          <p:attrName>ppt_x</p:attrName>
                                        </p:attrNameLst>
                                      </p:cBhvr>
                                      <p:tavLst>
                                        <p:tav tm="0">
                                          <p:val>
                                            <p:strVal val="1+#ppt_w/2"/>
                                          </p:val>
                                        </p:tav>
                                        <p:tav tm="100000">
                                          <p:val>
                                            <p:strVal val="#ppt_x"/>
                                          </p:val>
                                        </p:tav>
                                      </p:tavLst>
                                    </p:anim>
                                    <p:anim calcmode="lin" valueType="num">
                                      <p:cBhvr additive="base">
                                        <p:cTn id="12" dur="500" fill="hold"/>
                                        <p:tgtEl>
                                          <p:spTgt spid="1049070"/>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9069"/>
                                        </p:tgtEl>
                                        <p:attrNameLst>
                                          <p:attrName>style.visibility</p:attrName>
                                        </p:attrNameLst>
                                      </p:cBhvr>
                                      <p:to>
                                        <p:strVal val="visible"/>
                                      </p:to>
                                    </p:set>
                                    <p:anim calcmode="lin" valueType="num">
                                      <p:cBhvr additive="base">
                                        <p:cTn id="15" dur="500" fill="hold"/>
                                        <p:tgtEl>
                                          <p:spTgt spid="1049069"/>
                                        </p:tgtEl>
                                        <p:attrNameLst>
                                          <p:attrName>ppt_x</p:attrName>
                                        </p:attrNameLst>
                                      </p:cBhvr>
                                      <p:tavLst>
                                        <p:tav tm="0">
                                          <p:val>
                                            <p:strVal val="1+#ppt_w/2"/>
                                          </p:val>
                                        </p:tav>
                                        <p:tav tm="100000">
                                          <p:val>
                                            <p:strVal val="#ppt_x"/>
                                          </p:val>
                                        </p:tav>
                                      </p:tavLst>
                                    </p:anim>
                                    <p:anim calcmode="lin" valueType="num">
                                      <p:cBhvr additive="base">
                                        <p:cTn id="16" dur="500" fill="hold"/>
                                        <p:tgtEl>
                                          <p:spTgt spid="1049069"/>
                                        </p:tgtEl>
                                        <p:attrNameLst>
                                          <p:attrName>ppt_y</p:attrName>
                                        </p:attrNameLst>
                                      </p:cBhvr>
                                      <p:tavLst>
                                        <p:tav tm="0">
                                          <p:val>
                                            <p:strVal val="#ppt_y"/>
                                          </p:val>
                                        </p:tav>
                                        <p:tav tm="100000">
                                          <p:val>
                                            <p:strVal val="#ppt_y"/>
                                          </p:val>
                                        </p:tav>
                                      </p:tavLst>
                                    </p:anim>
                                  </p:childTnLst>
                                </p:cTn>
                              </p:par>
                            </p:childTnLst>
                          </p:cTn>
                        </p:par>
                        <p:par>
                          <p:cTn id="17" fill="hold">
                            <p:stCondLst>
                              <p:cond delay="1399"/>
                            </p:stCondLst>
                            <p:childTnLst>
                              <p:par>
                                <p:cTn id="18" presetID="42" presetClass="entr" presetSubtype="0" fill="hold" nodeType="afterEffect">
                                  <p:stCondLst>
                                    <p:cond delay="0"/>
                                  </p:stCondLst>
                                  <p:childTnLst>
                                    <p:set>
                                      <p:cBhvr>
                                        <p:cTn id="19" dur="1" fill="hold">
                                          <p:stCondLst>
                                            <p:cond delay="0"/>
                                          </p:stCondLst>
                                        </p:cTn>
                                        <p:tgtEl>
                                          <p:spTgt spid="308"/>
                                        </p:tgtEl>
                                        <p:attrNameLst>
                                          <p:attrName>style.visibility</p:attrName>
                                        </p:attrNameLst>
                                      </p:cBhvr>
                                      <p:to>
                                        <p:strVal val="visible"/>
                                      </p:to>
                                    </p:set>
                                    <p:animEffect transition="in" filter="fade">
                                      <p:cBhvr>
                                        <p:cTn id="20" dur="1000"/>
                                        <p:tgtEl>
                                          <p:spTgt spid="308"/>
                                        </p:tgtEl>
                                      </p:cBhvr>
                                    </p:animEffect>
                                    <p:anim calcmode="lin" valueType="num">
                                      <p:cBhvr>
                                        <p:cTn id="21" dur="1000" fill="hold"/>
                                        <p:tgtEl>
                                          <p:spTgt spid="308"/>
                                        </p:tgtEl>
                                        <p:attrNameLst>
                                          <p:attrName>ppt_x</p:attrName>
                                        </p:attrNameLst>
                                      </p:cBhvr>
                                      <p:tavLst>
                                        <p:tav tm="0">
                                          <p:val>
                                            <p:strVal val="#ppt_x"/>
                                          </p:val>
                                        </p:tav>
                                        <p:tav tm="100000">
                                          <p:val>
                                            <p:strVal val="#ppt_x"/>
                                          </p:val>
                                        </p:tav>
                                      </p:tavLst>
                                    </p:anim>
                                    <p:anim calcmode="lin" valueType="num">
                                      <p:cBhvr>
                                        <p:cTn id="22" dur="1000" fill="hold"/>
                                        <p:tgtEl>
                                          <p:spTgt spid="30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50"/>
                                  </p:stCondLst>
                                  <p:childTnLst>
                                    <p:set>
                                      <p:cBhvr>
                                        <p:cTn id="24" dur="1" fill="hold">
                                          <p:stCondLst>
                                            <p:cond delay="0"/>
                                          </p:stCondLst>
                                        </p:cTn>
                                        <p:tgtEl>
                                          <p:spTgt spid="309"/>
                                        </p:tgtEl>
                                        <p:attrNameLst>
                                          <p:attrName>style.visibility</p:attrName>
                                        </p:attrNameLst>
                                      </p:cBhvr>
                                      <p:to>
                                        <p:strVal val="visible"/>
                                      </p:to>
                                    </p:set>
                                    <p:animEffect transition="in" filter="fade">
                                      <p:cBhvr>
                                        <p:cTn id="25" dur="1000"/>
                                        <p:tgtEl>
                                          <p:spTgt spid="309"/>
                                        </p:tgtEl>
                                      </p:cBhvr>
                                    </p:animEffect>
                                    <p:anim calcmode="lin" valueType="num">
                                      <p:cBhvr>
                                        <p:cTn id="26" dur="1000" fill="hold"/>
                                        <p:tgtEl>
                                          <p:spTgt spid="309"/>
                                        </p:tgtEl>
                                        <p:attrNameLst>
                                          <p:attrName>ppt_x</p:attrName>
                                        </p:attrNameLst>
                                      </p:cBhvr>
                                      <p:tavLst>
                                        <p:tav tm="0">
                                          <p:val>
                                            <p:strVal val="#ppt_x"/>
                                          </p:val>
                                        </p:tav>
                                        <p:tav tm="100000">
                                          <p:val>
                                            <p:strVal val="#ppt_x"/>
                                          </p:val>
                                        </p:tav>
                                      </p:tavLst>
                                    </p:anim>
                                    <p:anim calcmode="lin" valueType="num">
                                      <p:cBhvr>
                                        <p:cTn id="27" dur="1000" fill="hold"/>
                                        <p:tgtEl>
                                          <p:spTgt spid="30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500"/>
                                  </p:stCondLst>
                                  <p:childTnLst>
                                    <p:set>
                                      <p:cBhvr>
                                        <p:cTn id="29" dur="1" fill="hold">
                                          <p:stCondLst>
                                            <p:cond delay="0"/>
                                          </p:stCondLst>
                                        </p:cTn>
                                        <p:tgtEl>
                                          <p:spTgt spid="310"/>
                                        </p:tgtEl>
                                        <p:attrNameLst>
                                          <p:attrName>style.visibility</p:attrName>
                                        </p:attrNameLst>
                                      </p:cBhvr>
                                      <p:to>
                                        <p:strVal val="visible"/>
                                      </p:to>
                                    </p:set>
                                    <p:animEffect transition="in" filter="fade">
                                      <p:cBhvr>
                                        <p:cTn id="30" dur="1000"/>
                                        <p:tgtEl>
                                          <p:spTgt spid="310"/>
                                        </p:tgtEl>
                                      </p:cBhvr>
                                    </p:animEffect>
                                    <p:anim calcmode="lin" valueType="num">
                                      <p:cBhvr>
                                        <p:cTn id="31" dur="1000" fill="hold"/>
                                        <p:tgtEl>
                                          <p:spTgt spid="310"/>
                                        </p:tgtEl>
                                        <p:attrNameLst>
                                          <p:attrName>ppt_x</p:attrName>
                                        </p:attrNameLst>
                                      </p:cBhvr>
                                      <p:tavLst>
                                        <p:tav tm="0">
                                          <p:val>
                                            <p:strVal val="#ppt_x"/>
                                          </p:val>
                                        </p:tav>
                                        <p:tav tm="100000">
                                          <p:val>
                                            <p:strVal val="#ppt_x"/>
                                          </p:val>
                                        </p:tav>
                                      </p:tavLst>
                                    </p:anim>
                                    <p:anim calcmode="lin" valueType="num">
                                      <p:cBhvr>
                                        <p:cTn id="32" dur="1000" fill="hold"/>
                                        <p:tgtEl>
                                          <p:spTgt spid="3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69" grpId="0"/>
      <p:bldP spid="1049070"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313" name=""/>
        <p:cNvGrpSpPr/>
        <p:nvPr/>
      </p:nvGrpSpPr>
      <p:grpSpPr>
        <a:xfrm>
          <a:off x="0" y="0"/>
          <a:ext cx="0" cy="0"/>
          <a:chOff x="0" y="0"/>
          <a:chExt cx="0" cy="0"/>
        </a:xfrm>
      </p:grpSpPr>
      <p:sp>
        <p:nvSpPr>
          <p:cNvPr id="1049080" name="文本占位符 1"/>
          <p:cNvSpPr>
            <a:spLocks noGrp="1"/>
          </p:cNvSpPr>
          <p:nvPr>
            <p:ph type="body" sz="quarter" idx="13"/>
          </p:nvPr>
        </p:nvSpPr>
        <p:spPr/>
        <p:txBody>
          <a:bodyPr/>
          <a:p>
            <a:r>
              <a:rPr lang="zh-CN" altLang="en-US" dirty="0"/>
              <a:t>化学品的火灾与爆炸危害</a:t>
            </a:r>
            <a:endParaRPr lang="zh-CN" altLang="en-US" dirty="0"/>
          </a:p>
        </p:txBody>
      </p:sp>
      <p:sp>
        <p:nvSpPr>
          <p:cNvPr id="1049081"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082" name="TextBox 53"/>
          <p:cNvSpPr txBox="1">
            <a:spLocks noChangeAspect="1" noChangeArrowheads="1"/>
          </p:cNvSpPr>
          <p:nvPr/>
        </p:nvSpPr>
        <p:spPr bwMode="auto">
          <a:xfrm>
            <a:off x="1222907" y="1557918"/>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火灾与爆炸的破坏作用</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083"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11" name="Picture 2"/>
          <p:cNvPicPr>
            <a:picLocks noChangeAspect="1" noChangeArrowheads="1"/>
          </p:cNvPicPr>
          <p:nvPr/>
        </p:nvPicPr>
        <p:blipFill>
          <a:blip r:embed="rId1"/>
          <a:stretch>
            <a:fillRect/>
          </a:stretch>
        </p:blipFill>
        <p:spPr bwMode="auto">
          <a:xfrm>
            <a:off x="5552019" y="2837838"/>
            <a:ext cx="6181128" cy="3380802"/>
          </a:xfrm>
          <a:prstGeom prst="rect">
            <a:avLst/>
          </a:prstGeom>
          <a:noFill/>
          <a:ln>
            <a:noFill/>
          </a:ln>
        </p:spPr>
      </p:pic>
      <p:sp>
        <p:nvSpPr>
          <p:cNvPr id="1049084" name="矩形 3"/>
          <p:cNvSpPr/>
          <p:nvPr/>
        </p:nvSpPr>
        <p:spPr>
          <a:xfrm>
            <a:off x="1316303" y="2380134"/>
            <a:ext cx="4142319" cy="1815882"/>
          </a:xfrm>
          <a:prstGeom prst="rect">
            <a:avLst/>
          </a:prstGeom>
        </p:spPr>
        <p:txBody>
          <a:bodyPr wrap="square">
            <a:spAutoFit/>
          </a:bodyPr>
          <a:p>
            <a:pPr marL="342900" indent="-342900">
              <a:lnSpc>
                <a:spcPct val="150000"/>
              </a:lnSpc>
              <a:buClr>
                <a:srgbClr val="843C0C"/>
              </a:buClr>
              <a:buFont typeface="Wingdings" panose="05000000000000000000" pitchFamily="2" charset="2"/>
              <a:buChar char="u"/>
            </a:pPr>
            <a:r>
              <a:rPr lang="zh-CN" altLang="zh-CN" sz="2000" dirty="0"/>
              <a:t>冲击波破坏作用</a:t>
            </a:r>
            <a:endParaRPr lang="zh-CN" altLang="zh-CN" sz="2000" dirty="0"/>
          </a:p>
          <a:p>
            <a:pPr marL="342900" indent="-342900">
              <a:lnSpc>
                <a:spcPct val="150000"/>
              </a:lnSpc>
              <a:buClr>
                <a:srgbClr val="843C0C"/>
              </a:buClr>
              <a:buFont typeface="Wingdings" panose="05000000000000000000" pitchFamily="2" charset="2"/>
              <a:buChar char="u"/>
            </a:pPr>
            <a:r>
              <a:rPr lang="zh-CN" altLang="zh-CN" sz="2000" dirty="0"/>
              <a:t>直接破坏作用</a:t>
            </a:r>
            <a:endParaRPr lang="zh-CN" altLang="zh-CN" sz="2000" dirty="0"/>
          </a:p>
          <a:p>
            <a:pPr marL="342900" indent="-342900">
              <a:lnSpc>
                <a:spcPct val="110000"/>
              </a:lnSpc>
              <a:buClr>
                <a:srgbClr val="843C0C"/>
              </a:buClr>
              <a:buFont typeface="Wingdings" panose="05000000000000000000" pitchFamily="2" charset="2"/>
              <a:buChar char="u"/>
            </a:pPr>
            <a:r>
              <a:rPr lang="zh-CN" altLang="zh-CN" sz="2000" dirty="0"/>
              <a:t>毒物泄漏导致中毒和环境污染</a:t>
            </a:r>
            <a:endParaRPr lang="zh-CN" altLang="zh-CN" sz="2000" dirty="0"/>
          </a:p>
          <a:p>
            <a:pPr marL="342900" indent="-342900">
              <a:lnSpc>
                <a:spcPct val="150000"/>
              </a:lnSpc>
              <a:buClr>
                <a:srgbClr val="843C0C"/>
              </a:buClr>
              <a:buFont typeface="Wingdings" panose="05000000000000000000" pitchFamily="2" charset="2"/>
              <a:buChar char="u"/>
            </a:pPr>
            <a:r>
              <a:rPr lang="zh-CN" altLang="zh-CN" sz="2000" dirty="0"/>
              <a:t>造成火灾</a:t>
            </a:r>
            <a:endParaRPr lang="zh-CN" altLang="zh-CN"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11"/>
                                        </p:tgtEl>
                                        <p:attrNameLst>
                                          <p:attrName>style.visibility</p:attrName>
                                        </p:attrNameLst>
                                      </p:cBhvr>
                                      <p:to>
                                        <p:strVal val="visible"/>
                                      </p:to>
                                    </p:set>
                                    <p:animEffect transition="in" filter="randombar(horizontal)">
                                      <p:cBhvr>
                                        <p:cTn id="7" dur="500"/>
                                        <p:tgtEl>
                                          <p:spTgt spid="2097211"/>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9083"/>
                                        </p:tgtEl>
                                        <p:attrNameLst>
                                          <p:attrName>style.visibility</p:attrName>
                                        </p:attrNameLst>
                                      </p:cBhvr>
                                      <p:to>
                                        <p:strVal val="visible"/>
                                      </p:to>
                                    </p:set>
                                    <p:anim calcmode="lin" valueType="num">
                                      <p:cBhvr additive="base">
                                        <p:cTn id="11" dur="500" fill="hold"/>
                                        <p:tgtEl>
                                          <p:spTgt spid="1049083"/>
                                        </p:tgtEl>
                                        <p:attrNameLst>
                                          <p:attrName>ppt_x</p:attrName>
                                        </p:attrNameLst>
                                      </p:cBhvr>
                                      <p:tavLst>
                                        <p:tav tm="0">
                                          <p:val>
                                            <p:strVal val="1+#ppt_w/2"/>
                                          </p:val>
                                        </p:tav>
                                        <p:tav tm="100000">
                                          <p:val>
                                            <p:strVal val="#ppt_x"/>
                                          </p:val>
                                        </p:tav>
                                      </p:tavLst>
                                    </p:anim>
                                    <p:anim calcmode="lin" valueType="num">
                                      <p:cBhvr additive="base">
                                        <p:cTn id="12" dur="500" fill="hold"/>
                                        <p:tgtEl>
                                          <p:spTgt spid="104908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9082"/>
                                        </p:tgtEl>
                                        <p:attrNameLst>
                                          <p:attrName>style.visibility</p:attrName>
                                        </p:attrNameLst>
                                      </p:cBhvr>
                                      <p:to>
                                        <p:strVal val="visible"/>
                                      </p:to>
                                    </p:set>
                                    <p:anim calcmode="lin" valueType="num">
                                      <p:cBhvr additive="base">
                                        <p:cTn id="15" dur="500" fill="hold"/>
                                        <p:tgtEl>
                                          <p:spTgt spid="1049082"/>
                                        </p:tgtEl>
                                        <p:attrNameLst>
                                          <p:attrName>ppt_x</p:attrName>
                                        </p:attrNameLst>
                                      </p:cBhvr>
                                      <p:tavLst>
                                        <p:tav tm="0">
                                          <p:val>
                                            <p:strVal val="1+#ppt_w/2"/>
                                          </p:val>
                                        </p:tav>
                                        <p:tav tm="100000">
                                          <p:val>
                                            <p:strVal val="#ppt_x"/>
                                          </p:val>
                                        </p:tav>
                                      </p:tavLst>
                                    </p:anim>
                                    <p:anim calcmode="lin" valueType="num">
                                      <p:cBhvr additive="base">
                                        <p:cTn id="16" dur="500" fill="hold"/>
                                        <p:tgtEl>
                                          <p:spTgt spid="1049082"/>
                                        </p:tgtEl>
                                        <p:attrNameLst>
                                          <p:attrName>ppt_y</p:attrName>
                                        </p:attrNameLst>
                                      </p:cBhvr>
                                      <p:tavLst>
                                        <p:tav tm="0">
                                          <p:val>
                                            <p:strVal val="#ppt_y"/>
                                          </p:val>
                                        </p:tav>
                                        <p:tav tm="100000">
                                          <p:val>
                                            <p:strVal val="#ppt_y"/>
                                          </p:val>
                                        </p:tav>
                                      </p:tavLst>
                                    </p:anim>
                                  </p:childTnLst>
                                </p:cTn>
                              </p:par>
                            </p:childTnLst>
                          </p:cTn>
                        </p:par>
                        <p:par>
                          <p:cTn id="17" fill="hold">
                            <p:stCondLst>
                              <p:cond delay="1649"/>
                            </p:stCondLst>
                            <p:childTnLst>
                              <p:par>
                                <p:cTn id="18" presetID="22" presetClass="entr" presetSubtype="1" fill="hold" grpId="0" nodeType="afterEffect">
                                  <p:stCondLst>
                                    <p:cond delay="0"/>
                                  </p:stCondLst>
                                  <p:childTnLst>
                                    <p:set>
                                      <p:cBhvr>
                                        <p:cTn id="19" dur="1" fill="hold">
                                          <p:stCondLst>
                                            <p:cond delay="0"/>
                                          </p:stCondLst>
                                        </p:cTn>
                                        <p:tgtEl>
                                          <p:spTgt spid="1049084"/>
                                        </p:tgtEl>
                                        <p:attrNameLst>
                                          <p:attrName>style.visibility</p:attrName>
                                        </p:attrNameLst>
                                      </p:cBhvr>
                                      <p:to>
                                        <p:strVal val="visible"/>
                                      </p:to>
                                    </p:set>
                                    <p:animEffect transition="in" filter="wipe(up)">
                                      <p:cBhvr>
                                        <p:cTn id="20" dur="1000"/>
                                        <p:tgtEl>
                                          <p:spTgt spid="1049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82" grpId="0"/>
      <p:bldP spid="1049083" grpId="0" animBg="1"/>
      <p:bldP spid="10490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631" name="文本占位符 2"/>
          <p:cNvSpPr>
            <a:spLocks noGrp="1"/>
          </p:cNvSpPr>
          <p:nvPr>
            <p:ph type="body" sz="quarter" idx="13"/>
          </p:nvPr>
        </p:nvSpPr>
        <p:spPr/>
        <p:txBody>
          <a:bodyPr/>
          <a:p>
            <a:r>
              <a:rPr lang="zh-CN" altLang="en-US" dirty="0"/>
              <a:t>第二章</a:t>
            </a:r>
            <a:endParaRPr lang="zh-CN" altLang="en-US" dirty="0"/>
          </a:p>
        </p:txBody>
      </p:sp>
      <p:sp>
        <p:nvSpPr>
          <p:cNvPr id="1048632" name="文本占位符 3"/>
          <p:cNvSpPr>
            <a:spLocks noGrp="1"/>
          </p:cNvSpPr>
          <p:nvPr>
            <p:ph type="body" sz="quarter" idx="14"/>
          </p:nvPr>
        </p:nvSpPr>
        <p:spPr/>
        <p:txBody>
          <a:bodyPr/>
          <a:p>
            <a:r>
              <a:rPr lang="zh-CN" altLang="en-US" dirty="0"/>
              <a:t>危险化学品的分类</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316" name=""/>
        <p:cNvGrpSpPr/>
        <p:nvPr/>
      </p:nvGrpSpPr>
      <p:grpSpPr>
        <a:xfrm>
          <a:off x="0" y="0"/>
          <a:ext cx="0" cy="0"/>
          <a:chOff x="0" y="0"/>
          <a:chExt cx="0" cy="0"/>
        </a:xfrm>
      </p:grpSpPr>
      <p:sp>
        <p:nvSpPr>
          <p:cNvPr id="1049088" name="文本占位符 3"/>
          <p:cNvSpPr>
            <a:spLocks noGrp="1"/>
          </p:cNvSpPr>
          <p:nvPr>
            <p:ph type="body" sz="quarter" idx="13"/>
          </p:nvPr>
        </p:nvSpPr>
        <p:spPr/>
        <p:txBody>
          <a:bodyPr/>
          <a:p>
            <a:r>
              <a:rPr lang="zh-CN" altLang="en-US" dirty="0"/>
              <a:t>第六章</a:t>
            </a:r>
            <a:endParaRPr lang="zh-CN" altLang="en-US" dirty="0"/>
          </a:p>
        </p:txBody>
      </p:sp>
      <p:sp>
        <p:nvSpPr>
          <p:cNvPr id="1049089" name="文本占位符 4"/>
          <p:cNvSpPr>
            <a:spLocks noGrp="1"/>
          </p:cNvSpPr>
          <p:nvPr>
            <p:ph type="body" sz="quarter" idx="14"/>
          </p:nvPr>
        </p:nvSpPr>
        <p:spPr>
          <a:xfrm>
            <a:off x="6015152" y="5107893"/>
            <a:ext cx="4899592" cy="1083357"/>
          </a:xfrm>
        </p:spPr>
        <p:txBody>
          <a:bodyPr/>
          <a:p>
            <a:r>
              <a:rPr lang="zh-CN" altLang="en-US" dirty="0"/>
              <a:t>化学品的污染危害与环境保护</a:t>
            </a:r>
            <a:endParaRPr lang="zh-CN" altLang="en-US" dirty="0"/>
          </a:p>
        </p:txBody>
      </p:sp>
      <p:sp>
        <p:nvSpPr>
          <p:cNvPr id="1049090" name="灯片编号占位符 1"/>
          <p:cNvSpPr>
            <a:spLocks noGrp="1"/>
          </p:cNvSpPr>
          <p:nvPr>
            <p:ph type="sldNum" sz="quarter" idx="4294967295"/>
          </p:nvPr>
        </p:nvSpPr>
        <p:spPr>
          <a:xfrm>
            <a:off x="11595100" y="390525"/>
            <a:ext cx="596900" cy="365125"/>
          </a:xfrm>
        </p:spPr>
        <p:txBody>
          <a:bodyPr/>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319" name=""/>
        <p:cNvGrpSpPr/>
        <p:nvPr/>
      </p:nvGrpSpPr>
      <p:grpSpPr>
        <a:xfrm>
          <a:off x="0" y="0"/>
          <a:ext cx="0" cy="0"/>
          <a:chOff x="0" y="0"/>
          <a:chExt cx="0" cy="0"/>
        </a:xfrm>
      </p:grpSpPr>
      <p:sp>
        <p:nvSpPr>
          <p:cNvPr id="1049094" name="文本占位符 1"/>
          <p:cNvSpPr>
            <a:spLocks noGrp="1"/>
          </p:cNvSpPr>
          <p:nvPr>
            <p:ph type="body" sz="quarter" idx="13"/>
          </p:nvPr>
        </p:nvSpPr>
        <p:spPr>
          <a:xfrm>
            <a:off x="1573779" y="390751"/>
            <a:ext cx="4014221" cy="410467"/>
          </a:xfrm>
        </p:spPr>
        <p:txBody>
          <a:bodyPr>
            <a:normAutofit/>
          </a:bodyPr>
          <a:p>
            <a:r>
              <a:rPr lang="zh-CN" altLang="en-US" dirty="0"/>
              <a:t>化学品的污染危害与环境保护</a:t>
            </a:r>
            <a:endParaRPr lang="zh-CN" altLang="en-US" dirty="0"/>
          </a:p>
        </p:txBody>
      </p:sp>
      <p:sp>
        <p:nvSpPr>
          <p:cNvPr id="1049095" name="Rectangle 3"/>
          <p:cNvSpPr>
            <a:spLocks noChangeArrowheads="1"/>
          </p:cNvSpPr>
          <p:nvPr/>
        </p:nvSpPr>
        <p:spPr bwMode="auto">
          <a:xfrm>
            <a:off x="6822723" y="860843"/>
            <a:ext cx="599397" cy="586957"/>
          </a:xfrm>
          <a:prstGeom prst="rect">
            <a:avLst/>
          </a:prstGeom>
          <a:noFill/>
          <a:ln>
            <a:noFill/>
          </a:ln>
          <a:effectLst/>
        </p:spPr>
        <p:txBody>
          <a:bodyPr wrap="none" lIns="93600" tIns="46800" rIns="93600" bIns="46800">
            <a:spAutoFit/>
          </a:bodyPr>
          <a:p>
            <a:pPr algn="ctr"/>
            <a:r>
              <a:rPr lang="zh-CN" altLang="zh-CN" sz="3200" b="1" dirty="0"/>
              <a:t>生</a:t>
            </a:r>
            <a:endParaRPr lang="zh-CN" altLang="zh-CN" sz="3200" b="1" dirty="0"/>
          </a:p>
        </p:txBody>
      </p:sp>
      <p:sp>
        <p:nvSpPr>
          <p:cNvPr id="1049096" name="Rectangle 4"/>
          <p:cNvSpPr>
            <a:spLocks noChangeArrowheads="1"/>
          </p:cNvSpPr>
          <p:nvPr/>
        </p:nvSpPr>
        <p:spPr bwMode="auto">
          <a:xfrm>
            <a:off x="3927123" y="3481806"/>
            <a:ext cx="599397" cy="586957"/>
          </a:xfrm>
          <a:prstGeom prst="rect">
            <a:avLst/>
          </a:prstGeom>
          <a:noFill/>
          <a:ln>
            <a:noFill/>
          </a:ln>
          <a:effectLst/>
        </p:spPr>
        <p:txBody>
          <a:bodyPr wrap="none" lIns="93600" tIns="46800" rIns="93600" bIns="46800">
            <a:spAutoFit/>
          </a:bodyPr>
          <a:p>
            <a:pPr algn="ctr"/>
            <a:r>
              <a:rPr lang="zh-CN" altLang="zh-CN" sz="3200" b="1"/>
              <a:t>态</a:t>
            </a:r>
            <a:endParaRPr lang="zh-CN" altLang="zh-CN" sz="3200" b="1"/>
          </a:p>
        </p:txBody>
      </p:sp>
      <p:sp>
        <p:nvSpPr>
          <p:cNvPr id="1049097" name="Rectangle 5"/>
          <p:cNvSpPr>
            <a:spLocks noChangeArrowheads="1"/>
          </p:cNvSpPr>
          <p:nvPr/>
        </p:nvSpPr>
        <p:spPr bwMode="auto">
          <a:xfrm>
            <a:off x="6822723" y="6271043"/>
            <a:ext cx="599397" cy="586957"/>
          </a:xfrm>
          <a:prstGeom prst="rect">
            <a:avLst/>
          </a:prstGeom>
          <a:noFill/>
          <a:ln>
            <a:noFill/>
          </a:ln>
          <a:effectLst/>
        </p:spPr>
        <p:txBody>
          <a:bodyPr wrap="none" lIns="93600" tIns="46800" rIns="93600" bIns="46800">
            <a:spAutoFit/>
          </a:bodyPr>
          <a:p>
            <a:pPr algn="ctr"/>
            <a:r>
              <a:rPr lang="zh-CN" altLang="zh-CN" sz="3200" b="1"/>
              <a:t>环</a:t>
            </a:r>
            <a:endParaRPr lang="zh-CN" altLang="zh-CN" sz="3200" b="1"/>
          </a:p>
        </p:txBody>
      </p:sp>
      <p:sp>
        <p:nvSpPr>
          <p:cNvPr id="1049098" name="Rectangle 6"/>
          <p:cNvSpPr>
            <a:spLocks noChangeArrowheads="1"/>
          </p:cNvSpPr>
          <p:nvPr/>
        </p:nvSpPr>
        <p:spPr bwMode="auto">
          <a:xfrm>
            <a:off x="9642123" y="3451643"/>
            <a:ext cx="599397" cy="586957"/>
          </a:xfrm>
          <a:prstGeom prst="rect">
            <a:avLst/>
          </a:prstGeom>
          <a:noFill/>
          <a:ln>
            <a:noFill/>
          </a:ln>
          <a:effectLst/>
        </p:spPr>
        <p:txBody>
          <a:bodyPr wrap="none" lIns="93600" tIns="46800" rIns="93600" bIns="46800">
            <a:spAutoFit/>
          </a:bodyPr>
          <a:p>
            <a:pPr algn="ctr"/>
            <a:r>
              <a:rPr lang="zh-CN" altLang="zh-CN" sz="3200" b="1"/>
              <a:t>境</a:t>
            </a:r>
            <a:endParaRPr lang="zh-CN" altLang="zh-CN" sz="3200" b="1"/>
          </a:p>
        </p:txBody>
      </p:sp>
      <p:sp>
        <p:nvSpPr>
          <p:cNvPr id="1049099" name="Oval 7"/>
          <p:cNvSpPr>
            <a:spLocks noChangeArrowheads="1"/>
          </p:cNvSpPr>
          <p:nvPr/>
        </p:nvSpPr>
        <p:spPr bwMode="auto">
          <a:xfrm>
            <a:off x="4615758" y="1470442"/>
            <a:ext cx="5029200" cy="4724400"/>
          </a:xfrm>
          <a:prstGeom prst="ellipse">
            <a:avLst/>
          </a:prstGeom>
          <a:solidFill>
            <a:schemeClr val="accent2">
              <a:lumMod val="50000"/>
            </a:schemeClr>
          </a:solidFill>
          <a:ln w="25400" cmpd="sng">
            <a:solidFill>
              <a:schemeClr val="bg1"/>
            </a:solidFill>
            <a:round/>
          </a:ln>
          <a:effectLst>
            <a:outerShdw dist="107763" dir="2700000" algn="ctr" rotWithShape="0">
              <a:schemeClr val="bg2"/>
            </a:outerShdw>
          </a:effectLst>
        </p:spPr>
        <p:txBody>
          <a:bodyPr wrap="none" lIns="93600" tIns="46800" rIns="93600" bIns="46800" anchor="ctr"/>
          <a:p>
            <a:pPr algn="ctr"/>
            <a:endParaRPr lang="en-US" altLang="zh-CN"/>
          </a:p>
        </p:txBody>
      </p:sp>
      <p:sp>
        <p:nvSpPr>
          <p:cNvPr id="1049100" name="AutoShape 8"/>
          <p:cNvSpPr>
            <a:spLocks noChangeArrowheads="1"/>
          </p:cNvSpPr>
          <p:nvPr/>
        </p:nvSpPr>
        <p:spPr bwMode="auto">
          <a:xfrm>
            <a:off x="7130358" y="3223042"/>
            <a:ext cx="2438400" cy="914400"/>
          </a:xfrm>
          <a:prstGeom prst="rightArrow">
            <a:avLst>
              <a:gd name="adj1" fmla="val 50000"/>
              <a:gd name="adj2" fmla="val 66667"/>
            </a:avLst>
          </a:prstGeom>
          <a:noFill/>
          <a:ln w="25400" cmpd="sng">
            <a:solidFill>
              <a:schemeClr val="bg1"/>
            </a:solidFill>
            <a:miter lim="800000"/>
          </a:ln>
          <a:effectLst/>
        </p:spPr>
        <p:txBody>
          <a:bodyPr wrap="none" lIns="93600" tIns="46800" rIns="93600" bIns="46800" anchor="ctr"/>
          <a:p>
            <a:pPr algn="ctr">
              <a:spcBef>
                <a:spcPct val="30000"/>
              </a:spcBef>
            </a:pPr>
            <a:r>
              <a:rPr lang="zh-CN" altLang="zh-CN" dirty="0">
                <a:solidFill>
                  <a:schemeClr val="bg1"/>
                </a:solidFill>
              </a:rPr>
              <a:t>其它废物</a:t>
            </a:r>
            <a:endParaRPr lang="zh-CN" altLang="zh-CN" dirty="0">
              <a:solidFill>
                <a:schemeClr val="bg1"/>
              </a:solidFill>
            </a:endParaRPr>
          </a:p>
        </p:txBody>
      </p:sp>
      <p:sp>
        <p:nvSpPr>
          <p:cNvPr id="1049101" name="AutoShape 9"/>
          <p:cNvSpPr>
            <a:spLocks noChangeArrowheads="1"/>
          </p:cNvSpPr>
          <p:nvPr/>
        </p:nvSpPr>
        <p:spPr bwMode="auto">
          <a:xfrm>
            <a:off x="4691958" y="3223042"/>
            <a:ext cx="2438400" cy="914400"/>
          </a:xfrm>
          <a:prstGeom prst="leftArrow">
            <a:avLst>
              <a:gd name="adj1" fmla="val 50000"/>
              <a:gd name="adj2" fmla="val 66667"/>
            </a:avLst>
          </a:prstGeom>
          <a:noFill/>
          <a:ln w="25400" cmpd="sng">
            <a:solidFill>
              <a:schemeClr val="bg1"/>
            </a:solidFill>
            <a:miter lim="800000"/>
          </a:ln>
          <a:effectLst/>
        </p:spPr>
        <p:txBody>
          <a:bodyPr wrap="none" lIns="93600" tIns="46800" rIns="93600" bIns="46800" anchor="ctr"/>
          <a:p>
            <a:pPr algn="ctr"/>
            <a:r>
              <a:rPr lang="zh-CN" altLang="zh-CN" dirty="0">
                <a:solidFill>
                  <a:schemeClr val="bg1"/>
                </a:solidFill>
              </a:rPr>
              <a:t>生产废物</a:t>
            </a:r>
            <a:endParaRPr lang="zh-CN" altLang="zh-CN" dirty="0">
              <a:solidFill>
                <a:schemeClr val="bg1"/>
              </a:solidFill>
            </a:endParaRPr>
          </a:p>
        </p:txBody>
      </p:sp>
      <p:sp>
        <p:nvSpPr>
          <p:cNvPr id="1049102" name="AutoShape 11"/>
          <p:cNvSpPr>
            <a:spLocks noChangeArrowheads="1"/>
          </p:cNvSpPr>
          <p:nvPr/>
        </p:nvSpPr>
        <p:spPr bwMode="auto">
          <a:xfrm>
            <a:off x="4082358" y="4670842"/>
            <a:ext cx="1752600" cy="914400"/>
          </a:xfrm>
          <a:prstGeom prst="wedgeRoundRectCallout">
            <a:avLst>
              <a:gd name="adj1" fmla="val 99727"/>
              <a:gd name="adj2" fmla="val -3644"/>
              <a:gd name="adj3" fmla="val 16667"/>
            </a:avLst>
          </a:prstGeom>
          <a:solidFill>
            <a:schemeClr val="accent4">
              <a:lumMod val="75000"/>
            </a:schemeClr>
          </a:solidFill>
          <a:ln w="25400" cmpd="sng">
            <a:solidFill>
              <a:schemeClr val="bg1"/>
            </a:solidFill>
            <a:miter lim="800000"/>
          </a:ln>
          <a:effectLst/>
        </p:spPr>
        <p:txBody>
          <a:bodyPr lIns="93600" tIns="46800" rIns="93600" bIns="46800" anchor="ctr"/>
          <a:p>
            <a:pPr algn="ctr"/>
            <a:r>
              <a:rPr lang="zh-CN" altLang="zh-CN" dirty="0">
                <a:solidFill>
                  <a:schemeClr val="bg1"/>
                </a:solidFill>
              </a:rPr>
              <a:t>洋垃圾:        危险废物     固体废物</a:t>
            </a:r>
            <a:endParaRPr lang="zh-CN" altLang="zh-CN" dirty="0">
              <a:solidFill>
                <a:schemeClr val="bg1"/>
              </a:solidFill>
            </a:endParaRPr>
          </a:p>
        </p:txBody>
      </p:sp>
      <p:sp>
        <p:nvSpPr>
          <p:cNvPr id="1049103" name="AutoShape 12"/>
          <p:cNvSpPr>
            <a:spLocks noChangeArrowheads="1"/>
          </p:cNvSpPr>
          <p:nvPr/>
        </p:nvSpPr>
        <p:spPr bwMode="auto">
          <a:xfrm>
            <a:off x="8578158" y="4747042"/>
            <a:ext cx="1981200" cy="1066800"/>
          </a:xfrm>
          <a:prstGeom prst="wedgeRoundRectCallout">
            <a:avLst>
              <a:gd name="adj1" fmla="val -52884"/>
              <a:gd name="adj2" fmla="val -115773"/>
              <a:gd name="adj3" fmla="val 16667"/>
            </a:avLst>
          </a:prstGeom>
          <a:solidFill>
            <a:schemeClr val="accent4">
              <a:lumMod val="75000"/>
            </a:schemeClr>
          </a:solidFill>
          <a:ln w="25400" cmpd="sng">
            <a:solidFill>
              <a:schemeClr val="bg1"/>
            </a:solidFill>
            <a:miter lim="800000"/>
          </a:ln>
          <a:effectLst/>
        </p:spPr>
        <p:txBody>
          <a:bodyPr lIns="93600" tIns="46800" rIns="93600" bIns="46800" anchor="ctr"/>
          <a:p>
            <a:r>
              <a:rPr lang="zh-CN" altLang="zh-CN">
                <a:solidFill>
                  <a:schemeClr val="bg1"/>
                </a:solidFill>
              </a:rPr>
              <a:t>燃烧产物    </a:t>
            </a:r>
            <a:endParaRPr lang="zh-CN" altLang="zh-CN">
              <a:solidFill>
                <a:schemeClr val="bg1"/>
              </a:solidFill>
            </a:endParaRPr>
          </a:p>
          <a:p>
            <a:r>
              <a:rPr lang="zh-CN" altLang="zh-CN">
                <a:solidFill>
                  <a:schemeClr val="bg1"/>
                </a:solidFill>
              </a:rPr>
              <a:t>生活废弃物   </a:t>
            </a:r>
            <a:endParaRPr lang="zh-CN" altLang="zh-CN">
              <a:solidFill>
                <a:schemeClr val="bg1"/>
              </a:solidFill>
            </a:endParaRPr>
          </a:p>
          <a:p>
            <a:r>
              <a:rPr lang="zh-CN" altLang="zh-CN">
                <a:solidFill>
                  <a:schemeClr val="bg1"/>
                </a:solidFill>
              </a:rPr>
              <a:t>使用过程排放物</a:t>
            </a:r>
            <a:endParaRPr lang="zh-CN" altLang="zh-CN">
              <a:solidFill>
                <a:schemeClr val="bg1"/>
              </a:solidFill>
            </a:endParaRPr>
          </a:p>
        </p:txBody>
      </p:sp>
      <p:sp>
        <p:nvSpPr>
          <p:cNvPr id="1049104" name="AutoShape 13"/>
          <p:cNvSpPr>
            <a:spLocks noChangeArrowheads="1"/>
          </p:cNvSpPr>
          <p:nvPr/>
        </p:nvSpPr>
        <p:spPr bwMode="auto">
          <a:xfrm>
            <a:off x="7898016" y="1268621"/>
            <a:ext cx="1981200" cy="1066800"/>
          </a:xfrm>
          <a:prstGeom prst="wedgeRoundRectCallout">
            <a:avLst>
              <a:gd name="adj1" fmla="val -72116"/>
              <a:gd name="adj2" fmla="val 98514"/>
              <a:gd name="adj3" fmla="val 16667"/>
            </a:avLst>
          </a:prstGeom>
          <a:solidFill>
            <a:schemeClr val="accent4">
              <a:lumMod val="75000"/>
            </a:schemeClr>
          </a:solidFill>
          <a:ln w="25400" cmpd="sng">
            <a:solidFill>
              <a:schemeClr val="bg1"/>
            </a:solidFill>
            <a:miter lim="800000"/>
          </a:ln>
          <a:effectLst/>
        </p:spPr>
        <p:txBody>
          <a:bodyPr lIns="93600" tIns="46800" rIns="93600" bIns="46800" anchor="ctr"/>
          <a:p>
            <a:pPr eaLnBrk="0" hangingPunct="0"/>
            <a:r>
              <a:rPr lang="zh-CN" altLang="zh-CN">
                <a:solidFill>
                  <a:schemeClr val="bg1"/>
                </a:solidFill>
              </a:rPr>
              <a:t>排放物包括：气体或液化气体液体、固体</a:t>
            </a:r>
            <a:endParaRPr lang="zh-CN" altLang="zh-CN">
              <a:solidFill>
                <a:schemeClr val="bg1"/>
              </a:solidFill>
            </a:endParaRPr>
          </a:p>
        </p:txBody>
      </p:sp>
      <p:grpSp>
        <p:nvGrpSpPr>
          <p:cNvPr id="320" name="组合 3"/>
          <p:cNvGrpSpPr/>
          <p:nvPr/>
        </p:nvGrpSpPr>
        <p:grpSpPr>
          <a:xfrm>
            <a:off x="6673158" y="1470442"/>
            <a:ext cx="914400" cy="2209800"/>
            <a:chOff x="6673158" y="1470442"/>
            <a:chExt cx="914400" cy="2209800"/>
          </a:xfrm>
        </p:grpSpPr>
        <p:sp>
          <p:nvSpPr>
            <p:cNvPr id="1049105" name="AutoShape 10"/>
            <p:cNvSpPr>
              <a:spLocks noChangeArrowheads="1"/>
            </p:cNvSpPr>
            <p:nvPr/>
          </p:nvSpPr>
          <p:spPr bwMode="auto">
            <a:xfrm>
              <a:off x="6673158" y="1470442"/>
              <a:ext cx="914400" cy="2209800"/>
            </a:xfrm>
            <a:prstGeom prst="upArrow">
              <a:avLst>
                <a:gd name="adj1" fmla="val 50000"/>
                <a:gd name="adj2" fmla="val 60417"/>
              </a:avLst>
            </a:prstGeom>
            <a:noFill/>
            <a:ln w="25400" cmpd="sng">
              <a:solidFill>
                <a:schemeClr val="bg1"/>
              </a:solidFill>
              <a:miter lim="800000"/>
            </a:ln>
            <a:effectLst/>
          </p:spPr>
          <p:txBody>
            <a:bodyPr wrap="none" lIns="93600" tIns="46800" rIns="93600" bIns="46800" anchor="ctr"/>
            <a:p>
              <a:pPr algn="ctr"/>
              <a:endParaRPr lang="en-US" altLang="zh-CN"/>
            </a:p>
          </p:txBody>
        </p:sp>
        <p:sp>
          <p:nvSpPr>
            <p:cNvPr id="1049106" name="Text Box 14"/>
            <p:cNvSpPr txBox="1">
              <a:spLocks noChangeArrowheads="1"/>
            </p:cNvSpPr>
            <p:nvPr/>
          </p:nvSpPr>
          <p:spPr bwMode="auto">
            <a:xfrm>
              <a:off x="6969132" y="1927642"/>
              <a:ext cx="466027" cy="1143000"/>
            </a:xfrm>
            <a:prstGeom prst="rect">
              <a:avLst/>
            </a:prstGeom>
            <a:noFill/>
            <a:ln>
              <a:noFill/>
            </a:ln>
            <a:effectLst/>
          </p:spPr>
          <p:txBody>
            <a:bodyPr vert="eaVert" lIns="93600" tIns="46800" rIns="93600" bIns="46800">
              <a:spAutoFit/>
            </a:bodyPr>
            <a:p>
              <a:pPr algn="ctr">
                <a:spcBef>
                  <a:spcPct val="50000"/>
                </a:spcBef>
              </a:pPr>
              <a:r>
                <a:rPr lang="zh-CN" altLang="zh-CN">
                  <a:solidFill>
                    <a:schemeClr val="bg1"/>
                  </a:solidFill>
                </a:rPr>
                <a:t>事故排放</a:t>
              </a:r>
              <a:endParaRPr lang="zh-CN" altLang="zh-CN">
                <a:solidFill>
                  <a:schemeClr val="bg1"/>
                </a:solidFill>
              </a:endParaRPr>
            </a:p>
          </p:txBody>
        </p:sp>
      </p:grpSp>
      <p:sp>
        <p:nvSpPr>
          <p:cNvPr id="1049107" name="AutoShape 16"/>
          <p:cNvSpPr>
            <a:spLocks noChangeArrowheads="1"/>
          </p:cNvSpPr>
          <p:nvPr/>
        </p:nvSpPr>
        <p:spPr bwMode="auto">
          <a:xfrm>
            <a:off x="6444558" y="2994442"/>
            <a:ext cx="1371600" cy="1295400"/>
          </a:xfrm>
          <a:prstGeom prst="triangle">
            <a:avLst>
              <a:gd name="adj" fmla="val 50000"/>
            </a:avLst>
          </a:prstGeom>
          <a:solidFill>
            <a:srgbClr val="FFFFFF"/>
          </a:solidFill>
          <a:ln w="25400" cmpd="sng">
            <a:solidFill>
              <a:schemeClr val="bg1"/>
            </a:solidFill>
            <a:miter lim="800000"/>
          </a:ln>
          <a:effectLst/>
        </p:spPr>
        <p:txBody>
          <a:bodyPr wrap="none" lIns="93600" tIns="46800" rIns="93600" bIns="46800" anchor="ctr"/>
          <a:p>
            <a:endParaRPr lang="zh-CN" altLang="en-US"/>
          </a:p>
        </p:txBody>
      </p:sp>
      <p:grpSp>
        <p:nvGrpSpPr>
          <p:cNvPr id="321" name="组合 4"/>
          <p:cNvGrpSpPr/>
          <p:nvPr/>
        </p:nvGrpSpPr>
        <p:grpSpPr>
          <a:xfrm>
            <a:off x="6673158" y="4137442"/>
            <a:ext cx="914400" cy="2057400"/>
            <a:chOff x="6673158" y="4137442"/>
            <a:chExt cx="914400" cy="2057400"/>
          </a:xfrm>
        </p:grpSpPr>
        <p:sp>
          <p:nvSpPr>
            <p:cNvPr id="1049108" name="AutoShape 15"/>
            <p:cNvSpPr>
              <a:spLocks noChangeArrowheads="1"/>
            </p:cNvSpPr>
            <p:nvPr/>
          </p:nvSpPr>
          <p:spPr bwMode="auto">
            <a:xfrm>
              <a:off x="6673158" y="4137442"/>
              <a:ext cx="914400" cy="2057400"/>
            </a:xfrm>
            <a:prstGeom prst="downArrow">
              <a:avLst>
                <a:gd name="adj1" fmla="val 50000"/>
                <a:gd name="adj2" fmla="val 56250"/>
              </a:avLst>
            </a:prstGeom>
            <a:noFill/>
            <a:ln w="25400" cmpd="sng">
              <a:solidFill>
                <a:schemeClr val="bg1"/>
              </a:solidFill>
              <a:miter lim="800000"/>
            </a:ln>
            <a:effectLst/>
          </p:spPr>
          <p:txBody>
            <a:bodyPr wrap="none" lIns="93600" tIns="46800" rIns="93600" bIns="46800" anchor="ctr"/>
            <a:p>
              <a:endParaRPr lang="zh-CN" altLang="en-US"/>
            </a:p>
          </p:txBody>
        </p:sp>
        <p:sp>
          <p:nvSpPr>
            <p:cNvPr id="1049109" name="Text Box 17"/>
            <p:cNvSpPr txBox="1">
              <a:spLocks noChangeArrowheads="1"/>
            </p:cNvSpPr>
            <p:nvPr/>
          </p:nvSpPr>
          <p:spPr bwMode="auto">
            <a:xfrm>
              <a:off x="6897695" y="4442242"/>
              <a:ext cx="466027" cy="1371600"/>
            </a:xfrm>
            <a:prstGeom prst="rect">
              <a:avLst/>
            </a:prstGeom>
            <a:noFill/>
            <a:ln>
              <a:noFill/>
            </a:ln>
            <a:effectLst/>
          </p:spPr>
          <p:txBody>
            <a:bodyPr vert="eaVert" lIns="93600" tIns="46800" rIns="93600" bIns="46800">
              <a:spAutoFit/>
            </a:bodyPr>
            <a:p>
              <a:pPr algn="ctr">
                <a:spcBef>
                  <a:spcPct val="50000"/>
                </a:spcBef>
              </a:pPr>
              <a:r>
                <a:rPr lang="zh-CN" altLang="zh-CN" dirty="0">
                  <a:solidFill>
                    <a:schemeClr val="bg1"/>
                  </a:solidFill>
                </a:rPr>
                <a:t>境外转移</a:t>
              </a:r>
              <a:endParaRPr lang="zh-CN" altLang="zh-CN" dirty="0">
                <a:solidFill>
                  <a:schemeClr val="bg1"/>
                </a:solidFill>
              </a:endParaRPr>
            </a:p>
          </p:txBody>
        </p:sp>
      </p:grpSp>
      <p:sp>
        <p:nvSpPr>
          <p:cNvPr id="1049110" name="Text Box 18"/>
          <p:cNvSpPr txBox="1">
            <a:spLocks noChangeArrowheads="1"/>
          </p:cNvSpPr>
          <p:nvPr/>
        </p:nvSpPr>
        <p:spPr bwMode="auto">
          <a:xfrm>
            <a:off x="6560276" y="3565131"/>
            <a:ext cx="1066800" cy="648512"/>
          </a:xfrm>
          <a:prstGeom prst="rect">
            <a:avLst/>
          </a:prstGeom>
          <a:noFill/>
          <a:ln>
            <a:noFill/>
          </a:ln>
          <a:effectLst/>
        </p:spPr>
        <p:txBody>
          <a:bodyPr lIns="93600" tIns="46800" rIns="93600" bIns="46800">
            <a:spAutoFit/>
          </a:bodyPr>
          <a:p>
            <a:pPr algn="ctr"/>
            <a:r>
              <a:rPr lang="zh-CN" altLang="zh-CN" b="1" dirty="0">
                <a:solidFill>
                  <a:schemeClr val="accent2">
                    <a:lumMod val="50000"/>
                  </a:schemeClr>
                </a:solidFill>
              </a:rPr>
              <a:t>有害</a:t>
            </a:r>
            <a:endParaRPr lang="zh-CN" altLang="zh-CN" b="1" dirty="0">
              <a:solidFill>
                <a:schemeClr val="accent2">
                  <a:lumMod val="50000"/>
                </a:schemeClr>
              </a:solidFill>
            </a:endParaRPr>
          </a:p>
          <a:p>
            <a:pPr algn="ctr"/>
            <a:r>
              <a:rPr lang="zh-CN" altLang="zh-CN" b="1" dirty="0">
                <a:solidFill>
                  <a:schemeClr val="accent2">
                    <a:lumMod val="50000"/>
                  </a:schemeClr>
                </a:solidFill>
              </a:rPr>
              <a:t>化学品</a:t>
            </a:r>
            <a:endParaRPr lang="zh-CN" altLang="zh-CN" b="1" dirty="0">
              <a:solidFill>
                <a:schemeClr val="accent2">
                  <a:lumMod val="50000"/>
                </a:schemeClr>
              </a:solidFill>
            </a:endParaRPr>
          </a:p>
        </p:txBody>
      </p:sp>
      <p:sp>
        <p:nvSpPr>
          <p:cNvPr id="1049111" name="AutoShape 19"/>
          <p:cNvSpPr>
            <a:spLocks noChangeArrowheads="1"/>
          </p:cNvSpPr>
          <p:nvPr/>
        </p:nvSpPr>
        <p:spPr bwMode="auto">
          <a:xfrm>
            <a:off x="4006158" y="2080042"/>
            <a:ext cx="1752600" cy="914400"/>
          </a:xfrm>
          <a:prstGeom prst="wedgeRoundRectCallout">
            <a:avLst>
              <a:gd name="adj1" fmla="val 57606"/>
              <a:gd name="adj2" fmla="val 81426"/>
              <a:gd name="adj3" fmla="val 16667"/>
            </a:avLst>
          </a:prstGeom>
          <a:solidFill>
            <a:schemeClr val="accent4">
              <a:lumMod val="75000"/>
            </a:schemeClr>
          </a:solidFill>
          <a:ln w="25400" cmpd="sng">
            <a:solidFill>
              <a:schemeClr val="bg1"/>
            </a:solidFill>
            <a:miter lim="800000"/>
          </a:ln>
          <a:effectLst/>
        </p:spPr>
        <p:txBody>
          <a:bodyPr lIns="93600" tIns="46800" rIns="93600" bIns="46800" anchor="ctr"/>
          <a:p>
            <a:pPr algn="ctr"/>
            <a:r>
              <a:rPr lang="zh-CN" altLang="zh-CN">
                <a:solidFill>
                  <a:schemeClr val="bg1"/>
                </a:solidFill>
              </a:rPr>
              <a:t>气体废物      液体废物     固体废物</a:t>
            </a:r>
            <a:endParaRPr lang="zh-CN" altLang="zh-CN">
              <a:solidFill>
                <a:schemeClr val="bg1"/>
              </a:solidFill>
            </a:endParaRPr>
          </a:p>
        </p:txBody>
      </p:sp>
      <p:sp>
        <p:nvSpPr>
          <p:cNvPr id="1049112" name="五边形 2"/>
          <p:cNvSpPr/>
          <p:nvPr/>
        </p:nvSpPr>
        <p:spPr>
          <a:xfrm rot="16200000">
            <a:off x="-673718" y="3596206"/>
            <a:ext cx="4777958"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p>
            <a:pPr algn="ctr"/>
            <a:r>
              <a:rPr lang="zh-CN" altLang="en-US" sz="2800" b="1" dirty="0"/>
              <a:t>进入生态环境的途径</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9112"/>
                                        </p:tgtEl>
                                        <p:attrNameLst>
                                          <p:attrName>style.visibility</p:attrName>
                                        </p:attrNameLst>
                                      </p:cBhvr>
                                      <p:to>
                                        <p:strVal val="visible"/>
                                      </p:to>
                                    </p:set>
                                    <p:animEffect transition="in" filter="wipe(down)">
                                      <p:cBhvr>
                                        <p:cTn id="7" dur="500"/>
                                        <p:tgtEl>
                                          <p:spTgt spid="10491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49099"/>
                                        </p:tgtEl>
                                        <p:attrNameLst>
                                          <p:attrName>style.visibility</p:attrName>
                                        </p:attrNameLst>
                                      </p:cBhvr>
                                      <p:to>
                                        <p:strVal val="visible"/>
                                      </p:to>
                                    </p:set>
                                    <p:anim calcmode="lin" valueType="num">
                                      <p:cBhvr>
                                        <p:cTn id="11" dur="500" fill="hold"/>
                                        <p:tgtEl>
                                          <p:spTgt spid="1049099"/>
                                        </p:tgtEl>
                                        <p:attrNameLst>
                                          <p:attrName>ppt_w</p:attrName>
                                        </p:attrNameLst>
                                      </p:cBhvr>
                                      <p:tavLst>
                                        <p:tav tm="0">
                                          <p:val>
                                            <p:fltVal val="0.0"/>
                                          </p:val>
                                        </p:tav>
                                        <p:tav tm="100000">
                                          <p:val>
                                            <p:strVal val="#ppt_w"/>
                                          </p:val>
                                        </p:tav>
                                      </p:tavLst>
                                    </p:anim>
                                    <p:anim calcmode="lin" valueType="num">
                                      <p:cBhvr>
                                        <p:cTn id="12" dur="500" fill="hold"/>
                                        <p:tgtEl>
                                          <p:spTgt spid="1049099"/>
                                        </p:tgtEl>
                                        <p:attrNameLst>
                                          <p:attrName>ppt_h</p:attrName>
                                        </p:attrNameLst>
                                      </p:cBhvr>
                                      <p:tavLst>
                                        <p:tav tm="0">
                                          <p:val>
                                            <p:fltVal val="0.0"/>
                                          </p:val>
                                        </p:tav>
                                        <p:tav tm="100000">
                                          <p:val>
                                            <p:strVal val="#ppt_h"/>
                                          </p:val>
                                        </p:tav>
                                      </p:tavLst>
                                    </p:anim>
                                    <p:animEffect transition="in" filter="fade">
                                      <p:cBhvr>
                                        <p:cTn id="13" dur="500"/>
                                        <p:tgtEl>
                                          <p:spTgt spid="1049099"/>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1049095"/>
                                        </p:tgtEl>
                                        <p:attrNameLst>
                                          <p:attrName>style.visibility</p:attrName>
                                        </p:attrNameLst>
                                      </p:cBhvr>
                                      <p:to>
                                        <p:strVal val="visible"/>
                                      </p:to>
                                    </p:set>
                                    <p:animEffect transition="in" filter="fade">
                                      <p:cBhvr>
                                        <p:cTn id="17" dur="1000"/>
                                        <p:tgtEl>
                                          <p:spTgt spid="1049095"/>
                                        </p:tgtEl>
                                      </p:cBhvr>
                                    </p:animEffect>
                                    <p:anim calcmode="lin" valueType="num">
                                      <p:cBhvr>
                                        <p:cTn id="18" dur="1000" fill="hold"/>
                                        <p:tgtEl>
                                          <p:spTgt spid="1049095"/>
                                        </p:tgtEl>
                                        <p:attrNameLst>
                                          <p:attrName>ppt_x</p:attrName>
                                        </p:attrNameLst>
                                      </p:cBhvr>
                                      <p:tavLst>
                                        <p:tav tm="0">
                                          <p:val>
                                            <p:strVal val="#ppt_x"/>
                                          </p:val>
                                        </p:tav>
                                        <p:tav tm="100000">
                                          <p:val>
                                            <p:strVal val="#ppt_x"/>
                                          </p:val>
                                        </p:tav>
                                      </p:tavLst>
                                    </p:anim>
                                    <p:anim calcmode="lin" valueType="num">
                                      <p:cBhvr>
                                        <p:cTn id="19" dur="1000" fill="hold"/>
                                        <p:tgtEl>
                                          <p:spTgt spid="104909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049096"/>
                                        </p:tgtEl>
                                        <p:attrNameLst>
                                          <p:attrName>style.visibility</p:attrName>
                                        </p:attrNameLst>
                                      </p:cBhvr>
                                      <p:to>
                                        <p:strVal val="visible"/>
                                      </p:to>
                                    </p:set>
                                    <p:animEffect transition="in" filter="fade">
                                      <p:cBhvr>
                                        <p:cTn id="22" dur="1000"/>
                                        <p:tgtEl>
                                          <p:spTgt spid="1049096"/>
                                        </p:tgtEl>
                                      </p:cBhvr>
                                    </p:animEffect>
                                    <p:anim calcmode="lin" valueType="num">
                                      <p:cBhvr>
                                        <p:cTn id="23" dur="1000" fill="hold"/>
                                        <p:tgtEl>
                                          <p:spTgt spid="1049096"/>
                                        </p:tgtEl>
                                        <p:attrNameLst>
                                          <p:attrName>ppt_x</p:attrName>
                                        </p:attrNameLst>
                                      </p:cBhvr>
                                      <p:tavLst>
                                        <p:tav tm="0">
                                          <p:val>
                                            <p:strVal val="#ppt_x"/>
                                          </p:val>
                                        </p:tav>
                                        <p:tav tm="100000">
                                          <p:val>
                                            <p:strVal val="#ppt_x"/>
                                          </p:val>
                                        </p:tav>
                                      </p:tavLst>
                                    </p:anim>
                                    <p:anim calcmode="lin" valueType="num">
                                      <p:cBhvr>
                                        <p:cTn id="24" dur="1000" fill="hold"/>
                                        <p:tgtEl>
                                          <p:spTgt spid="104909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49097"/>
                                        </p:tgtEl>
                                        <p:attrNameLst>
                                          <p:attrName>style.visibility</p:attrName>
                                        </p:attrNameLst>
                                      </p:cBhvr>
                                      <p:to>
                                        <p:strVal val="visible"/>
                                      </p:to>
                                    </p:set>
                                    <p:animEffect transition="in" filter="fade">
                                      <p:cBhvr>
                                        <p:cTn id="27" dur="1000"/>
                                        <p:tgtEl>
                                          <p:spTgt spid="1049097"/>
                                        </p:tgtEl>
                                      </p:cBhvr>
                                    </p:animEffect>
                                    <p:anim calcmode="lin" valueType="num">
                                      <p:cBhvr>
                                        <p:cTn id="28" dur="1000" fill="hold"/>
                                        <p:tgtEl>
                                          <p:spTgt spid="1049097"/>
                                        </p:tgtEl>
                                        <p:attrNameLst>
                                          <p:attrName>ppt_x</p:attrName>
                                        </p:attrNameLst>
                                      </p:cBhvr>
                                      <p:tavLst>
                                        <p:tav tm="0">
                                          <p:val>
                                            <p:strVal val="#ppt_x"/>
                                          </p:val>
                                        </p:tav>
                                        <p:tav tm="100000">
                                          <p:val>
                                            <p:strVal val="#ppt_x"/>
                                          </p:val>
                                        </p:tav>
                                      </p:tavLst>
                                    </p:anim>
                                    <p:anim calcmode="lin" valueType="num">
                                      <p:cBhvr>
                                        <p:cTn id="29" dur="1000" fill="hold"/>
                                        <p:tgtEl>
                                          <p:spTgt spid="104909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49098"/>
                                        </p:tgtEl>
                                        <p:attrNameLst>
                                          <p:attrName>style.visibility</p:attrName>
                                        </p:attrNameLst>
                                      </p:cBhvr>
                                      <p:to>
                                        <p:strVal val="visible"/>
                                      </p:to>
                                    </p:set>
                                    <p:animEffect transition="in" filter="fade">
                                      <p:cBhvr>
                                        <p:cTn id="32" dur="1000"/>
                                        <p:tgtEl>
                                          <p:spTgt spid="1049098"/>
                                        </p:tgtEl>
                                      </p:cBhvr>
                                    </p:animEffect>
                                    <p:anim calcmode="lin" valueType="num">
                                      <p:cBhvr>
                                        <p:cTn id="33" dur="1000" fill="hold"/>
                                        <p:tgtEl>
                                          <p:spTgt spid="1049098"/>
                                        </p:tgtEl>
                                        <p:attrNameLst>
                                          <p:attrName>ppt_x</p:attrName>
                                        </p:attrNameLst>
                                      </p:cBhvr>
                                      <p:tavLst>
                                        <p:tav tm="0">
                                          <p:val>
                                            <p:strVal val="#ppt_x"/>
                                          </p:val>
                                        </p:tav>
                                        <p:tav tm="100000">
                                          <p:val>
                                            <p:strVal val="#ppt_x"/>
                                          </p:val>
                                        </p:tav>
                                      </p:tavLst>
                                    </p:anim>
                                    <p:anim calcmode="lin" valueType="num">
                                      <p:cBhvr>
                                        <p:cTn id="34" dur="1000" fill="hold"/>
                                        <p:tgtEl>
                                          <p:spTgt spid="1049098"/>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3" presetClass="entr" presetSubtype="32" fill="hold" grpId="0" nodeType="afterEffect">
                                  <p:stCondLst>
                                    <p:cond delay="0"/>
                                  </p:stCondLst>
                                  <p:childTnLst>
                                    <p:set>
                                      <p:cBhvr>
                                        <p:cTn id="37" dur="1" fill="hold">
                                          <p:stCondLst>
                                            <p:cond delay="0"/>
                                          </p:stCondLst>
                                        </p:cTn>
                                        <p:tgtEl>
                                          <p:spTgt spid="1049107"/>
                                        </p:tgtEl>
                                        <p:attrNameLst>
                                          <p:attrName>style.visibility</p:attrName>
                                        </p:attrNameLst>
                                      </p:cBhvr>
                                      <p:to>
                                        <p:strVal val="visible"/>
                                      </p:to>
                                    </p:set>
                                    <p:anim calcmode="lin" valueType="num">
                                      <p:cBhvr>
                                        <p:cTn id="38" dur="500" fill="hold"/>
                                        <p:tgtEl>
                                          <p:spTgt spid="1049107"/>
                                        </p:tgtEl>
                                        <p:attrNameLst>
                                          <p:attrName>ppt_w</p:attrName>
                                        </p:attrNameLst>
                                      </p:cBhvr>
                                      <p:tavLst>
                                        <p:tav tm="0">
                                          <p:val>
                                            <p:strVal val="4*#ppt_w"/>
                                          </p:val>
                                        </p:tav>
                                        <p:tav tm="100000">
                                          <p:val>
                                            <p:strVal val="#ppt_w"/>
                                          </p:val>
                                        </p:tav>
                                      </p:tavLst>
                                    </p:anim>
                                    <p:anim calcmode="lin" valueType="num">
                                      <p:cBhvr>
                                        <p:cTn id="39" dur="500" fill="hold"/>
                                        <p:tgtEl>
                                          <p:spTgt spid="1049107"/>
                                        </p:tgtEl>
                                        <p:attrNameLst>
                                          <p:attrName>ppt_h</p:attrName>
                                        </p:attrNameLst>
                                      </p:cBhvr>
                                      <p:tavLst>
                                        <p:tav tm="0">
                                          <p:val>
                                            <p:strVal val="4*#ppt_h"/>
                                          </p:val>
                                        </p:tav>
                                        <p:tav tm="100000">
                                          <p:val>
                                            <p:strVal val="#ppt_h"/>
                                          </p:val>
                                        </p:tav>
                                      </p:tavLst>
                                    </p:anim>
                                  </p:childTnLst>
                                </p:cTn>
                              </p:par>
                            </p:childTnLst>
                          </p:cTn>
                        </p:par>
                        <p:par>
                          <p:cTn id="40" fill="hold">
                            <p:stCondLst>
                              <p:cond delay="2500"/>
                            </p:stCondLst>
                            <p:childTnLst>
                              <p:par>
                                <p:cTn id="41" presetID="14" presetClass="entr" presetSubtype="10" fill="hold" grpId="0" nodeType="afterEffect">
                                  <p:stCondLst>
                                    <p:cond delay="0"/>
                                  </p:stCondLst>
                                  <p:childTnLst>
                                    <p:set>
                                      <p:cBhvr>
                                        <p:cTn id="42" dur="1" fill="hold">
                                          <p:stCondLst>
                                            <p:cond delay="0"/>
                                          </p:stCondLst>
                                        </p:cTn>
                                        <p:tgtEl>
                                          <p:spTgt spid="1049110"/>
                                        </p:tgtEl>
                                        <p:attrNameLst>
                                          <p:attrName>style.visibility</p:attrName>
                                        </p:attrNameLst>
                                      </p:cBhvr>
                                      <p:to>
                                        <p:strVal val="visible"/>
                                      </p:to>
                                    </p:set>
                                    <p:animEffect transition="in" filter="randombar(horizontal)">
                                      <p:cBhvr>
                                        <p:cTn id="43" dur="500"/>
                                        <p:tgtEl>
                                          <p:spTgt spid="1049110"/>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1049101"/>
                                        </p:tgtEl>
                                        <p:attrNameLst>
                                          <p:attrName>style.visibility</p:attrName>
                                        </p:attrNameLst>
                                      </p:cBhvr>
                                      <p:to>
                                        <p:strVal val="visible"/>
                                      </p:to>
                                    </p:set>
                                    <p:animEffect transition="in" filter="wipe(right)">
                                      <p:cBhvr>
                                        <p:cTn id="47" dur="500"/>
                                        <p:tgtEl>
                                          <p:spTgt spid="1049101"/>
                                        </p:tgtEl>
                                      </p:cBhvr>
                                    </p:animEffect>
                                  </p:childTnLst>
                                </p:cTn>
                              </p:par>
                              <p:par>
                                <p:cTn id="48" presetID="22" presetClass="entr" presetSubtype="1" fill="hold" nodeType="withEffect">
                                  <p:stCondLst>
                                    <p:cond delay="0"/>
                                  </p:stCondLst>
                                  <p:childTnLst>
                                    <p:set>
                                      <p:cBhvr>
                                        <p:cTn id="49" dur="1" fill="hold">
                                          <p:stCondLst>
                                            <p:cond delay="0"/>
                                          </p:stCondLst>
                                        </p:cTn>
                                        <p:tgtEl>
                                          <p:spTgt spid="321"/>
                                        </p:tgtEl>
                                        <p:attrNameLst>
                                          <p:attrName>style.visibility</p:attrName>
                                        </p:attrNameLst>
                                      </p:cBhvr>
                                      <p:to>
                                        <p:strVal val="visible"/>
                                      </p:to>
                                    </p:set>
                                    <p:animEffect transition="in" filter="wipe(up)">
                                      <p:cBhvr>
                                        <p:cTn id="50" dur="500"/>
                                        <p:tgtEl>
                                          <p:spTgt spid="32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049100"/>
                                        </p:tgtEl>
                                        <p:attrNameLst>
                                          <p:attrName>style.visibility</p:attrName>
                                        </p:attrNameLst>
                                      </p:cBhvr>
                                      <p:to>
                                        <p:strVal val="visible"/>
                                      </p:to>
                                    </p:set>
                                    <p:animEffect transition="in" filter="wipe(left)">
                                      <p:cBhvr>
                                        <p:cTn id="53" dur="500"/>
                                        <p:tgtEl>
                                          <p:spTgt spid="1049100"/>
                                        </p:tgtEl>
                                      </p:cBhvr>
                                    </p:animEffect>
                                  </p:childTnLst>
                                </p:cTn>
                              </p:par>
                              <p:par>
                                <p:cTn id="54" presetID="22" presetClass="entr" presetSubtype="4" fill="hold" nodeType="withEffect">
                                  <p:stCondLst>
                                    <p:cond delay="0"/>
                                  </p:stCondLst>
                                  <p:childTnLst>
                                    <p:set>
                                      <p:cBhvr>
                                        <p:cTn id="55" dur="1" fill="hold">
                                          <p:stCondLst>
                                            <p:cond delay="0"/>
                                          </p:stCondLst>
                                        </p:cTn>
                                        <p:tgtEl>
                                          <p:spTgt spid="320"/>
                                        </p:tgtEl>
                                        <p:attrNameLst>
                                          <p:attrName>style.visibility</p:attrName>
                                        </p:attrNameLst>
                                      </p:cBhvr>
                                      <p:to>
                                        <p:strVal val="visible"/>
                                      </p:to>
                                    </p:set>
                                    <p:animEffect transition="in" filter="wipe(down)">
                                      <p:cBhvr>
                                        <p:cTn id="56" dur="500"/>
                                        <p:tgtEl>
                                          <p:spTgt spid="320"/>
                                        </p:tgtEl>
                                      </p:cBhvr>
                                    </p:animEffect>
                                  </p:childTnLst>
                                </p:cTn>
                              </p:par>
                            </p:childTnLst>
                          </p:cTn>
                        </p:par>
                        <p:par>
                          <p:cTn id="57" fill="hold">
                            <p:stCondLst>
                              <p:cond delay="3500"/>
                            </p:stCondLst>
                            <p:childTnLst>
                              <p:par>
                                <p:cTn id="58" presetID="2" presetClass="entr" presetSubtype="6" fill="hold" grpId="0" nodeType="afterEffect">
                                  <p:stCondLst>
                                    <p:cond delay="0"/>
                                  </p:stCondLst>
                                  <p:childTnLst>
                                    <p:set>
                                      <p:cBhvr>
                                        <p:cTn id="59" dur="1" fill="hold">
                                          <p:stCondLst>
                                            <p:cond delay="0"/>
                                          </p:stCondLst>
                                        </p:cTn>
                                        <p:tgtEl>
                                          <p:spTgt spid="1049103"/>
                                        </p:tgtEl>
                                        <p:attrNameLst>
                                          <p:attrName>style.visibility</p:attrName>
                                        </p:attrNameLst>
                                      </p:cBhvr>
                                      <p:to>
                                        <p:strVal val="visible"/>
                                      </p:to>
                                    </p:set>
                                    <p:anim calcmode="lin" valueType="num">
                                      <p:cBhvr additive="base">
                                        <p:cTn id="60" dur="500" fill="hold"/>
                                        <p:tgtEl>
                                          <p:spTgt spid="1049103"/>
                                        </p:tgtEl>
                                        <p:attrNameLst>
                                          <p:attrName>ppt_x</p:attrName>
                                        </p:attrNameLst>
                                      </p:cBhvr>
                                      <p:tavLst>
                                        <p:tav tm="0">
                                          <p:val>
                                            <p:strVal val="1+#ppt_w/2"/>
                                          </p:val>
                                        </p:tav>
                                        <p:tav tm="100000">
                                          <p:val>
                                            <p:strVal val="#ppt_x"/>
                                          </p:val>
                                        </p:tav>
                                      </p:tavLst>
                                    </p:anim>
                                    <p:anim calcmode="lin" valueType="num">
                                      <p:cBhvr additive="base">
                                        <p:cTn id="61" dur="500" fill="hold"/>
                                        <p:tgtEl>
                                          <p:spTgt spid="1049103"/>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1049102"/>
                                        </p:tgtEl>
                                        <p:attrNameLst>
                                          <p:attrName>style.visibility</p:attrName>
                                        </p:attrNameLst>
                                      </p:cBhvr>
                                      <p:to>
                                        <p:strVal val="visible"/>
                                      </p:to>
                                    </p:set>
                                    <p:anim calcmode="lin" valueType="num">
                                      <p:cBhvr additive="base">
                                        <p:cTn id="64" dur="500" fill="hold"/>
                                        <p:tgtEl>
                                          <p:spTgt spid="1049102"/>
                                        </p:tgtEl>
                                        <p:attrNameLst>
                                          <p:attrName>ppt_x</p:attrName>
                                        </p:attrNameLst>
                                      </p:cBhvr>
                                      <p:tavLst>
                                        <p:tav tm="0">
                                          <p:val>
                                            <p:strVal val="0-#ppt_w/2"/>
                                          </p:val>
                                        </p:tav>
                                        <p:tav tm="100000">
                                          <p:val>
                                            <p:strVal val="#ppt_x"/>
                                          </p:val>
                                        </p:tav>
                                      </p:tavLst>
                                    </p:anim>
                                    <p:anim calcmode="lin" valueType="num">
                                      <p:cBhvr additive="base">
                                        <p:cTn id="65" dur="500" fill="hold"/>
                                        <p:tgtEl>
                                          <p:spTgt spid="1049102"/>
                                        </p:tgtEl>
                                        <p:attrNameLst>
                                          <p:attrName>ppt_y</p:attrName>
                                        </p:attrNameLst>
                                      </p:cBhvr>
                                      <p:tavLst>
                                        <p:tav tm="0">
                                          <p:val>
                                            <p:strVal val="1+#ppt_h/2"/>
                                          </p:val>
                                        </p:tav>
                                        <p:tav tm="100000">
                                          <p:val>
                                            <p:strVal val="#ppt_y"/>
                                          </p:val>
                                        </p:tav>
                                      </p:tavLst>
                                    </p:anim>
                                  </p:childTnLst>
                                </p:cTn>
                              </p:par>
                              <p:par>
                                <p:cTn id="66" presetID="2" presetClass="entr" presetSubtype="3" fill="hold" grpId="0" nodeType="withEffect">
                                  <p:stCondLst>
                                    <p:cond delay="0"/>
                                  </p:stCondLst>
                                  <p:childTnLst>
                                    <p:set>
                                      <p:cBhvr>
                                        <p:cTn id="67" dur="1" fill="hold">
                                          <p:stCondLst>
                                            <p:cond delay="0"/>
                                          </p:stCondLst>
                                        </p:cTn>
                                        <p:tgtEl>
                                          <p:spTgt spid="1049104"/>
                                        </p:tgtEl>
                                        <p:attrNameLst>
                                          <p:attrName>style.visibility</p:attrName>
                                        </p:attrNameLst>
                                      </p:cBhvr>
                                      <p:to>
                                        <p:strVal val="visible"/>
                                      </p:to>
                                    </p:set>
                                    <p:anim calcmode="lin" valueType="num">
                                      <p:cBhvr additive="base">
                                        <p:cTn id="68" dur="500" fill="hold"/>
                                        <p:tgtEl>
                                          <p:spTgt spid="1049104"/>
                                        </p:tgtEl>
                                        <p:attrNameLst>
                                          <p:attrName>ppt_x</p:attrName>
                                        </p:attrNameLst>
                                      </p:cBhvr>
                                      <p:tavLst>
                                        <p:tav tm="0">
                                          <p:val>
                                            <p:strVal val="1+#ppt_w/2"/>
                                          </p:val>
                                        </p:tav>
                                        <p:tav tm="100000">
                                          <p:val>
                                            <p:strVal val="#ppt_x"/>
                                          </p:val>
                                        </p:tav>
                                      </p:tavLst>
                                    </p:anim>
                                    <p:anim calcmode="lin" valueType="num">
                                      <p:cBhvr additive="base">
                                        <p:cTn id="69" dur="500" fill="hold"/>
                                        <p:tgtEl>
                                          <p:spTgt spid="1049104"/>
                                        </p:tgtEl>
                                        <p:attrNameLst>
                                          <p:attrName>ppt_y</p:attrName>
                                        </p:attrNameLst>
                                      </p:cBhvr>
                                      <p:tavLst>
                                        <p:tav tm="0">
                                          <p:val>
                                            <p:strVal val="0-#ppt_h/2"/>
                                          </p:val>
                                        </p:tav>
                                        <p:tav tm="100000">
                                          <p:val>
                                            <p:strVal val="#ppt_y"/>
                                          </p:val>
                                        </p:tav>
                                      </p:tavLst>
                                    </p:anim>
                                  </p:childTnLst>
                                </p:cTn>
                              </p:par>
                              <p:par>
                                <p:cTn id="70" presetID="2" presetClass="entr" presetSubtype="9" fill="hold" grpId="0" nodeType="withEffect">
                                  <p:stCondLst>
                                    <p:cond delay="0"/>
                                  </p:stCondLst>
                                  <p:childTnLst>
                                    <p:set>
                                      <p:cBhvr>
                                        <p:cTn id="71" dur="1" fill="hold">
                                          <p:stCondLst>
                                            <p:cond delay="0"/>
                                          </p:stCondLst>
                                        </p:cTn>
                                        <p:tgtEl>
                                          <p:spTgt spid="1049111"/>
                                        </p:tgtEl>
                                        <p:attrNameLst>
                                          <p:attrName>style.visibility</p:attrName>
                                        </p:attrNameLst>
                                      </p:cBhvr>
                                      <p:to>
                                        <p:strVal val="visible"/>
                                      </p:to>
                                    </p:set>
                                    <p:anim calcmode="lin" valueType="num">
                                      <p:cBhvr additive="base">
                                        <p:cTn id="72" dur="500" fill="hold"/>
                                        <p:tgtEl>
                                          <p:spTgt spid="1049111"/>
                                        </p:tgtEl>
                                        <p:attrNameLst>
                                          <p:attrName>ppt_x</p:attrName>
                                        </p:attrNameLst>
                                      </p:cBhvr>
                                      <p:tavLst>
                                        <p:tav tm="0">
                                          <p:val>
                                            <p:strVal val="0-#ppt_w/2"/>
                                          </p:val>
                                        </p:tav>
                                        <p:tav tm="100000">
                                          <p:val>
                                            <p:strVal val="#ppt_x"/>
                                          </p:val>
                                        </p:tav>
                                      </p:tavLst>
                                    </p:anim>
                                    <p:anim calcmode="lin" valueType="num">
                                      <p:cBhvr additive="base">
                                        <p:cTn id="73" dur="500" fill="hold"/>
                                        <p:tgtEl>
                                          <p:spTgt spid="10491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095" grpId="0"/>
      <p:bldP spid="1049096" grpId="0"/>
      <p:bldP spid="1049097" grpId="0"/>
      <p:bldP spid="1049098" grpId="0"/>
      <p:bldP spid="1049099" grpId="0" animBg="1"/>
      <p:bldP spid="1049100" grpId="0" animBg="1"/>
      <p:bldP spid="1049101" grpId="0" animBg="1"/>
      <p:bldP spid="1049102" grpId="0" animBg="1"/>
      <p:bldP spid="1049103" grpId="0" animBg="1"/>
      <p:bldP spid="1049104" grpId="0" animBg="1"/>
      <p:bldP spid="1049107" grpId="0" animBg="1"/>
      <p:bldP spid="1049110" grpId="0"/>
      <p:bldP spid="1049111" grpId="0" animBg="1"/>
      <p:bldP spid="1049112"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324" name=""/>
        <p:cNvGrpSpPr/>
        <p:nvPr/>
      </p:nvGrpSpPr>
      <p:grpSpPr>
        <a:xfrm>
          <a:off x="0" y="0"/>
          <a:ext cx="0" cy="0"/>
          <a:chOff x="0" y="0"/>
          <a:chExt cx="0" cy="0"/>
        </a:xfrm>
      </p:grpSpPr>
      <p:sp>
        <p:nvSpPr>
          <p:cNvPr id="1049115" name="文本占位符 1"/>
          <p:cNvSpPr>
            <a:spLocks noGrp="1"/>
          </p:cNvSpPr>
          <p:nvPr>
            <p:ph type="body" sz="quarter" idx="13"/>
          </p:nvPr>
        </p:nvSpPr>
        <p:spPr>
          <a:xfrm>
            <a:off x="1573779" y="390751"/>
            <a:ext cx="4230121" cy="410467"/>
          </a:xfrm>
        </p:spPr>
        <p:txBody>
          <a:bodyPr>
            <a:normAutofit/>
          </a:bodyPr>
          <a:p>
            <a:r>
              <a:rPr lang="zh-CN" altLang="en-US" dirty="0"/>
              <a:t>化学品的污染危害与环境保护</a:t>
            </a:r>
            <a:endParaRPr lang="zh-CN" altLang="en-US" dirty="0"/>
          </a:p>
        </p:txBody>
      </p:sp>
      <p:sp>
        <p:nvSpPr>
          <p:cNvPr id="1049116" name="AutoShape 7"/>
          <p:cNvSpPr>
            <a:spLocks noChangeArrowheads="1"/>
          </p:cNvSpPr>
          <p:nvPr/>
        </p:nvSpPr>
        <p:spPr bwMode="auto">
          <a:xfrm>
            <a:off x="3276600" y="2438400"/>
            <a:ext cx="1447800" cy="914400"/>
          </a:xfrm>
          <a:prstGeom prst="downArrowCallout">
            <a:avLst>
              <a:gd name="adj1" fmla="val 39583"/>
              <a:gd name="adj2" fmla="val 39583"/>
              <a:gd name="adj3" fmla="val 16667"/>
              <a:gd name="adj4" fmla="val 66667"/>
            </a:avLst>
          </a:prstGeom>
          <a:solidFill>
            <a:schemeClr val="accent4">
              <a:lumMod val="75000"/>
            </a:schemeClr>
          </a:solidFill>
          <a:ln w="25400" cmpd="sng">
            <a:noFill/>
            <a:miter lim="800000"/>
          </a:ln>
          <a:effectLst/>
        </p:spPr>
        <p:txBody>
          <a:bodyPr wrap="none" lIns="93600" tIns="46800" rIns="93600" bIns="46800" anchor="ctr"/>
          <a:p>
            <a:pPr algn="ctr">
              <a:spcBef>
                <a:spcPct val="30000"/>
              </a:spcBef>
            </a:pPr>
            <a:r>
              <a:rPr lang="zh-CN" altLang="zh-CN" sz="2400" b="1">
                <a:solidFill>
                  <a:schemeClr val="bg1"/>
                </a:solidFill>
              </a:rPr>
              <a:t>污染源</a:t>
            </a:r>
            <a:endParaRPr lang="zh-CN" altLang="zh-CN" sz="2400" b="1">
              <a:solidFill>
                <a:schemeClr val="bg1"/>
              </a:solidFill>
            </a:endParaRPr>
          </a:p>
        </p:txBody>
      </p:sp>
      <p:sp>
        <p:nvSpPr>
          <p:cNvPr id="1049117" name="AutoShape 8"/>
          <p:cNvSpPr>
            <a:spLocks noChangeArrowheads="1"/>
          </p:cNvSpPr>
          <p:nvPr/>
        </p:nvSpPr>
        <p:spPr bwMode="auto">
          <a:xfrm>
            <a:off x="3124200" y="3505200"/>
            <a:ext cx="2362200" cy="990600"/>
          </a:xfrm>
          <a:prstGeom prst="rightArrowCallout">
            <a:avLst>
              <a:gd name="adj1" fmla="val 25000"/>
              <a:gd name="adj2" fmla="val 25000"/>
              <a:gd name="adj3" fmla="val 46632"/>
              <a:gd name="adj4" fmla="val 72917"/>
            </a:avLst>
          </a:prstGeom>
          <a:solidFill>
            <a:schemeClr val="accent2">
              <a:lumMod val="50000"/>
            </a:schemeClr>
          </a:solidFill>
          <a:ln w="25400" cmpd="sng">
            <a:noFill/>
            <a:miter lim="800000"/>
          </a:ln>
          <a:effectLst/>
        </p:spPr>
        <p:txBody>
          <a:bodyPr wrap="none" lIns="93600" tIns="46800" rIns="93600" bIns="46800" anchor="ctr"/>
          <a:p>
            <a:pPr algn="ctr"/>
            <a:r>
              <a:rPr lang="zh-CN" altLang="zh-CN" sz="2400" b="1">
                <a:solidFill>
                  <a:schemeClr val="bg1"/>
                </a:solidFill>
              </a:rPr>
              <a:t>污染物排放</a:t>
            </a:r>
            <a:endParaRPr lang="zh-CN" altLang="zh-CN" sz="2400" b="1">
              <a:solidFill>
                <a:schemeClr val="bg1"/>
              </a:solidFill>
            </a:endParaRPr>
          </a:p>
        </p:txBody>
      </p:sp>
      <p:sp>
        <p:nvSpPr>
          <p:cNvPr id="1049118" name="Rectangle 9"/>
          <p:cNvSpPr>
            <a:spLocks noChangeArrowheads="1"/>
          </p:cNvSpPr>
          <p:nvPr/>
        </p:nvSpPr>
        <p:spPr bwMode="auto">
          <a:xfrm>
            <a:off x="5969000" y="1768476"/>
            <a:ext cx="1803400" cy="665163"/>
          </a:xfrm>
          <a:prstGeom prst="rect">
            <a:avLst/>
          </a:prstGeom>
          <a:solidFill>
            <a:schemeClr val="accent2">
              <a:lumMod val="50000"/>
            </a:schemeClr>
          </a:solidFill>
          <a:ln w="25400" cmpd="sng">
            <a:noFill/>
            <a:miter lim="800000"/>
          </a:ln>
          <a:effectLst/>
        </p:spPr>
        <p:txBody>
          <a:bodyPr lIns="93600" tIns="46800" rIns="93600" bIns="46800">
            <a:spAutoFit/>
          </a:bodyPr>
          <a:p>
            <a:pPr algn="ctr">
              <a:lnSpc>
                <a:spcPct val="150000"/>
              </a:lnSpc>
              <a:spcBef>
                <a:spcPct val="100000"/>
              </a:spcBef>
              <a:spcAft>
                <a:spcPct val="100000"/>
              </a:spcAft>
            </a:pPr>
            <a:r>
              <a:rPr lang="zh-CN" altLang="zh-CN" sz="2400" b="1">
                <a:solidFill>
                  <a:schemeClr val="bg1"/>
                </a:solidFill>
              </a:rPr>
              <a:t>地表水污染</a:t>
            </a:r>
            <a:endParaRPr lang="zh-CN" altLang="zh-CN" sz="2400" b="1">
              <a:solidFill>
                <a:schemeClr val="bg1"/>
              </a:solidFill>
            </a:endParaRPr>
          </a:p>
        </p:txBody>
      </p:sp>
      <p:sp>
        <p:nvSpPr>
          <p:cNvPr id="1049119" name="Rectangle 10"/>
          <p:cNvSpPr>
            <a:spLocks noChangeArrowheads="1"/>
          </p:cNvSpPr>
          <p:nvPr/>
        </p:nvSpPr>
        <p:spPr bwMode="auto">
          <a:xfrm>
            <a:off x="8332788" y="1752601"/>
            <a:ext cx="1744662" cy="665163"/>
          </a:xfrm>
          <a:prstGeom prst="rect">
            <a:avLst/>
          </a:prstGeom>
          <a:solidFill>
            <a:schemeClr val="accent2">
              <a:lumMod val="50000"/>
            </a:schemeClr>
          </a:solidFill>
          <a:ln w="25400" cmpd="sng">
            <a:noFill/>
            <a:miter lim="800000"/>
          </a:ln>
          <a:effectLst/>
        </p:spPr>
        <p:txBody>
          <a:bodyPr wrap="none" lIns="93600" tIns="46800" rIns="93600" bIns="46800">
            <a:spAutoFit/>
          </a:bodyPr>
          <a:p>
            <a:pPr algn="ctr">
              <a:lnSpc>
                <a:spcPct val="150000"/>
              </a:lnSpc>
              <a:spcBef>
                <a:spcPct val="100000"/>
              </a:spcBef>
              <a:spcAft>
                <a:spcPct val="100000"/>
              </a:spcAft>
            </a:pPr>
            <a:r>
              <a:rPr lang="zh-CN" altLang="zh-CN" sz="2400" b="1">
                <a:solidFill>
                  <a:schemeClr val="bg1"/>
                </a:solidFill>
              </a:rPr>
              <a:t>水产品污染</a:t>
            </a:r>
            <a:endParaRPr lang="zh-CN" altLang="zh-CN" sz="2400" b="1">
              <a:solidFill>
                <a:schemeClr val="bg1"/>
              </a:solidFill>
            </a:endParaRPr>
          </a:p>
        </p:txBody>
      </p:sp>
      <p:sp>
        <p:nvSpPr>
          <p:cNvPr id="1049120" name="Rectangle 11"/>
          <p:cNvSpPr>
            <a:spLocks noChangeArrowheads="1"/>
          </p:cNvSpPr>
          <p:nvPr/>
        </p:nvSpPr>
        <p:spPr bwMode="auto">
          <a:xfrm>
            <a:off x="5978526" y="3067051"/>
            <a:ext cx="1744663" cy="665163"/>
          </a:xfrm>
          <a:prstGeom prst="rect">
            <a:avLst/>
          </a:prstGeom>
          <a:solidFill>
            <a:schemeClr val="accent2">
              <a:lumMod val="50000"/>
            </a:schemeClr>
          </a:solidFill>
          <a:ln w="25400" cmpd="sng">
            <a:noFill/>
            <a:miter lim="800000"/>
          </a:ln>
          <a:effectLst/>
        </p:spPr>
        <p:txBody>
          <a:bodyPr wrap="none" lIns="93600" tIns="46800" rIns="93600" bIns="46800">
            <a:spAutoFit/>
          </a:bodyPr>
          <a:p>
            <a:pPr algn="ctr">
              <a:lnSpc>
                <a:spcPct val="150000"/>
              </a:lnSpc>
              <a:spcBef>
                <a:spcPct val="100000"/>
              </a:spcBef>
              <a:spcAft>
                <a:spcPct val="100000"/>
              </a:spcAft>
            </a:pPr>
            <a:r>
              <a:rPr lang="zh-CN" altLang="zh-CN" sz="2400" b="1">
                <a:solidFill>
                  <a:schemeClr val="bg1"/>
                </a:solidFill>
              </a:rPr>
              <a:t>地下水污染</a:t>
            </a:r>
            <a:endParaRPr lang="zh-CN" altLang="zh-CN" sz="2400" b="1">
              <a:solidFill>
                <a:schemeClr val="bg1"/>
              </a:solidFill>
            </a:endParaRPr>
          </a:p>
        </p:txBody>
      </p:sp>
      <p:sp>
        <p:nvSpPr>
          <p:cNvPr id="1049121" name="Rectangle 12"/>
          <p:cNvSpPr>
            <a:spLocks noChangeArrowheads="1"/>
          </p:cNvSpPr>
          <p:nvPr/>
        </p:nvSpPr>
        <p:spPr bwMode="auto">
          <a:xfrm>
            <a:off x="8467726" y="3068638"/>
            <a:ext cx="1579563" cy="665162"/>
          </a:xfrm>
          <a:prstGeom prst="rect">
            <a:avLst/>
          </a:prstGeom>
          <a:solidFill>
            <a:schemeClr val="accent2">
              <a:lumMod val="50000"/>
            </a:schemeClr>
          </a:solidFill>
          <a:ln w="25400" cmpd="sng">
            <a:noFill/>
            <a:miter lim="800000"/>
          </a:ln>
          <a:effectLst/>
        </p:spPr>
        <p:txBody>
          <a:bodyPr lIns="93600" tIns="46800" rIns="93600" bIns="46800">
            <a:spAutoFit/>
          </a:bodyPr>
          <a:p>
            <a:pPr algn="ctr">
              <a:lnSpc>
                <a:spcPct val="150000"/>
              </a:lnSpc>
              <a:spcBef>
                <a:spcPct val="100000"/>
              </a:spcBef>
              <a:spcAft>
                <a:spcPct val="100000"/>
              </a:spcAft>
            </a:pPr>
            <a:r>
              <a:rPr lang="zh-CN" altLang="zh-CN" sz="2400" b="1">
                <a:solidFill>
                  <a:schemeClr val="bg1"/>
                </a:solidFill>
              </a:rPr>
              <a:t>水源污染</a:t>
            </a:r>
            <a:endParaRPr lang="zh-CN" altLang="zh-CN" sz="2400" b="1">
              <a:solidFill>
                <a:schemeClr val="bg1"/>
              </a:solidFill>
            </a:endParaRPr>
          </a:p>
        </p:txBody>
      </p:sp>
      <p:sp>
        <p:nvSpPr>
          <p:cNvPr id="1049122" name="Rectangle 13"/>
          <p:cNvSpPr>
            <a:spLocks noChangeArrowheads="1"/>
          </p:cNvSpPr>
          <p:nvPr/>
        </p:nvSpPr>
        <p:spPr bwMode="auto">
          <a:xfrm>
            <a:off x="9372600" y="3962401"/>
            <a:ext cx="1524000" cy="665163"/>
          </a:xfrm>
          <a:prstGeom prst="rect">
            <a:avLst/>
          </a:prstGeom>
          <a:solidFill>
            <a:schemeClr val="accent4">
              <a:lumMod val="75000"/>
            </a:schemeClr>
          </a:solidFill>
          <a:ln w="25400" cmpd="sng">
            <a:noFill/>
            <a:miter lim="800000"/>
          </a:ln>
          <a:effectLst/>
        </p:spPr>
        <p:txBody>
          <a:bodyPr wrap="none" lIns="93600" tIns="46800" rIns="93600" bIns="46800" anchor="ctr"/>
          <a:p>
            <a:pPr algn="ctr">
              <a:spcBef>
                <a:spcPct val="30000"/>
              </a:spcBef>
            </a:pPr>
            <a:r>
              <a:rPr lang="zh-CN" altLang="zh-CN" sz="2400" b="1">
                <a:solidFill>
                  <a:schemeClr val="bg1"/>
                </a:solidFill>
              </a:rPr>
              <a:t>人体暴露</a:t>
            </a:r>
            <a:endParaRPr lang="zh-CN" altLang="zh-CN" sz="2400" b="1">
              <a:solidFill>
                <a:schemeClr val="bg1"/>
              </a:solidFill>
            </a:endParaRPr>
          </a:p>
        </p:txBody>
      </p:sp>
      <p:sp>
        <p:nvSpPr>
          <p:cNvPr id="1049123" name="Rectangle 14"/>
          <p:cNvSpPr>
            <a:spLocks noChangeArrowheads="1"/>
          </p:cNvSpPr>
          <p:nvPr/>
        </p:nvSpPr>
        <p:spPr bwMode="auto">
          <a:xfrm>
            <a:off x="5943600" y="4592638"/>
            <a:ext cx="1728788" cy="665162"/>
          </a:xfrm>
          <a:prstGeom prst="rect">
            <a:avLst/>
          </a:prstGeom>
          <a:solidFill>
            <a:schemeClr val="accent2">
              <a:lumMod val="50000"/>
            </a:schemeClr>
          </a:solidFill>
          <a:ln w="25400" cmpd="sng">
            <a:noFill/>
            <a:miter lim="800000"/>
          </a:ln>
          <a:effectLst/>
        </p:spPr>
        <p:txBody>
          <a:bodyPr lIns="93600" tIns="46800" rIns="93600" bIns="46800">
            <a:spAutoFit/>
          </a:bodyPr>
          <a:p>
            <a:pPr algn="ctr">
              <a:lnSpc>
                <a:spcPct val="150000"/>
              </a:lnSpc>
              <a:spcBef>
                <a:spcPct val="100000"/>
              </a:spcBef>
              <a:spcAft>
                <a:spcPct val="100000"/>
              </a:spcAft>
            </a:pPr>
            <a:r>
              <a:rPr lang="zh-CN" altLang="zh-CN" sz="2400" b="1">
                <a:solidFill>
                  <a:schemeClr val="bg1"/>
                </a:solidFill>
              </a:rPr>
              <a:t>土壤污染</a:t>
            </a:r>
            <a:endParaRPr lang="zh-CN" altLang="zh-CN" sz="2400" b="1">
              <a:solidFill>
                <a:schemeClr val="bg1"/>
              </a:solidFill>
            </a:endParaRPr>
          </a:p>
        </p:txBody>
      </p:sp>
      <p:sp>
        <p:nvSpPr>
          <p:cNvPr id="1049124" name="Rectangle 15"/>
          <p:cNvSpPr>
            <a:spLocks noChangeArrowheads="1"/>
          </p:cNvSpPr>
          <p:nvPr/>
        </p:nvSpPr>
        <p:spPr bwMode="auto">
          <a:xfrm>
            <a:off x="5954714" y="5583238"/>
            <a:ext cx="1665287" cy="665162"/>
          </a:xfrm>
          <a:prstGeom prst="rect">
            <a:avLst/>
          </a:prstGeom>
          <a:solidFill>
            <a:schemeClr val="accent2">
              <a:lumMod val="50000"/>
            </a:schemeClr>
          </a:solidFill>
          <a:ln w="25400" cmpd="sng">
            <a:noFill/>
            <a:miter lim="800000"/>
          </a:ln>
          <a:effectLst/>
        </p:spPr>
        <p:txBody>
          <a:bodyPr lIns="93600" tIns="46800" rIns="93600" bIns="46800">
            <a:spAutoFit/>
          </a:bodyPr>
          <a:p>
            <a:pPr algn="ctr">
              <a:lnSpc>
                <a:spcPct val="150000"/>
              </a:lnSpc>
              <a:spcBef>
                <a:spcPct val="100000"/>
              </a:spcBef>
              <a:spcAft>
                <a:spcPct val="100000"/>
              </a:spcAft>
            </a:pPr>
            <a:r>
              <a:rPr lang="zh-CN" altLang="zh-CN" sz="2400" b="1">
                <a:solidFill>
                  <a:schemeClr val="bg1"/>
                </a:solidFill>
              </a:rPr>
              <a:t>空气污染</a:t>
            </a:r>
            <a:endParaRPr lang="zh-CN" altLang="zh-CN" sz="2400" b="1">
              <a:solidFill>
                <a:schemeClr val="bg1"/>
              </a:solidFill>
            </a:endParaRPr>
          </a:p>
        </p:txBody>
      </p:sp>
      <p:sp>
        <p:nvSpPr>
          <p:cNvPr id="1049125" name="Rectangle 16"/>
          <p:cNvSpPr>
            <a:spLocks noChangeArrowheads="1"/>
          </p:cNvSpPr>
          <p:nvPr/>
        </p:nvSpPr>
        <p:spPr bwMode="auto">
          <a:xfrm>
            <a:off x="8399464" y="5526088"/>
            <a:ext cx="2357437" cy="665162"/>
          </a:xfrm>
          <a:prstGeom prst="rect">
            <a:avLst/>
          </a:prstGeom>
          <a:solidFill>
            <a:schemeClr val="accent2">
              <a:lumMod val="50000"/>
            </a:schemeClr>
          </a:solidFill>
          <a:ln w="25400" cmpd="sng">
            <a:noFill/>
            <a:miter lim="800000"/>
          </a:ln>
          <a:effectLst/>
        </p:spPr>
        <p:txBody>
          <a:bodyPr wrap="none" lIns="93600" tIns="46800" rIns="93600" bIns="46800">
            <a:spAutoFit/>
          </a:bodyPr>
          <a:p>
            <a:pPr algn="ctr">
              <a:lnSpc>
                <a:spcPct val="150000"/>
              </a:lnSpc>
              <a:spcBef>
                <a:spcPct val="100000"/>
              </a:spcBef>
              <a:spcAft>
                <a:spcPct val="100000"/>
              </a:spcAft>
            </a:pPr>
            <a:r>
              <a:rPr lang="zh-CN" altLang="zh-CN" sz="2400" b="1">
                <a:solidFill>
                  <a:schemeClr val="bg1"/>
                </a:solidFill>
              </a:rPr>
              <a:t>作物及食品污染</a:t>
            </a:r>
            <a:endParaRPr lang="zh-CN" altLang="zh-CN" sz="2400" b="1">
              <a:solidFill>
                <a:schemeClr val="bg1"/>
              </a:solidFill>
            </a:endParaRPr>
          </a:p>
        </p:txBody>
      </p:sp>
      <p:grpSp>
        <p:nvGrpSpPr>
          <p:cNvPr id="325" name="组合 2"/>
          <p:cNvGrpSpPr/>
          <p:nvPr/>
        </p:nvGrpSpPr>
        <p:grpSpPr>
          <a:xfrm>
            <a:off x="5486400" y="2057400"/>
            <a:ext cx="457200" cy="3962400"/>
            <a:chOff x="5486400" y="2057400"/>
            <a:chExt cx="457200" cy="3962400"/>
          </a:xfrm>
        </p:grpSpPr>
        <p:sp>
          <p:nvSpPr>
            <p:cNvPr id="1049126" name="Line 17"/>
            <p:cNvSpPr>
              <a:spLocks noChangeShapeType="1"/>
            </p:cNvSpPr>
            <p:nvPr/>
          </p:nvSpPr>
          <p:spPr bwMode="auto">
            <a:xfrm>
              <a:off x="5486400" y="2057400"/>
              <a:ext cx="0" cy="3962400"/>
            </a:xfrm>
            <a:prstGeom prst="line">
              <a:avLst/>
            </a:prstGeom>
            <a:noFill/>
            <a:ln w="25400" cmpd="sng">
              <a:solidFill>
                <a:srgbClr val="843C0C"/>
              </a:solidFill>
              <a:round/>
            </a:ln>
            <a:effectLst/>
          </p:spPr>
          <p:txBody>
            <a:bodyPr lIns="93600" tIns="46800" rIns="93600" bIns="46800" anchor="ctr"/>
            <a:p>
              <a:endParaRPr lang="zh-CN" altLang="en-US"/>
            </a:p>
          </p:txBody>
        </p:sp>
        <p:sp>
          <p:nvSpPr>
            <p:cNvPr id="1049127" name="Line 18"/>
            <p:cNvSpPr>
              <a:spLocks noChangeShapeType="1"/>
            </p:cNvSpPr>
            <p:nvPr/>
          </p:nvSpPr>
          <p:spPr bwMode="auto">
            <a:xfrm>
              <a:off x="5486400" y="2057400"/>
              <a:ext cx="457200" cy="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sp>
          <p:nvSpPr>
            <p:cNvPr id="1049128" name="Line 19"/>
            <p:cNvSpPr>
              <a:spLocks noChangeShapeType="1"/>
            </p:cNvSpPr>
            <p:nvPr/>
          </p:nvSpPr>
          <p:spPr bwMode="auto">
            <a:xfrm>
              <a:off x="5486400" y="3429000"/>
              <a:ext cx="457200" cy="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sp>
          <p:nvSpPr>
            <p:cNvPr id="1049129" name="Line 20"/>
            <p:cNvSpPr>
              <a:spLocks noChangeShapeType="1"/>
            </p:cNvSpPr>
            <p:nvPr/>
          </p:nvSpPr>
          <p:spPr bwMode="auto">
            <a:xfrm>
              <a:off x="5486400" y="4953000"/>
              <a:ext cx="457200" cy="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sp>
          <p:nvSpPr>
            <p:cNvPr id="1049130" name="Line 21"/>
            <p:cNvSpPr>
              <a:spLocks noChangeShapeType="1"/>
            </p:cNvSpPr>
            <p:nvPr/>
          </p:nvSpPr>
          <p:spPr bwMode="auto">
            <a:xfrm>
              <a:off x="5486400" y="6019800"/>
              <a:ext cx="457200" cy="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grpSp>
      <p:grpSp>
        <p:nvGrpSpPr>
          <p:cNvPr id="326" name="组合 3"/>
          <p:cNvGrpSpPr/>
          <p:nvPr/>
        </p:nvGrpSpPr>
        <p:grpSpPr>
          <a:xfrm>
            <a:off x="7620000" y="2057400"/>
            <a:ext cx="2133600" cy="3849688"/>
            <a:chOff x="7620000" y="2057400"/>
            <a:chExt cx="2133600" cy="3849688"/>
          </a:xfrm>
        </p:grpSpPr>
        <p:sp>
          <p:nvSpPr>
            <p:cNvPr id="1049131" name="Line 3"/>
            <p:cNvSpPr>
              <a:spLocks noChangeShapeType="1"/>
            </p:cNvSpPr>
            <p:nvPr/>
          </p:nvSpPr>
          <p:spPr bwMode="auto">
            <a:xfrm>
              <a:off x="7620000" y="5907088"/>
              <a:ext cx="762000" cy="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sp>
          <p:nvSpPr>
            <p:cNvPr id="1049132" name="Line 4"/>
            <p:cNvSpPr>
              <a:spLocks noChangeShapeType="1"/>
            </p:cNvSpPr>
            <p:nvPr/>
          </p:nvSpPr>
          <p:spPr bwMode="auto">
            <a:xfrm>
              <a:off x="7696200" y="2057400"/>
              <a:ext cx="609600" cy="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sp>
          <p:nvSpPr>
            <p:cNvPr id="1049133" name="Line 22"/>
            <p:cNvSpPr>
              <a:spLocks noChangeShapeType="1"/>
            </p:cNvSpPr>
            <p:nvPr/>
          </p:nvSpPr>
          <p:spPr bwMode="auto">
            <a:xfrm>
              <a:off x="7772400" y="3429000"/>
              <a:ext cx="685800" cy="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sp>
          <p:nvSpPr>
            <p:cNvPr id="1049134" name="Line 24"/>
            <p:cNvSpPr>
              <a:spLocks noChangeShapeType="1"/>
            </p:cNvSpPr>
            <p:nvPr/>
          </p:nvSpPr>
          <p:spPr bwMode="auto">
            <a:xfrm>
              <a:off x="7696200" y="4953000"/>
              <a:ext cx="2057400" cy="0"/>
            </a:xfrm>
            <a:prstGeom prst="line">
              <a:avLst/>
            </a:prstGeom>
            <a:noFill/>
            <a:ln w="25400" cmpd="sng">
              <a:solidFill>
                <a:srgbClr val="843C0C"/>
              </a:solidFill>
              <a:round/>
            </a:ln>
            <a:effectLst/>
          </p:spPr>
          <p:txBody>
            <a:bodyPr lIns="93600" tIns="46800" rIns="93600" bIns="46800" anchor="ctr"/>
            <a:p>
              <a:endParaRPr lang="zh-CN" altLang="en-US"/>
            </a:p>
          </p:txBody>
        </p:sp>
        <p:sp>
          <p:nvSpPr>
            <p:cNvPr id="1049135" name="Line 25"/>
            <p:cNvSpPr>
              <a:spLocks noChangeShapeType="1"/>
            </p:cNvSpPr>
            <p:nvPr/>
          </p:nvSpPr>
          <p:spPr bwMode="auto">
            <a:xfrm flipV="1">
              <a:off x="9753600" y="4648200"/>
              <a:ext cx="0" cy="30480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grpSp>
      <p:grpSp>
        <p:nvGrpSpPr>
          <p:cNvPr id="327" name="组合 4"/>
          <p:cNvGrpSpPr/>
          <p:nvPr/>
        </p:nvGrpSpPr>
        <p:grpSpPr>
          <a:xfrm>
            <a:off x="9753600" y="2057400"/>
            <a:ext cx="533400" cy="3581400"/>
            <a:chOff x="9753600" y="2057400"/>
            <a:chExt cx="533400" cy="3581400"/>
          </a:xfrm>
        </p:grpSpPr>
        <p:sp>
          <p:nvSpPr>
            <p:cNvPr id="1049136" name="Line 2"/>
            <p:cNvSpPr>
              <a:spLocks noChangeShapeType="1"/>
            </p:cNvSpPr>
            <p:nvPr/>
          </p:nvSpPr>
          <p:spPr bwMode="auto">
            <a:xfrm flipV="1">
              <a:off x="10287000" y="4648200"/>
              <a:ext cx="0" cy="99060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sp>
          <p:nvSpPr>
            <p:cNvPr id="1049137" name="Line 5"/>
            <p:cNvSpPr>
              <a:spLocks noChangeShapeType="1"/>
            </p:cNvSpPr>
            <p:nvPr/>
          </p:nvSpPr>
          <p:spPr bwMode="auto">
            <a:xfrm>
              <a:off x="10058400" y="2057400"/>
              <a:ext cx="228600" cy="0"/>
            </a:xfrm>
            <a:prstGeom prst="line">
              <a:avLst/>
            </a:prstGeom>
            <a:noFill/>
            <a:ln w="25400" cmpd="sng">
              <a:solidFill>
                <a:srgbClr val="843C0C"/>
              </a:solidFill>
              <a:round/>
            </a:ln>
            <a:effectLst/>
          </p:spPr>
          <p:txBody>
            <a:bodyPr lIns="93600" tIns="46800" rIns="93600" bIns="46800" anchor="ctr"/>
            <a:p>
              <a:endParaRPr lang="zh-CN" altLang="en-US"/>
            </a:p>
          </p:txBody>
        </p:sp>
        <p:sp>
          <p:nvSpPr>
            <p:cNvPr id="1049138" name="Line 23"/>
            <p:cNvSpPr>
              <a:spLocks noChangeShapeType="1"/>
            </p:cNvSpPr>
            <p:nvPr/>
          </p:nvSpPr>
          <p:spPr bwMode="auto">
            <a:xfrm>
              <a:off x="10287000" y="2057400"/>
              <a:ext cx="0" cy="190500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sp>
          <p:nvSpPr>
            <p:cNvPr id="1049139" name="Line 26"/>
            <p:cNvSpPr>
              <a:spLocks noChangeShapeType="1"/>
            </p:cNvSpPr>
            <p:nvPr/>
          </p:nvSpPr>
          <p:spPr bwMode="auto">
            <a:xfrm>
              <a:off x="9753600" y="3733800"/>
              <a:ext cx="0" cy="228600"/>
            </a:xfrm>
            <a:prstGeom prst="line">
              <a:avLst/>
            </a:prstGeom>
            <a:noFill/>
            <a:ln w="25400" cmpd="sng">
              <a:solidFill>
                <a:srgbClr val="843C0C"/>
              </a:solidFill>
              <a:round/>
              <a:tailEnd type="triangle" w="med" len="med"/>
            </a:ln>
            <a:effectLst/>
          </p:spPr>
          <p:txBody>
            <a:bodyPr lIns="93600" tIns="46800" rIns="93600" bIns="46800" anchor="ctr"/>
            <a:p>
              <a:endParaRPr lang="zh-CN" altLang="en-US"/>
            </a:p>
          </p:txBody>
        </p:sp>
      </p:grpSp>
      <p:sp>
        <p:nvSpPr>
          <p:cNvPr id="1049140" name="五边形 27"/>
          <p:cNvSpPr/>
          <p:nvPr/>
        </p:nvSpPr>
        <p:spPr>
          <a:xfrm rot="16200000">
            <a:off x="-1095775" y="3807243"/>
            <a:ext cx="5559844"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p>
            <a:pPr algn="ctr"/>
            <a:r>
              <a:rPr lang="zh-CN" altLang="en-US" sz="2800" b="1" dirty="0"/>
              <a:t>人体暴露方式的典型模式</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9140"/>
                                        </p:tgtEl>
                                        <p:attrNameLst>
                                          <p:attrName>style.visibility</p:attrName>
                                        </p:attrNameLst>
                                      </p:cBhvr>
                                      <p:to>
                                        <p:strVal val="visible"/>
                                      </p:to>
                                    </p:set>
                                    <p:animEffect transition="in" filter="wipe(down)">
                                      <p:cBhvr>
                                        <p:cTn id="7" dur="500"/>
                                        <p:tgtEl>
                                          <p:spTgt spid="1049140"/>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049116"/>
                                        </p:tgtEl>
                                        <p:attrNameLst>
                                          <p:attrName>style.visibility</p:attrName>
                                        </p:attrNameLst>
                                      </p:cBhvr>
                                      <p:to>
                                        <p:strVal val="visible"/>
                                      </p:to>
                                    </p:set>
                                    <p:animEffect transition="in" filter="fade">
                                      <p:cBhvr>
                                        <p:cTn id="11" dur="1000"/>
                                        <p:tgtEl>
                                          <p:spTgt spid="1049116"/>
                                        </p:tgtEl>
                                      </p:cBhvr>
                                    </p:animEffect>
                                    <p:anim calcmode="lin" valueType="num">
                                      <p:cBhvr>
                                        <p:cTn id="12" dur="1000" fill="hold"/>
                                        <p:tgtEl>
                                          <p:spTgt spid="1049116"/>
                                        </p:tgtEl>
                                        <p:attrNameLst>
                                          <p:attrName>ppt_x</p:attrName>
                                        </p:attrNameLst>
                                      </p:cBhvr>
                                      <p:tavLst>
                                        <p:tav tm="0">
                                          <p:val>
                                            <p:strVal val="#ppt_x"/>
                                          </p:val>
                                        </p:tav>
                                        <p:tav tm="100000">
                                          <p:val>
                                            <p:strVal val="#ppt_x"/>
                                          </p:val>
                                        </p:tav>
                                      </p:tavLst>
                                    </p:anim>
                                    <p:anim calcmode="lin" valueType="num">
                                      <p:cBhvr>
                                        <p:cTn id="13" dur="1000" fill="hold"/>
                                        <p:tgtEl>
                                          <p:spTgt spid="104911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049117"/>
                                        </p:tgtEl>
                                        <p:attrNameLst>
                                          <p:attrName>style.visibility</p:attrName>
                                        </p:attrNameLst>
                                      </p:cBhvr>
                                      <p:to>
                                        <p:strVal val="visible"/>
                                      </p:to>
                                    </p:set>
                                    <p:animEffect transition="in" filter="fade">
                                      <p:cBhvr>
                                        <p:cTn id="16" dur="1000"/>
                                        <p:tgtEl>
                                          <p:spTgt spid="1049117"/>
                                        </p:tgtEl>
                                      </p:cBhvr>
                                    </p:animEffect>
                                    <p:anim calcmode="lin" valueType="num">
                                      <p:cBhvr>
                                        <p:cTn id="17" dur="1000" fill="hold"/>
                                        <p:tgtEl>
                                          <p:spTgt spid="1049117"/>
                                        </p:tgtEl>
                                        <p:attrNameLst>
                                          <p:attrName>ppt_x</p:attrName>
                                        </p:attrNameLst>
                                      </p:cBhvr>
                                      <p:tavLst>
                                        <p:tav tm="0">
                                          <p:val>
                                            <p:strVal val="#ppt_x"/>
                                          </p:val>
                                        </p:tav>
                                        <p:tav tm="100000">
                                          <p:val>
                                            <p:strVal val="#ppt_x"/>
                                          </p:val>
                                        </p:tav>
                                      </p:tavLst>
                                    </p:anim>
                                    <p:anim calcmode="lin" valueType="num">
                                      <p:cBhvr>
                                        <p:cTn id="18" dur="1000" fill="hold"/>
                                        <p:tgtEl>
                                          <p:spTgt spid="104911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325"/>
                                        </p:tgtEl>
                                        <p:attrNameLst>
                                          <p:attrName>style.visibility</p:attrName>
                                        </p:attrNameLst>
                                      </p:cBhvr>
                                      <p:to>
                                        <p:strVal val="visible"/>
                                      </p:to>
                                    </p:set>
                                    <p:animEffect transition="in" filter="wipe(left)">
                                      <p:cBhvr>
                                        <p:cTn id="22" dur="500"/>
                                        <p:tgtEl>
                                          <p:spTgt spid="325"/>
                                        </p:tgtEl>
                                      </p:cBhvr>
                                    </p:animEffect>
                                  </p:childTnLst>
                                </p:cTn>
                              </p:par>
                            </p:childTnLst>
                          </p:cTn>
                        </p:par>
                        <p:par>
                          <p:cTn id="23" fill="hold">
                            <p:stCondLst>
                              <p:cond delay="2000"/>
                            </p:stCondLst>
                            <p:childTnLst>
                              <p:par>
                                <p:cTn id="24" presetID="2" presetClass="entr" presetSubtype="4" accel="50000" fill="hold" grpId="0" nodeType="afterEffect">
                                  <p:stCondLst>
                                    <p:cond delay="0"/>
                                  </p:stCondLst>
                                  <p:childTnLst>
                                    <p:set>
                                      <p:cBhvr>
                                        <p:cTn id="25" dur="1" fill="hold">
                                          <p:stCondLst>
                                            <p:cond delay="0"/>
                                          </p:stCondLst>
                                        </p:cTn>
                                        <p:tgtEl>
                                          <p:spTgt spid="1049118"/>
                                        </p:tgtEl>
                                        <p:attrNameLst>
                                          <p:attrName>style.visibility</p:attrName>
                                        </p:attrNameLst>
                                      </p:cBhvr>
                                      <p:to>
                                        <p:strVal val="visible"/>
                                      </p:to>
                                    </p:set>
                                    <p:anim calcmode="lin" valueType="num">
                                      <p:cBhvr additive="base">
                                        <p:cTn id="26" dur="1000" fill="hold"/>
                                        <p:tgtEl>
                                          <p:spTgt spid="1049118"/>
                                        </p:tgtEl>
                                        <p:attrNameLst>
                                          <p:attrName>ppt_x</p:attrName>
                                        </p:attrNameLst>
                                      </p:cBhvr>
                                      <p:tavLst>
                                        <p:tav tm="0">
                                          <p:val>
                                            <p:strVal val="#ppt_x"/>
                                          </p:val>
                                        </p:tav>
                                        <p:tav tm="100000">
                                          <p:val>
                                            <p:strVal val="#ppt_x"/>
                                          </p:val>
                                        </p:tav>
                                      </p:tavLst>
                                    </p:anim>
                                    <p:anim calcmode="lin" valueType="num">
                                      <p:cBhvr additive="base">
                                        <p:cTn id="27" dur="1000" fill="hold"/>
                                        <p:tgtEl>
                                          <p:spTgt spid="1049118"/>
                                        </p:tgtEl>
                                        <p:attrNameLst>
                                          <p:attrName>ppt_y</p:attrName>
                                        </p:attrNameLst>
                                      </p:cBhvr>
                                      <p:tavLst>
                                        <p:tav tm="0">
                                          <p:val>
                                            <p:strVal val="1+#ppt_h/2"/>
                                          </p:val>
                                        </p:tav>
                                        <p:tav tm="100000">
                                          <p:val>
                                            <p:strVal val="#ppt_y"/>
                                          </p:val>
                                        </p:tav>
                                      </p:tavLst>
                                    </p:anim>
                                  </p:childTnLst>
                                </p:cTn>
                              </p:par>
                              <p:par>
                                <p:cTn id="28" presetID="2" presetClass="entr" presetSubtype="4" accel="50000" fill="hold" grpId="0" nodeType="withEffect">
                                  <p:stCondLst>
                                    <p:cond delay="0"/>
                                  </p:stCondLst>
                                  <p:childTnLst>
                                    <p:set>
                                      <p:cBhvr>
                                        <p:cTn id="29" dur="1" fill="hold">
                                          <p:stCondLst>
                                            <p:cond delay="0"/>
                                          </p:stCondLst>
                                        </p:cTn>
                                        <p:tgtEl>
                                          <p:spTgt spid="1049120"/>
                                        </p:tgtEl>
                                        <p:attrNameLst>
                                          <p:attrName>style.visibility</p:attrName>
                                        </p:attrNameLst>
                                      </p:cBhvr>
                                      <p:to>
                                        <p:strVal val="visible"/>
                                      </p:to>
                                    </p:set>
                                    <p:anim calcmode="lin" valueType="num">
                                      <p:cBhvr additive="base">
                                        <p:cTn id="30" dur="1000" fill="hold"/>
                                        <p:tgtEl>
                                          <p:spTgt spid="1049120"/>
                                        </p:tgtEl>
                                        <p:attrNameLst>
                                          <p:attrName>ppt_x</p:attrName>
                                        </p:attrNameLst>
                                      </p:cBhvr>
                                      <p:tavLst>
                                        <p:tav tm="0">
                                          <p:val>
                                            <p:strVal val="#ppt_x"/>
                                          </p:val>
                                        </p:tav>
                                        <p:tav tm="100000">
                                          <p:val>
                                            <p:strVal val="#ppt_x"/>
                                          </p:val>
                                        </p:tav>
                                      </p:tavLst>
                                    </p:anim>
                                    <p:anim calcmode="lin" valueType="num">
                                      <p:cBhvr additive="base">
                                        <p:cTn id="31" dur="1000" fill="hold"/>
                                        <p:tgtEl>
                                          <p:spTgt spid="1049120"/>
                                        </p:tgtEl>
                                        <p:attrNameLst>
                                          <p:attrName>ppt_y</p:attrName>
                                        </p:attrNameLst>
                                      </p:cBhvr>
                                      <p:tavLst>
                                        <p:tav tm="0">
                                          <p:val>
                                            <p:strVal val="1+#ppt_h/2"/>
                                          </p:val>
                                        </p:tav>
                                        <p:tav tm="100000">
                                          <p:val>
                                            <p:strVal val="#ppt_y"/>
                                          </p:val>
                                        </p:tav>
                                      </p:tavLst>
                                    </p:anim>
                                  </p:childTnLst>
                                </p:cTn>
                              </p:par>
                              <p:par>
                                <p:cTn id="32" presetID="2" presetClass="entr" presetSubtype="4" accel="50000" fill="hold" grpId="0" nodeType="withEffect">
                                  <p:stCondLst>
                                    <p:cond delay="0"/>
                                  </p:stCondLst>
                                  <p:childTnLst>
                                    <p:set>
                                      <p:cBhvr>
                                        <p:cTn id="33" dur="1" fill="hold">
                                          <p:stCondLst>
                                            <p:cond delay="0"/>
                                          </p:stCondLst>
                                        </p:cTn>
                                        <p:tgtEl>
                                          <p:spTgt spid="1049123"/>
                                        </p:tgtEl>
                                        <p:attrNameLst>
                                          <p:attrName>style.visibility</p:attrName>
                                        </p:attrNameLst>
                                      </p:cBhvr>
                                      <p:to>
                                        <p:strVal val="visible"/>
                                      </p:to>
                                    </p:set>
                                    <p:anim calcmode="lin" valueType="num">
                                      <p:cBhvr additive="base">
                                        <p:cTn id="34" dur="1000" fill="hold"/>
                                        <p:tgtEl>
                                          <p:spTgt spid="1049123"/>
                                        </p:tgtEl>
                                        <p:attrNameLst>
                                          <p:attrName>ppt_x</p:attrName>
                                        </p:attrNameLst>
                                      </p:cBhvr>
                                      <p:tavLst>
                                        <p:tav tm="0">
                                          <p:val>
                                            <p:strVal val="#ppt_x"/>
                                          </p:val>
                                        </p:tav>
                                        <p:tav tm="100000">
                                          <p:val>
                                            <p:strVal val="#ppt_x"/>
                                          </p:val>
                                        </p:tav>
                                      </p:tavLst>
                                    </p:anim>
                                    <p:anim calcmode="lin" valueType="num">
                                      <p:cBhvr additive="base">
                                        <p:cTn id="35" dur="1000" fill="hold"/>
                                        <p:tgtEl>
                                          <p:spTgt spid="1049123"/>
                                        </p:tgtEl>
                                        <p:attrNameLst>
                                          <p:attrName>ppt_y</p:attrName>
                                        </p:attrNameLst>
                                      </p:cBhvr>
                                      <p:tavLst>
                                        <p:tav tm="0">
                                          <p:val>
                                            <p:strVal val="1+#ppt_h/2"/>
                                          </p:val>
                                        </p:tav>
                                        <p:tav tm="100000">
                                          <p:val>
                                            <p:strVal val="#ppt_y"/>
                                          </p:val>
                                        </p:tav>
                                      </p:tavLst>
                                    </p:anim>
                                  </p:childTnLst>
                                </p:cTn>
                              </p:par>
                              <p:par>
                                <p:cTn id="36" presetID="2" presetClass="entr" presetSubtype="4" accel="50000" fill="hold" grpId="0" nodeType="withEffect">
                                  <p:stCondLst>
                                    <p:cond delay="0"/>
                                  </p:stCondLst>
                                  <p:childTnLst>
                                    <p:set>
                                      <p:cBhvr>
                                        <p:cTn id="37" dur="1" fill="hold">
                                          <p:stCondLst>
                                            <p:cond delay="0"/>
                                          </p:stCondLst>
                                        </p:cTn>
                                        <p:tgtEl>
                                          <p:spTgt spid="1049124"/>
                                        </p:tgtEl>
                                        <p:attrNameLst>
                                          <p:attrName>style.visibility</p:attrName>
                                        </p:attrNameLst>
                                      </p:cBhvr>
                                      <p:to>
                                        <p:strVal val="visible"/>
                                      </p:to>
                                    </p:set>
                                    <p:anim calcmode="lin" valueType="num">
                                      <p:cBhvr additive="base">
                                        <p:cTn id="38" dur="1000" fill="hold"/>
                                        <p:tgtEl>
                                          <p:spTgt spid="1049124"/>
                                        </p:tgtEl>
                                        <p:attrNameLst>
                                          <p:attrName>ppt_x</p:attrName>
                                        </p:attrNameLst>
                                      </p:cBhvr>
                                      <p:tavLst>
                                        <p:tav tm="0">
                                          <p:val>
                                            <p:strVal val="#ppt_x"/>
                                          </p:val>
                                        </p:tav>
                                        <p:tav tm="100000">
                                          <p:val>
                                            <p:strVal val="#ppt_x"/>
                                          </p:val>
                                        </p:tav>
                                      </p:tavLst>
                                    </p:anim>
                                    <p:anim calcmode="lin" valueType="num">
                                      <p:cBhvr additive="base">
                                        <p:cTn id="39" dur="1000" fill="hold"/>
                                        <p:tgtEl>
                                          <p:spTgt spid="1049124"/>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326"/>
                                        </p:tgtEl>
                                        <p:attrNameLst>
                                          <p:attrName>style.visibility</p:attrName>
                                        </p:attrNameLst>
                                      </p:cBhvr>
                                      <p:to>
                                        <p:strVal val="visible"/>
                                      </p:to>
                                    </p:set>
                                    <p:animEffect transition="in" filter="wipe(left)">
                                      <p:cBhvr>
                                        <p:cTn id="43" dur="500"/>
                                        <p:tgtEl>
                                          <p:spTgt spid="326"/>
                                        </p:tgtEl>
                                      </p:cBhvr>
                                    </p:animEffect>
                                  </p:childTnLst>
                                </p:cTn>
                              </p:par>
                            </p:childTnLst>
                          </p:cTn>
                        </p:par>
                        <p:par>
                          <p:cTn id="44" fill="hold">
                            <p:stCondLst>
                              <p:cond delay="3500"/>
                            </p:stCondLst>
                            <p:childTnLst>
                              <p:par>
                                <p:cTn id="45" presetID="2" presetClass="entr" presetSubtype="2" accel="50000" fill="hold" grpId="0" nodeType="afterEffect">
                                  <p:stCondLst>
                                    <p:cond delay="0"/>
                                  </p:stCondLst>
                                  <p:childTnLst>
                                    <p:set>
                                      <p:cBhvr>
                                        <p:cTn id="46" dur="1" fill="hold">
                                          <p:stCondLst>
                                            <p:cond delay="0"/>
                                          </p:stCondLst>
                                        </p:cTn>
                                        <p:tgtEl>
                                          <p:spTgt spid="1049122"/>
                                        </p:tgtEl>
                                        <p:attrNameLst>
                                          <p:attrName>style.visibility</p:attrName>
                                        </p:attrNameLst>
                                      </p:cBhvr>
                                      <p:to>
                                        <p:strVal val="visible"/>
                                      </p:to>
                                    </p:set>
                                    <p:anim calcmode="lin" valueType="num">
                                      <p:cBhvr additive="base">
                                        <p:cTn id="47" dur="1000" fill="hold"/>
                                        <p:tgtEl>
                                          <p:spTgt spid="1049122"/>
                                        </p:tgtEl>
                                        <p:attrNameLst>
                                          <p:attrName>ppt_x</p:attrName>
                                        </p:attrNameLst>
                                      </p:cBhvr>
                                      <p:tavLst>
                                        <p:tav tm="0">
                                          <p:val>
                                            <p:strVal val="1+#ppt_w/2"/>
                                          </p:val>
                                        </p:tav>
                                        <p:tav tm="100000">
                                          <p:val>
                                            <p:strVal val="#ppt_x"/>
                                          </p:val>
                                        </p:tav>
                                      </p:tavLst>
                                    </p:anim>
                                    <p:anim calcmode="lin" valueType="num">
                                      <p:cBhvr additive="base">
                                        <p:cTn id="48" dur="1000" fill="hold"/>
                                        <p:tgtEl>
                                          <p:spTgt spid="1049122"/>
                                        </p:tgtEl>
                                        <p:attrNameLst>
                                          <p:attrName>ppt_y</p:attrName>
                                        </p:attrNameLst>
                                      </p:cBhvr>
                                      <p:tavLst>
                                        <p:tav tm="0">
                                          <p:val>
                                            <p:strVal val="#ppt_y"/>
                                          </p:val>
                                        </p:tav>
                                        <p:tav tm="100000">
                                          <p:val>
                                            <p:strVal val="#ppt_y"/>
                                          </p:val>
                                        </p:tav>
                                      </p:tavLst>
                                    </p:anim>
                                  </p:childTnLst>
                                </p:cTn>
                              </p:par>
                              <p:par>
                                <p:cTn id="49" presetID="2" presetClass="entr" presetSubtype="2" accel="50000" fill="hold" grpId="0" nodeType="withEffect">
                                  <p:stCondLst>
                                    <p:cond delay="0"/>
                                  </p:stCondLst>
                                  <p:childTnLst>
                                    <p:set>
                                      <p:cBhvr>
                                        <p:cTn id="50" dur="1" fill="hold">
                                          <p:stCondLst>
                                            <p:cond delay="0"/>
                                          </p:stCondLst>
                                        </p:cTn>
                                        <p:tgtEl>
                                          <p:spTgt spid="1049121"/>
                                        </p:tgtEl>
                                        <p:attrNameLst>
                                          <p:attrName>style.visibility</p:attrName>
                                        </p:attrNameLst>
                                      </p:cBhvr>
                                      <p:to>
                                        <p:strVal val="visible"/>
                                      </p:to>
                                    </p:set>
                                    <p:anim calcmode="lin" valueType="num">
                                      <p:cBhvr additive="base">
                                        <p:cTn id="51" dur="1000" fill="hold"/>
                                        <p:tgtEl>
                                          <p:spTgt spid="1049121"/>
                                        </p:tgtEl>
                                        <p:attrNameLst>
                                          <p:attrName>ppt_x</p:attrName>
                                        </p:attrNameLst>
                                      </p:cBhvr>
                                      <p:tavLst>
                                        <p:tav tm="0">
                                          <p:val>
                                            <p:strVal val="1+#ppt_w/2"/>
                                          </p:val>
                                        </p:tav>
                                        <p:tav tm="100000">
                                          <p:val>
                                            <p:strVal val="#ppt_x"/>
                                          </p:val>
                                        </p:tav>
                                      </p:tavLst>
                                    </p:anim>
                                    <p:anim calcmode="lin" valueType="num">
                                      <p:cBhvr additive="base">
                                        <p:cTn id="52" dur="1000" fill="hold"/>
                                        <p:tgtEl>
                                          <p:spTgt spid="1049121"/>
                                        </p:tgtEl>
                                        <p:attrNameLst>
                                          <p:attrName>ppt_y</p:attrName>
                                        </p:attrNameLst>
                                      </p:cBhvr>
                                      <p:tavLst>
                                        <p:tav tm="0">
                                          <p:val>
                                            <p:strVal val="#ppt_y"/>
                                          </p:val>
                                        </p:tav>
                                        <p:tav tm="100000">
                                          <p:val>
                                            <p:strVal val="#ppt_y"/>
                                          </p:val>
                                        </p:tav>
                                      </p:tavLst>
                                    </p:anim>
                                  </p:childTnLst>
                                </p:cTn>
                              </p:par>
                              <p:par>
                                <p:cTn id="53" presetID="2" presetClass="entr" presetSubtype="2" accel="50000" fill="hold" grpId="0" nodeType="withEffect">
                                  <p:stCondLst>
                                    <p:cond delay="0"/>
                                  </p:stCondLst>
                                  <p:childTnLst>
                                    <p:set>
                                      <p:cBhvr>
                                        <p:cTn id="54" dur="1" fill="hold">
                                          <p:stCondLst>
                                            <p:cond delay="0"/>
                                          </p:stCondLst>
                                        </p:cTn>
                                        <p:tgtEl>
                                          <p:spTgt spid="1049119"/>
                                        </p:tgtEl>
                                        <p:attrNameLst>
                                          <p:attrName>style.visibility</p:attrName>
                                        </p:attrNameLst>
                                      </p:cBhvr>
                                      <p:to>
                                        <p:strVal val="visible"/>
                                      </p:to>
                                    </p:set>
                                    <p:anim calcmode="lin" valueType="num">
                                      <p:cBhvr additive="base">
                                        <p:cTn id="55" dur="1000" fill="hold"/>
                                        <p:tgtEl>
                                          <p:spTgt spid="1049119"/>
                                        </p:tgtEl>
                                        <p:attrNameLst>
                                          <p:attrName>ppt_x</p:attrName>
                                        </p:attrNameLst>
                                      </p:cBhvr>
                                      <p:tavLst>
                                        <p:tav tm="0">
                                          <p:val>
                                            <p:strVal val="1+#ppt_w/2"/>
                                          </p:val>
                                        </p:tav>
                                        <p:tav tm="100000">
                                          <p:val>
                                            <p:strVal val="#ppt_x"/>
                                          </p:val>
                                        </p:tav>
                                      </p:tavLst>
                                    </p:anim>
                                    <p:anim calcmode="lin" valueType="num">
                                      <p:cBhvr additive="base">
                                        <p:cTn id="56" dur="1000" fill="hold"/>
                                        <p:tgtEl>
                                          <p:spTgt spid="1049119"/>
                                        </p:tgtEl>
                                        <p:attrNameLst>
                                          <p:attrName>ppt_y</p:attrName>
                                        </p:attrNameLst>
                                      </p:cBhvr>
                                      <p:tavLst>
                                        <p:tav tm="0">
                                          <p:val>
                                            <p:strVal val="#ppt_y"/>
                                          </p:val>
                                        </p:tav>
                                        <p:tav tm="100000">
                                          <p:val>
                                            <p:strVal val="#ppt_y"/>
                                          </p:val>
                                        </p:tav>
                                      </p:tavLst>
                                    </p:anim>
                                  </p:childTnLst>
                                </p:cTn>
                              </p:par>
                              <p:par>
                                <p:cTn id="57" presetID="2" presetClass="entr" presetSubtype="2" accel="50000" fill="hold" grpId="0" nodeType="withEffect">
                                  <p:stCondLst>
                                    <p:cond delay="0"/>
                                  </p:stCondLst>
                                  <p:childTnLst>
                                    <p:set>
                                      <p:cBhvr>
                                        <p:cTn id="58" dur="1" fill="hold">
                                          <p:stCondLst>
                                            <p:cond delay="0"/>
                                          </p:stCondLst>
                                        </p:cTn>
                                        <p:tgtEl>
                                          <p:spTgt spid="1049125"/>
                                        </p:tgtEl>
                                        <p:attrNameLst>
                                          <p:attrName>style.visibility</p:attrName>
                                        </p:attrNameLst>
                                      </p:cBhvr>
                                      <p:to>
                                        <p:strVal val="visible"/>
                                      </p:to>
                                    </p:set>
                                    <p:anim calcmode="lin" valueType="num">
                                      <p:cBhvr additive="base">
                                        <p:cTn id="59" dur="1000" fill="hold"/>
                                        <p:tgtEl>
                                          <p:spTgt spid="1049125"/>
                                        </p:tgtEl>
                                        <p:attrNameLst>
                                          <p:attrName>ppt_x</p:attrName>
                                        </p:attrNameLst>
                                      </p:cBhvr>
                                      <p:tavLst>
                                        <p:tav tm="0">
                                          <p:val>
                                            <p:strVal val="1+#ppt_w/2"/>
                                          </p:val>
                                        </p:tav>
                                        <p:tav tm="100000">
                                          <p:val>
                                            <p:strVal val="#ppt_x"/>
                                          </p:val>
                                        </p:tav>
                                      </p:tavLst>
                                    </p:anim>
                                    <p:anim calcmode="lin" valueType="num">
                                      <p:cBhvr additive="base">
                                        <p:cTn id="60" dur="1000" fill="hold"/>
                                        <p:tgtEl>
                                          <p:spTgt spid="1049125"/>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16" presetClass="entr" presetSubtype="26" fill="hold" nodeType="afterEffect">
                                  <p:stCondLst>
                                    <p:cond delay="0"/>
                                  </p:stCondLst>
                                  <p:childTnLst>
                                    <p:set>
                                      <p:cBhvr>
                                        <p:cTn id="63" dur="1" fill="hold">
                                          <p:stCondLst>
                                            <p:cond delay="0"/>
                                          </p:stCondLst>
                                        </p:cTn>
                                        <p:tgtEl>
                                          <p:spTgt spid="327"/>
                                        </p:tgtEl>
                                        <p:attrNameLst>
                                          <p:attrName>style.visibility</p:attrName>
                                        </p:attrNameLst>
                                      </p:cBhvr>
                                      <p:to>
                                        <p:strVal val="visible"/>
                                      </p:to>
                                    </p:set>
                                    <p:animEffect transition="in" filter="barn(inHorizontal)">
                                      <p:cBhvr>
                                        <p:cTn id="64" dur="500"/>
                                        <p:tgtEl>
                                          <p:spTgt spid="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16" grpId="0" animBg="1"/>
      <p:bldP spid="1049117" grpId="0" animBg="1"/>
      <p:bldP spid="1049118" grpId="0" animBg="1"/>
      <p:bldP spid="1049119" grpId="0" animBg="1"/>
      <p:bldP spid="1049120" grpId="0" animBg="1"/>
      <p:bldP spid="1049121" grpId="0" animBg="1"/>
      <p:bldP spid="1049122" grpId="0" animBg="1"/>
      <p:bldP spid="1049123" grpId="0" animBg="1"/>
      <p:bldP spid="1049124" grpId="0" animBg="1"/>
      <p:bldP spid="1049125" grpId="0" animBg="1"/>
      <p:bldP spid="104914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330" name=""/>
        <p:cNvGrpSpPr/>
        <p:nvPr/>
      </p:nvGrpSpPr>
      <p:grpSpPr>
        <a:xfrm>
          <a:off x="0" y="0"/>
          <a:ext cx="0" cy="0"/>
          <a:chOff x="0" y="0"/>
          <a:chExt cx="0" cy="0"/>
        </a:xfrm>
      </p:grpSpPr>
      <p:sp>
        <p:nvSpPr>
          <p:cNvPr id="1049144" name="文本占位符 1"/>
          <p:cNvSpPr>
            <a:spLocks noGrp="1"/>
          </p:cNvSpPr>
          <p:nvPr>
            <p:ph type="body" sz="quarter" idx="13"/>
          </p:nvPr>
        </p:nvSpPr>
        <p:spPr>
          <a:xfrm>
            <a:off x="1573779" y="390751"/>
            <a:ext cx="4242821" cy="410467"/>
          </a:xfrm>
        </p:spPr>
        <p:txBody>
          <a:bodyPr>
            <a:normAutofit/>
          </a:bodyPr>
          <a:p>
            <a:r>
              <a:rPr lang="zh-CN" altLang="en-US" dirty="0"/>
              <a:t>化学品的污染危害与环境保护</a:t>
            </a:r>
            <a:endParaRPr lang="zh-CN" altLang="en-US" dirty="0"/>
          </a:p>
        </p:txBody>
      </p:sp>
      <p:sp>
        <p:nvSpPr>
          <p:cNvPr id="1049145"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146" name="TextBox 53"/>
          <p:cNvSpPr txBox="1">
            <a:spLocks noChangeAspect="1" noChangeArrowheads="1"/>
          </p:cNvSpPr>
          <p:nvPr/>
        </p:nvSpPr>
        <p:spPr bwMode="auto">
          <a:xfrm>
            <a:off x="1222907" y="1557918"/>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对大气的危害 </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14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12" name="Picture 2"/>
          <p:cNvPicPr>
            <a:picLocks noChangeAspect="1" noChangeArrowheads="1"/>
          </p:cNvPicPr>
          <p:nvPr/>
        </p:nvPicPr>
        <p:blipFill rotWithShape="1">
          <a:blip r:embed="rId1"/>
          <a:srcRect b="14891"/>
          <a:stretch>
            <a:fillRect/>
          </a:stretch>
        </p:blipFill>
        <p:spPr bwMode="auto">
          <a:xfrm>
            <a:off x="6080657" y="1556331"/>
            <a:ext cx="4866743" cy="4704769"/>
          </a:xfrm>
          <a:prstGeom prst="rect">
            <a:avLst/>
          </a:prstGeom>
          <a:noFill/>
          <a:ln>
            <a:noFill/>
          </a:ln>
        </p:spPr>
      </p:pic>
      <p:sp>
        <p:nvSpPr>
          <p:cNvPr id="1049148" name="矩形 3"/>
          <p:cNvSpPr/>
          <p:nvPr/>
        </p:nvSpPr>
        <p:spPr>
          <a:xfrm>
            <a:off x="1316303" y="2380134"/>
            <a:ext cx="4142319" cy="1883080"/>
          </a:xfrm>
          <a:prstGeom prst="rect">
            <a:avLst/>
          </a:prstGeom>
        </p:spPr>
        <p:txBody>
          <a:bodyPr wrap="square">
            <a:spAutoFit/>
          </a:bodyPr>
          <a:p>
            <a:pPr marL="342900" indent="-342900">
              <a:lnSpc>
                <a:spcPct val="150000"/>
              </a:lnSpc>
              <a:buClr>
                <a:srgbClr val="843C0C"/>
              </a:buClr>
              <a:buFont typeface="Wingdings" panose="05000000000000000000" pitchFamily="2" charset="2"/>
              <a:buChar char="u"/>
            </a:pPr>
            <a:r>
              <a:rPr lang="zh-CN" altLang="en-US" sz="2000" dirty="0"/>
              <a:t>破坏臭氧层</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导致温室效应</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引起酸雨</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形成光化学烟雾</a:t>
            </a:r>
            <a:endParaRPr lang="zh-CN" altLang="en-US" sz="2000" dirty="0"/>
          </a:p>
        </p:txBody>
      </p:sp>
      <p:sp>
        <p:nvSpPr>
          <p:cNvPr id="1049149" name="Rectangle 4"/>
          <p:cNvSpPr>
            <a:spLocks noChangeArrowheads="1"/>
          </p:cNvSpPr>
          <p:nvPr/>
        </p:nvSpPr>
        <p:spPr bwMode="auto">
          <a:xfrm>
            <a:off x="1316303" y="4397110"/>
            <a:ext cx="3266544" cy="2121736"/>
          </a:xfrm>
          <a:prstGeom prst="rect">
            <a:avLst/>
          </a:prstGeom>
          <a:noFill/>
          <a:ln w="9525">
            <a:solidFill>
              <a:srgbClr val="843C0C"/>
            </a:solidFill>
            <a:miter lim="800000"/>
          </a:ln>
          <a:effectLst/>
        </p:spPr>
        <p:txBody>
          <a:bodyPr wrap="square" lIns="93600" tIns="46800" rIns="93600" bIns="46800">
            <a:spAutoFit/>
          </a:bodyPr>
          <a:p>
            <a:pPr>
              <a:lnSpc>
                <a:spcPct val="150000"/>
              </a:lnSpc>
              <a:buClr>
                <a:schemeClr val="accent2"/>
              </a:buClr>
              <a:buSzPct val="80000"/>
              <a:buFont typeface="Wingdings" panose="05000000000000000000" pitchFamily="2" charset="2"/>
              <a:buNone/>
            </a:pPr>
            <a:r>
              <a:rPr lang="zh-CN" altLang="zh-CN" dirty="0"/>
              <a:t>我国每年排放工业生产废气量约3万亿立方米，其中：</a:t>
            </a:r>
            <a:endParaRPr lang="zh-CN" altLang="zh-CN" dirty="0"/>
          </a:p>
          <a:p>
            <a:pPr>
              <a:lnSpc>
                <a:spcPct val="150000"/>
              </a:lnSpc>
              <a:buClr>
                <a:schemeClr val="accent2"/>
              </a:buClr>
              <a:buSzPct val="80000"/>
              <a:buFont typeface="Wingdings" panose="05000000000000000000" pitchFamily="2" charset="2"/>
              <a:buNone/>
            </a:pPr>
            <a:r>
              <a:rPr lang="zh-CN" altLang="zh-CN" dirty="0"/>
              <a:t>二氧化硫1500万吨	</a:t>
            </a:r>
            <a:endParaRPr lang="zh-CN" altLang="zh-CN" dirty="0"/>
          </a:p>
          <a:p>
            <a:pPr>
              <a:lnSpc>
                <a:spcPct val="150000"/>
              </a:lnSpc>
              <a:buClr>
                <a:schemeClr val="accent2"/>
              </a:buClr>
              <a:buSzPct val="80000"/>
              <a:buFont typeface="Wingdings" panose="05000000000000000000" pitchFamily="2" charset="2"/>
              <a:buNone/>
            </a:pPr>
            <a:r>
              <a:rPr lang="zh-CN" altLang="zh-CN" dirty="0"/>
              <a:t>二氧化碳约10亿吨</a:t>
            </a:r>
            <a:endParaRPr lang="zh-CN" altLang="zh-CN" dirty="0"/>
          </a:p>
          <a:p>
            <a:pPr>
              <a:lnSpc>
                <a:spcPct val="150000"/>
              </a:lnSpc>
              <a:buClr>
                <a:schemeClr val="accent2"/>
              </a:buClr>
              <a:buSzPct val="80000"/>
              <a:buFont typeface="Wingdings" panose="05000000000000000000" pitchFamily="2" charset="2"/>
              <a:buNone/>
            </a:pPr>
            <a:r>
              <a:rPr lang="zh-CN" altLang="zh-CN" dirty="0"/>
              <a:t>雪种约200万吨</a:t>
            </a:r>
            <a:endParaRPr lang="zh-CN" altLang="zh-CN"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12"/>
                                        </p:tgtEl>
                                        <p:attrNameLst>
                                          <p:attrName>style.visibility</p:attrName>
                                        </p:attrNameLst>
                                      </p:cBhvr>
                                      <p:to>
                                        <p:strVal val="visible"/>
                                      </p:to>
                                    </p:set>
                                    <p:animEffect transition="in" filter="randombar(horizontal)">
                                      <p:cBhvr>
                                        <p:cTn id="7" dur="500"/>
                                        <p:tgtEl>
                                          <p:spTgt spid="2097212"/>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9147"/>
                                        </p:tgtEl>
                                        <p:attrNameLst>
                                          <p:attrName>style.visibility</p:attrName>
                                        </p:attrNameLst>
                                      </p:cBhvr>
                                      <p:to>
                                        <p:strVal val="visible"/>
                                      </p:to>
                                    </p:set>
                                    <p:anim calcmode="lin" valueType="num">
                                      <p:cBhvr additive="base">
                                        <p:cTn id="11" dur="500" fill="hold"/>
                                        <p:tgtEl>
                                          <p:spTgt spid="1049147"/>
                                        </p:tgtEl>
                                        <p:attrNameLst>
                                          <p:attrName>ppt_x</p:attrName>
                                        </p:attrNameLst>
                                      </p:cBhvr>
                                      <p:tavLst>
                                        <p:tav tm="0">
                                          <p:val>
                                            <p:strVal val="1+#ppt_w/2"/>
                                          </p:val>
                                        </p:tav>
                                        <p:tav tm="100000">
                                          <p:val>
                                            <p:strVal val="#ppt_x"/>
                                          </p:val>
                                        </p:tav>
                                      </p:tavLst>
                                    </p:anim>
                                    <p:anim calcmode="lin" valueType="num">
                                      <p:cBhvr additive="base">
                                        <p:cTn id="12" dur="500" fill="hold"/>
                                        <p:tgtEl>
                                          <p:spTgt spid="104914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9146"/>
                                        </p:tgtEl>
                                        <p:attrNameLst>
                                          <p:attrName>style.visibility</p:attrName>
                                        </p:attrNameLst>
                                      </p:cBhvr>
                                      <p:to>
                                        <p:strVal val="visible"/>
                                      </p:to>
                                    </p:set>
                                    <p:anim calcmode="lin" valueType="num">
                                      <p:cBhvr additive="base">
                                        <p:cTn id="15" dur="500" fill="hold"/>
                                        <p:tgtEl>
                                          <p:spTgt spid="1049146"/>
                                        </p:tgtEl>
                                        <p:attrNameLst>
                                          <p:attrName>ppt_x</p:attrName>
                                        </p:attrNameLst>
                                      </p:cBhvr>
                                      <p:tavLst>
                                        <p:tav tm="0">
                                          <p:val>
                                            <p:strVal val="1+#ppt_w/2"/>
                                          </p:val>
                                        </p:tav>
                                        <p:tav tm="100000">
                                          <p:val>
                                            <p:strVal val="#ppt_x"/>
                                          </p:val>
                                        </p:tav>
                                      </p:tavLst>
                                    </p:anim>
                                    <p:anim calcmode="lin" valueType="num">
                                      <p:cBhvr additive="base">
                                        <p:cTn id="16" dur="500" fill="hold"/>
                                        <p:tgtEl>
                                          <p:spTgt spid="1049146"/>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49148"/>
                                        </p:tgtEl>
                                        <p:attrNameLst>
                                          <p:attrName>style.visibility</p:attrName>
                                        </p:attrNameLst>
                                      </p:cBhvr>
                                      <p:to>
                                        <p:strVal val="visible"/>
                                      </p:to>
                                    </p:set>
                                    <p:animEffect transition="in" filter="wipe(up)">
                                      <p:cBhvr>
                                        <p:cTn id="21" dur="1000"/>
                                        <p:tgtEl>
                                          <p:spTgt spid="104914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49149"/>
                                        </p:tgtEl>
                                        <p:attrNameLst>
                                          <p:attrName>style.visibility</p:attrName>
                                        </p:attrNameLst>
                                      </p:cBhvr>
                                      <p:to>
                                        <p:strVal val="visible"/>
                                      </p:to>
                                    </p:set>
                                    <p:anim calcmode="lin" valueType="num">
                                      <p:cBhvr>
                                        <p:cTn id="26" dur="500" fill="hold"/>
                                        <p:tgtEl>
                                          <p:spTgt spid="1049149"/>
                                        </p:tgtEl>
                                        <p:attrNameLst>
                                          <p:attrName>ppt_w</p:attrName>
                                        </p:attrNameLst>
                                      </p:cBhvr>
                                      <p:tavLst>
                                        <p:tav tm="0">
                                          <p:val>
                                            <p:fltVal val="0.0"/>
                                          </p:val>
                                        </p:tav>
                                        <p:tav tm="100000">
                                          <p:val>
                                            <p:strVal val="#ppt_w"/>
                                          </p:val>
                                        </p:tav>
                                      </p:tavLst>
                                    </p:anim>
                                    <p:anim calcmode="lin" valueType="num">
                                      <p:cBhvr>
                                        <p:cTn id="27" dur="500" fill="hold"/>
                                        <p:tgtEl>
                                          <p:spTgt spid="1049149"/>
                                        </p:tgtEl>
                                        <p:attrNameLst>
                                          <p:attrName>ppt_h</p:attrName>
                                        </p:attrNameLst>
                                      </p:cBhvr>
                                      <p:tavLst>
                                        <p:tav tm="0">
                                          <p:val>
                                            <p:fltVal val="0.0"/>
                                          </p:val>
                                        </p:tav>
                                        <p:tav tm="100000">
                                          <p:val>
                                            <p:strVal val="#ppt_h"/>
                                          </p:val>
                                        </p:tav>
                                      </p:tavLst>
                                    </p:anim>
                                    <p:animEffect transition="in" filter="fade">
                                      <p:cBhvr>
                                        <p:cTn id="28" dur="500"/>
                                        <p:tgtEl>
                                          <p:spTgt spid="1049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46" grpId="0"/>
      <p:bldP spid="1049147" grpId="0" animBg="1"/>
      <p:bldP spid="1049148" grpId="0"/>
      <p:bldP spid="1049149"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333" name=""/>
        <p:cNvGrpSpPr/>
        <p:nvPr/>
      </p:nvGrpSpPr>
      <p:grpSpPr>
        <a:xfrm>
          <a:off x="0" y="0"/>
          <a:ext cx="0" cy="0"/>
          <a:chOff x="0" y="0"/>
          <a:chExt cx="0" cy="0"/>
        </a:xfrm>
      </p:grpSpPr>
      <p:sp>
        <p:nvSpPr>
          <p:cNvPr id="1049153" name="文本占位符 1"/>
          <p:cNvSpPr>
            <a:spLocks noGrp="1"/>
          </p:cNvSpPr>
          <p:nvPr>
            <p:ph type="body" sz="quarter" idx="13"/>
          </p:nvPr>
        </p:nvSpPr>
        <p:spPr>
          <a:xfrm>
            <a:off x="1573779" y="390751"/>
            <a:ext cx="4242821" cy="410467"/>
          </a:xfrm>
        </p:spPr>
        <p:txBody>
          <a:bodyPr>
            <a:normAutofit/>
          </a:bodyPr>
          <a:p>
            <a:r>
              <a:rPr lang="zh-CN" altLang="en-US" dirty="0"/>
              <a:t>化学品的污染危害与环境保护</a:t>
            </a:r>
            <a:endParaRPr lang="zh-CN" altLang="en-US" dirty="0"/>
          </a:p>
        </p:txBody>
      </p:sp>
      <p:sp>
        <p:nvSpPr>
          <p:cNvPr id="1049154"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155" name="TextBox 53"/>
          <p:cNvSpPr txBox="1">
            <a:spLocks noChangeAspect="1" noChangeArrowheads="1"/>
          </p:cNvSpPr>
          <p:nvPr/>
        </p:nvSpPr>
        <p:spPr bwMode="auto">
          <a:xfrm>
            <a:off x="1222907" y="1557918"/>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对土壤的危害</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156"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13" name="Picture 2"/>
          <p:cNvPicPr>
            <a:picLocks noChangeAspect="1" noChangeArrowheads="1"/>
          </p:cNvPicPr>
          <p:nvPr/>
        </p:nvPicPr>
        <p:blipFill>
          <a:blip r:embed="rId1"/>
          <a:stretch>
            <a:fillRect/>
          </a:stretch>
        </p:blipFill>
        <p:spPr bwMode="auto">
          <a:xfrm>
            <a:off x="5458622" y="1556331"/>
            <a:ext cx="5488778" cy="3683580"/>
          </a:xfrm>
          <a:prstGeom prst="rect">
            <a:avLst/>
          </a:prstGeom>
          <a:noFill/>
          <a:ln>
            <a:noFill/>
          </a:ln>
        </p:spPr>
      </p:pic>
      <p:sp>
        <p:nvSpPr>
          <p:cNvPr id="1049157" name="矩形 3"/>
          <p:cNvSpPr/>
          <p:nvPr/>
        </p:nvSpPr>
        <p:spPr>
          <a:xfrm>
            <a:off x="1316303" y="2380134"/>
            <a:ext cx="4142319" cy="1421415"/>
          </a:xfrm>
          <a:prstGeom prst="rect">
            <a:avLst/>
          </a:prstGeom>
        </p:spPr>
        <p:txBody>
          <a:bodyPr wrap="square">
            <a:spAutoFit/>
          </a:bodyPr>
          <a:p>
            <a:pPr marL="342900" indent="-342900">
              <a:lnSpc>
                <a:spcPct val="150000"/>
              </a:lnSpc>
              <a:buClr>
                <a:srgbClr val="843C0C"/>
              </a:buClr>
              <a:buFont typeface="Wingdings" panose="05000000000000000000" pitchFamily="2" charset="2"/>
              <a:buChar char="u"/>
            </a:pPr>
            <a:r>
              <a:rPr lang="zh-CN" altLang="en-US" sz="2000" dirty="0"/>
              <a:t>土壤酸化</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土壤碱化</a:t>
            </a:r>
            <a:endParaRPr lang="zh-CN" altLang="en-US" sz="2000" dirty="0"/>
          </a:p>
          <a:p>
            <a:pPr marL="342900" indent="-342900">
              <a:lnSpc>
                <a:spcPct val="150000"/>
              </a:lnSpc>
              <a:buClr>
                <a:srgbClr val="843C0C"/>
              </a:buClr>
              <a:buFont typeface="Wingdings" panose="05000000000000000000" pitchFamily="2" charset="2"/>
              <a:buChar char="u"/>
            </a:pPr>
            <a:r>
              <a:rPr lang="zh-CN" altLang="en-US" sz="2000" dirty="0"/>
              <a:t>土壤板结</a:t>
            </a:r>
            <a:endParaRPr lang="zh-CN" altLang="en-US" sz="2000" dirty="0"/>
          </a:p>
        </p:txBody>
      </p:sp>
      <p:sp>
        <p:nvSpPr>
          <p:cNvPr id="1049158" name="Rectangle 4"/>
          <p:cNvSpPr>
            <a:spLocks noChangeArrowheads="1"/>
          </p:cNvSpPr>
          <p:nvPr/>
        </p:nvSpPr>
        <p:spPr bwMode="auto">
          <a:xfrm>
            <a:off x="1222907" y="4193910"/>
            <a:ext cx="3266544" cy="875241"/>
          </a:xfrm>
          <a:prstGeom prst="rect">
            <a:avLst/>
          </a:prstGeom>
          <a:noFill/>
          <a:ln w="9525">
            <a:solidFill>
              <a:srgbClr val="843C0C"/>
            </a:solidFill>
            <a:miter lim="800000"/>
          </a:ln>
          <a:effectLst/>
        </p:spPr>
        <p:txBody>
          <a:bodyPr wrap="square" lIns="93600" tIns="46800" rIns="93600" bIns="46800">
            <a:spAutoFit/>
          </a:bodyPr>
          <a:p>
            <a:pPr>
              <a:lnSpc>
                <a:spcPct val="150000"/>
              </a:lnSpc>
              <a:buClr>
                <a:schemeClr val="accent2"/>
              </a:buClr>
              <a:buSzPct val="80000"/>
              <a:buFont typeface="Wingdings" panose="05000000000000000000" pitchFamily="2" charset="2"/>
              <a:buNone/>
            </a:pPr>
            <a:r>
              <a:rPr lang="zh-CN" altLang="en-US" dirty="0"/>
              <a:t>我国每年向陆地排放有害化学废物</a:t>
            </a:r>
            <a:r>
              <a:rPr lang="en-US" altLang="zh-CN" dirty="0"/>
              <a:t>2242</a:t>
            </a:r>
            <a:r>
              <a:rPr lang="zh-CN" altLang="en-US" dirty="0"/>
              <a:t>万吨</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13"/>
                                        </p:tgtEl>
                                        <p:attrNameLst>
                                          <p:attrName>style.visibility</p:attrName>
                                        </p:attrNameLst>
                                      </p:cBhvr>
                                      <p:to>
                                        <p:strVal val="visible"/>
                                      </p:to>
                                    </p:set>
                                    <p:animEffect transition="in" filter="randombar(horizontal)">
                                      <p:cBhvr>
                                        <p:cTn id="7" dur="500"/>
                                        <p:tgtEl>
                                          <p:spTgt spid="2097213"/>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9156"/>
                                        </p:tgtEl>
                                        <p:attrNameLst>
                                          <p:attrName>style.visibility</p:attrName>
                                        </p:attrNameLst>
                                      </p:cBhvr>
                                      <p:to>
                                        <p:strVal val="visible"/>
                                      </p:to>
                                    </p:set>
                                    <p:anim calcmode="lin" valueType="num">
                                      <p:cBhvr additive="base">
                                        <p:cTn id="11" dur="500" fill="hold"/>
                                        <p:tgtEl>
                                          <p:spTgt spid="1049156"/>
                                        </p:tgtEl>
                                        <p:attrNameLst>
                                          <p:attrName>ppt_x</p:attrName>
                                        </p:attrNameLst>
                                      </p:cBhvr>
                                      <p:tavLst>
                                        <p:tav tm="0">
                                          <p:val>
                                            <p:strVal val="1+#ppt_w/2"/>
                                          </p:val>
                                        </p:tav>
                                        <p:tav tm="100000">
                                          <p:val>
                                            <p:strVal val="#ppt_x"/>
                                          </p:val>
                                        </p:tav>
                                      </p:tavLst>
                                    </p:anim>
                                    <p:anim calcmode="lin" valueType="num">
                                      <p:cBhvr additive="base">
                                        <p:cTn id="12" dur="500" fill="hold"/>
                                        <p:tgtEl>
                                          <p:spTgt spid="1049156"/>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9155"/>
                                        </p:tgtEl>
                                        <p:attrNameLst>
                                          <p:attrName>style.visibility</p:attrName>
                                        </p:attrNameLst>
                                      </p:cBhvr>
                                      <p:to>
                                        <p:strVal val="visible"/>
                                      </p:to>
                                    </p:set>
                                    <p:anim calcmode="lin" valueType="num">
                                      <p:cBhvr additive="base">
                                        <p:cTn id="15" dur="500" fill="hold"/>
                                        <p:tgtEl>
                                          <p:spTgt spid="1049155"/>
                                        </p:tgtEl>
                                        <p:attrNameLst>
                                          <p:attrName>ppt_x</p:attrName>
                                        </p:attrNameLst>
                                      </p:cBhvr>
                                      <p:tavLst>
                                        <p:tav tm="0">
                                          <p:val>
                                            <p:strVal val="1+#ppt_w/2"/>
                                          </p:val>
                                        </p:tav>
                                        <p:tav tm="100000">
                                          <p:val>
                                            <p:strVal val="#ppt_x"/>
                                          </p:val>
                                        </p:tav>
                                      </p:tavLst>
                                    </p:anim>
                                    <p:anim calcmode="lin" valueType="num">
                                      <p:cBhvr additive="base">
                                        <p:cTn id="16" dur="500" fill="hold"/>
                                        <p:tgtEl>
                                          <p:spTgt spid="104915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049157"/>
                                        </p:tgtEl>
                                        <p:attrNameLst>
                                          <p:attrName>style.visibility</p:attrName>
                                        </p:attrNameLst>
                                      </p:cBhvr>
                                      <p:to>
                                        <p:strVal val="visible"/>
                                      </p:to>
                                    </p:set>
                                    <p:animEffect transition="in" filter="wipe(up)">
                                      <p:cBhvr>
                                        <p:cTn id="21" dur="1000"/>
                                        <p:tgtEl>
                                          <p:spTgt spid="104915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49158"/>
                                        </p:tgtEl>
                                        <p:attrNameLst>
                                          <p:attrName>style.visibility</p:attrName>
                                        </p:attrNameLst>
                                      </p:cBhvr>
                                      <p:to>
                                        <p:strVal val="visible"/>
                                      </p:to>
                                    </p:set>
                                    <p:anim calcmode="lin" valueType="num">
                                      <p:cBhvr>
                                        <p:cTn id="26" dur="500" fill="hold"/>
                                        <p:tgtEl>
                                          <p:spTgt spid="1049158"/>
                                        </p:tgtEl>
                                        <p:attrNameLst>
                                          <p:attrName>ppt_w</p:attrName>
                                        </p:attrNameLst>
                                      </p:cBhvr>
                                      <p:tavLst>
                                        <p:tav tm="0">
                                          <p:val>
                                            <p:fltVal val="0.0"/>
                                          </p:val>
                                        </p:tav>
                                        <p:tav tm="100000">
                                          <p:val>
                                            <p:strVal val="#ppt_w"/>
                                          </p:val>
                                        </p:tav>
                                      </p:tavLst>
                                    </p:anim>
                                    <p:anim calcmode="lin" valueType="num">
                                      <p:cBhvr>
                                        <p:cTn id="27" dur="500" fill="hold"/>
                                        <p:tgtEl>
                                          <p:spTgt spid="1049158"/>
                                        </p:tgtEl>
                                        <p:attrNameLst>
                                          <p:attrName>ppt_h</p:attrName>
                                        </p:attrNameLst>
                                      </p:cBhvr>
                                      <p:tavLst>
                                        <p:tav tm="0">
                                          <p:val>
                                            <p:fltVal val="0.0"/>
                                          </p:val>
                                        </p:tav>
                                        <p:tav tm="100000">
                                          <p:val>
                                            <p:strVal val="#ppt_h"/>
                                          </p:val>
                                        </p:tav>
                                      </p:tavLst>
                                    </p:anim>
                                    <p:animEffect transition="in" filter="fade">
                                      <p:cBhvr>
                                        <p:cTn id="28" dur="500"/>
                                        <p:tgtEl>
                                          <p:spTgt spid="1049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55" grpId="0"/>
      <p:bldP spid="1049156" grpId="0" animBg="1"/>
      <p:bldP spid="1049157" grpId="0"/>
      <p:bldP spid="104915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336" name=""/>
        <p:cNvGrpSpPr/>
        <p:nvPr/>
      </p:nvGrpSpPr>
      <p:grpSpPr>
        <a:xfrm>
          <a:off x="0" y="0"/>
          <a:ext cx="0" cy="0"/>
          <a:chOff x="0" y="0"/>
          <a:chExt cx="0" cy="0"/>
        </a:xfrm>
      </p:grpSpPr>
      <p:sp>
        <p:nvSpPr>
          <p:cNvPr id="1049162" name="文本占位符 1"/>
          <p:cNvSpPr>
            <a:spLocks noGrp="1"/>
          </p:cNvSpPr>
          <p:nvPr>
            <p:ph type="body" sz="quarter" idx="13"/>
          </p:nvPr>
        </p:nvSpPr>
        <p:spPr>
          <a:xfrm>
            <a:off x="1573779" y="390751"/>
            <a:ext cx="4242821" cy="410467"/>
          </a:xfrm>
        </p:spPr>
        <p:txBody>
          <a:bodyPr>
            <a:normAutofit/>
          </a:bodyPr>
          <a:p>
            <a:r>
              <a:rPr lang="zh-CN" altLang="en-US" dirty="0"/>
              <a:t>化学品的污染危害与环境保护</a:t>
            </a:r>
            <a:endParaRPr lang="zh-CN" altLang="en-US" dirty="0"/>
          </a:p>
        </p:txBody>
      </p:sp>
      <p:sp>
        <p:nvSpPr>
          <p:cNvPr id="1049163"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164" name="TextBox 53"/>
          <p:cNvSpPr txBox="1">
            <a:spLocks noChangeAspect="1" noChangeArrowheads="1"/>
          </p:cNvSpPr>
          <p:nvPr/>
        </p:nvSpPr>
        <p:spPr bwMode="auto">
          <a:xfrm>
            <a:off x="1222907" y="1557918"/>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对水体的危害</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165"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14" name="Picture 2"/>
          <p:cNvPicPr>
            <a:picLocks noChangeAspect="1" noChangeArrowheads="1"/>
          </p:cNvPicPr>
          <p:nvPr/>
        </p:nvPicPr>
        <p:blipFill rotWithShape="1">
          <a:blip r:embed="rId1"/>
          <a:srcRect b="13284"/>
          <a:stretch>
            <a:fillRect/>
          </a:stretch>
        </p:blipFill>
        <p:spPr bwMode="auto">
          <a:xfrm>
            <a:off x="6350001" y="2061974"/>
            <a:ext cx="5260866" cy="3765748"/>
          </a:xfrm>
          <a:prstGeom prst="rect">
            <a:avLst/>
          </a:prstGeom>
          <a:noFill/>
          <a:ln>
            <a:noFill/>
          </a:ln>
        </p:spPr>
      </p:pic>
      <p:sp>
        <p:nvSpPr>
          <p:cNvPr id="1049166" name="矩形 3"/>
          <p:cNvSpPr/>
          <p:nvPr/>
        </p:nvSpPr>
        <p:spPr>
          <a:xfrm>
            <a:off x="1126069" y="2181845"/>
            <a:ext cx="5223932" cy="3785652"/>
          </a:xfrm>
          <a:prstGeom prst="rect">
            <a:avLst/>
          </a:prstGeom>
        </p:spPr>
        <p:txBody>
          <a:bodyPr wrap="square">
            <a:spAutoFit/>
          </a:bodyPr>
          <a:p>
            <a:pPr marL="342900" indent="-342900">
              <a:lnSpc>
                <a:spcPct val="150000"/>
              </a:lnSpc>
              <a:buClr>
                <a:srgbClr val="843C0C"/>
              </a:buClr>
              <a:buFont typeface="Wingdings" panose="05000000000000000000" pitchFamily="2" charset="2"/>
              <a:buChar char="u"/>
            </a:pPr>
            <a:r>
              <a:rPr lang="zh-CN" altLang="en-US" sz="2000" dirty="0"/>
              <a:t>含氮、磷及其他有机物的生活污水、工业废水可导致水体的</a:t>
            </a:r>
            <a:r>
              <a:rPr lang="zh-CN" altLang="en-US" sz="2000" b="1" dirty="0">
                <a:solidFill>
                  <a:srgbClr val="843C0C"/>
                </a:solidFill>
              </a:rPr>
              <a:t>“富营养化”、“赤潮”和“水花”</a:t>
            </a:r>
            <a:r>
              <a:rPr lang="zh-CN" altLang="en-US" sz="2000" dirty="0"/>
              <a:t>。</a:t>
            </a:r>
            <a:endParaRPr lang="en-US" altLang="zh-CN" sz="2000" dirty="0"/>
          </a:p>
          <a:p>
            <a:pPr marL="342900" indent="-342900">
              <a:lnSpc>
                <a:spcPct val="150000"/>
              </a:lnSpc>
              <a:buClr>
                <a:srgbClr val="843C0C"/>
              </a:buClr>
              <a:buFont typeface="Wingdings" panose="05000000000000000000" pitchFamily="2" charset="2"/>
              <a:buChar char="u"/>
            </a:pPr>
            <a:r>
              <a:rPr lang="zh-CN" altLang="zh-CN" sz="2000" dirty="0"/>
              <a:t>重金属、农药、挥发酚类、氰化物、砷化合物等污染物可在水生生物体内富集，造成其损害、死亡，破坏生态环境。</a:t>
            </a:r>
            <a:endParaRPr lang="en-US" altLang="zh-CN" sz="2000" dirty="0"/>
          </a:p>
          <a:p>
            <a:pPr marL="342900" indent="-342900">
              <a:lnSpc>
                <a:spcPct val="150000"/>
              </a:lnSpc>
              <a:buClr>
                <a:srgbClr val="843C0C"/>
              </a:buClr>
              <a:buFont typeface="Wingdings" panose="05000000000000000000" pitchFamily="2" charset="2"/>
              <a:buChar char="u"/>
            </a:pPr>
            <a:r>
              <a:rPr lang="zh-CN" altLang="zh-CN" sz="2000" dirty="0"/>
              <a:t>石油类污染可导致鱼类、水生生物死亡，还可引起水上火灾。</a:t>
            </a:r>
            <a:endParaRPr lang="zh-CN" altLang="zh-CN" sz="28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14"/>
                                        </p:tgtEl>
                                        <p:attrNameLst>
                                          <p:attrName>style.visibility</p:attrName>
                                        </p:attrNameLst>
                                      </p:cBhvr>
                                      <p:to>
                                        <p:strVal val="visible"/>
                                      </p:to>
                                    </p:set>
                                    <p:animEffect transition="in" filter="randombar(horizontal)">
                                      <p:cBhvr>
                                        <p:cTn id="7" dur="500"/>
                                        <p:tgtEl>
                                          <p:spTgt spid="2097214"/>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9165"/>
                                        </p:tgtEl>
                                        <p:attrNameLst>
                                          <p:attrName>style.visibility</p:attrName>
                                        </p:attrNameLst>
                                      </p:cBhvr>
                                      <p:to>
                                        <p:strVal val="visible"/>
                                      </p:to>
                                    </p:set>
                                    <p:anim calcmode="lin" valueType="num">
                                      <p:cBhvr additive="base">
                                        <p:cTn id="11" dur="500" fill="hold"/>
                                        <p:tgtEl>
                                          <p:spTgt spid="1049165"/>
                                        </p:tgtEl>
                                        <p:attrNameLst>
                                          <p:attrName>ppt_x</p:attrName>
                                        </p:attrNameLst>
                                      </p:cBhvr>
                                      <p:tavLst>
                                        <p:tav tm="0">
                                          <p:val>
                                            <p:strVal val="1+#ppt_w/2"/>
                                          </p:val>
                                        </p:tav>
                                        <p:tav tm="100000">
                                          <p:val>
                                            <p:strVal val="#ppt_x"/>
                                          </p:val>
                                        </p:tav>
                                      </p:tavLst>
                                    </p:anim>
                                    <p:anim calcmode="lin" valueType="num">
                                      <p:cBhvr additive="base">
                                        <p:cTn id="12" dur="500" fill="hold"/>
                                        <p:tgtEl>
                                          <p:spTgt spid="10491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9164"/>
                                        </p:tgtEl>
                                        <p:attrNameLst>
                                          <p:attrName>style.visibility</p:attrName>
                                        </p:attrNameLst>
                                      </p:cBhvr>
                                      <p:to>
                                        <p:strVal val="visible"/>
                                      </p:to>
                                    </p:set>
                                    <p:anim calcmode="lin" valueType="num">
                                      <p:cBhvr additive="base">
                                        <p:cTn id="15" dur="500" fill="hold"/>
                                        <p:tgtEl>
                                          <p:spTgt spid="1049164"/>
                                        </p:tgtEl>
                                        <p:attrNameLst>
                                          <p:attrName>ppt_x</p:attrName>
                                        </p:attrNameLst>
                                      </p:cBhvr>
                                      <p:tavLst>
                                        <p:tav tm="0">
                                          <p:val>
                                            <p:strVal val="1+#ppt_w/2"/>
                                          </p:val>
                                        </p:tav>
                                        <p:tav tm="100000">
                                          <p:val>
                                            <p:strVal val="#ppt_x"/>
                                          </p:val>
                                        </p:tav>
                                      </p:tavLst>
                                    </p:anim>
                                    <p:anim calcmode="lin" valueType="num">
                                      <p:cBhvr additive="base">
                                        <p:cTn id="16" dur="500" fill="hold"/>
                                        <p:tgtEl>
                                          <p:spTgt spid="1049164"/>
                                        </p:tgtEl>
                                        <p:attrNameLst>
                                          <p:attrName>ppt_y</p:attrName>
                                        </p:attrNameLst>
                                      </p:cBhvr>
                                      <p:tavLst>
                                        <p:tav tm="0">
                                          <p:val>
                                            <p:strVal val="#ppt_y"/>
                                          </p:val>
                                        </p:tav>
                                        <p:tav tm="100000">
                                          <p:val>
                                            <p:strVal val="#ppt_y"/>
                                          </p:val>
                                        </p:tav>
                                      </p:tavLst>
                                    </p:anim>
                                  </p:childTnLst>
                                </p:cTn>
                              </p:par>
                            </p:childTnLst>
                          </p:cTn>
                        </p:par>
                        <p:par>
                          <p:cTn id="17" fill="hold">
                            <p:stCondLst>
                              <p:cond delay="1450"/>
                            </p:stCondLst>
                            <p:childTnLst>
                              <p:par>
                                <p:cTn id="18" presetID="22" presetClass="entr" presetSubtype="1" fill="hold" grpId="0" nodeType="afterEffect">
                                  <p:stCondLst>
                                    <p:cond delay="0"/>
                                  </p:stCondLst>
                                  <p:childTnLst>
                                    <p:set>
                                      <p:cBhvr>
                                        <p:cTn id="19" dur="1" fill="hold">
                                          <p:stCondLst>
                                            <p:cond delay="0"/>
                                          </p:stCondLst>
                                        </p:cTn>
                                        <p:tgtEl>
                                          <p:spTgt spid="1049166"/>
                                        </p:tgtEl>
                                        <p:attrNameLst>
                                          <p:attrName>style.visibility</p:attrName>
                                        </p:attrNameLst>
                                      </p:cBhvr>
                                      <p:to>
                                        <p:strVal val="visible"/>
                                      </p:to>
                                    </p:set>
                                    <p:animEffect transition="in" filter="wipe(up)">
                                      <p:cBhvr>
                                        <p:cTn id="20" dur="1000"/>
                                        <p:tgtEl>
                                          <p:spTgt spid="1049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64" grpId="0"/>
      <p:bldP spid="1049165" grpId="0" animBg="1"/>
      <p:bldP spid="104916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339" name=""/>
        <p:cNvGrpSpPr/>
        <p:nvPr/>
      </p:nvGrpSpPr>
      <p:grpSpPr>
        <a:xfrm>
          <a:off x="0" y="0"/>
          <a:ext cx="0" cy="0"/>
          <a:chOff x="0" y="0"/>
          <a:chExt cx="0" cy="0"/>
        </a:xfrm>
      </p:grpSpPr>
      <p:sp>
        <p:nvSpPr>
          <p:cNvPr id="1049170" name="文本占位符 3"/>
          <p:cNvSpPr>
            <a:spLocks noGrp="1"/>
          </p:cNvSpPr>
          <p:nvPr>
            <p:ph type="body" sz="quarter" idx="13"/>
          </p:nvPr>
        </p:nvSpPr>
        <p:spPr/>
        <p:txBody>
          <a:bodyPr/>
          <a:p>
            <a:r>
              <a:rPr lang="zh-CN" altLang="en-US" dirty="0"/>
              <a:t>第七章</a:t>
            </a:r>
            <a:endParaRPr lang="zh-CN" altLang="en-US" dirty="0"/>
          </a:p>
        </p:txBody>
      </p:sp>
      <p:sp>
        <p:nvSpPr>
          <p:cNvPr id="1049171" name="文本占位符 4"/>
          <p:cNvSpPr>
            <a:spLocks noGrp="1"/>
          </p:cNvSpPr>
          <p:nvPr>
            <p:ph type="body" sz="quarter" idx="14"/>
          </p:nvPr>
        </p:nvSpPr>
        <p:spPr>
          <a:xfrm>
            <a:off x="6269152" y="5323793"/>
            <a:ext cx="4899592" cy="410467"/>
          </a:xfrm>
        </p:spPr>
        <p:txBody>
          <a:bodyPr/>
          <a:p>
            <a:r>
              <a:rPr lang="zh-CN" altLang="en-US" dirty="0"/>
              <a:t>化学品包装与贮运应急救援</a:t>
            </a:r>
            <a:endParaRPr lang="zh-CN" altLang="en-US" dirty="0"/>
          </a:p>
        </p:txBody>
      </p:sp>
      <p:sp>
        <p:nvSpPr>
          <p:cNvPr id="1049172" name="灯片编号占位符 1"/>
          <p:cNvSpPr>
            <a:spLocks noGrp="1"/>
          </p:cNvSpPr>
          <p:nvPr>
            <p:ph type="sldNum" sz="quarter" idx="4294967295"/>
          </p:nvPr>
        </p:nvSpPr>
        <p:spPr>
          <a:xfrm>
            <a:off x="11595100" y="390525"/>
            <a:ext cx="596900" cy="365125"/>
          </a:xfrm>
        </p:spPr>
        <p:txBody>
          <a:bodyPr/>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342" name=""/>
        <p:cNvGrpSpPr/>
        <p:nvPr/>
      </p:nvGrpSpPr>
      <p:grpSpPr>
        <a:xfrm>
          <a:off x="0" y="0"/>
          <a:ext cx="0" cy="0"/>
          <a:chOff x="0" y="0"/>
          <a:chExt cx="0" cy="0"/>
        </a:xfrm>
      </p:grpSpPr>
      <p:sp>
        <p:nvSpPr>
          <p:cNvPr id="1049176"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177"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178" name="TextBox 53"/>
          <p:cNvSpPr txBox="1">
            <a:spLocks noChangeAspect="1" noChangeArrowheads="1"/>
          </p:cNvSpPr>
          <p:nvPr/>
        </p:nvSpPr>
        <p:spPr bwMode="auto">
          <a:xfrm>
            <a:off x="1222907" y="1557918"/>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化学品包装</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179"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
        <p:nvSpPr>
          <p:cNvPr id="1049180" name="Rectangle 2"/>
          <p:cNvSpPr>
            <a:spLocks noChangeArrowheads="1"/>
          </p:cNvSpPr>
          <p:nvPr/>
        </p:nvSpPr>
        <p:spPr bwMode="auto">
          <a:xfrm>
            <a:off x="1192892" y="2894211"/>
            <a:ext cx="9247415" cy="1525389"/>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en-US" altLang="zh-CN" sz="2000" b="1" dirty="0">
                <a:solidFill>
                  <a:srgbClr val="843C0C"/>
                </a:solidFill>
                <a:latin typeface="微软雅黑" panose="020B0503020204020204" pitchFamily="34" charset="-122"/>
                <a:ea typeface="微软雅黑" panose="020B0503020204020204" pitchFamily="34" charset="-122"/>
              </a:rPr>
              <a:t>I</a:t>
            </a:r>
            <a:r>
              <a:rPr lang="zh-CN" altLang="en-US" sz="2000" b="1" dirty="0">
                <a:solidFill>
                  <a:srgbClr val="843C0C"/>
                </a:solidFill>
                <a:latin typeface="微软雅黑" panose="020B0503020204020204" pitchFamily="34" charset="-122"/>
                <a:ea typeface="微软雅黑" panose="020B0503020204020204" pitchFamily="34" charset="-122"/>
              </a:rPr>
              <a:t>类包装：</a:t>
            </a:r>
            <a:r>
              <a:rPr lang="zh-CN" altLang="en-US" sz="2000" dirty="0">
                <a:latin typeface="微软雅黑" panose="020B0503020204020204" pitchFamily="34" charset="-122"/>
                <a:ea typeface="微软雅黑" panose="020B0503020204020204" pitchFamily="34" charset="-122"/>
              </a:rPr>
              <a:t>货物具有较大危险性，包装强度要求高；</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en-US" altLang="zh-CN" sz="2000" b="1" dirty="0">
                <a:solidFill>
                  <a:srgbClr val="843C0C"/>
                </a:solidFill>
                <a:latin typeface="微软雅黑" panose="020B0503020204020204" pitchFamily="34" charset="-122"/>
                <a:ea typeface="微软雅黑" panose="020B0503020204020204" pitchFamily="34" charset="-122"/>
              </a:rPr>
              <a:t>II</a:t>
            </a:r>
            <a:r>
              <a:rPr lang="zh-CN" altLang="en-US" sz="2000" b="1" dirty="0">
                <a:solidFill>
                  <a:srgbClr val="843C0C"/>
                </a:solidFill>
                <a:latin typeface="微软雅黑" panose="020B0503020204020204" pitchFamily="34" charset="-122"/>
                <a:ea typeface="微软雅黑" panose="020B0503020204020204" pitchFamily="34" charset="-122"/>
              </a:rPr>
              <a:t>类包装：</a:t>
            </a:r>
            <a:r>
              <a:rPr lang="zh-CN" altLang="en-US" sz="2000" dirty="0">
                <a:latin typeface="微软雅黑" panose="020B0503020204020204" pitchFamily="34" charset="-122"/>
                <a:ea typeface="微软雅黑" panose="020B0503020204020204" pitchFamily="34" charset="-122"/>
              </a:rPr>
              <a:t>货物具有中等危险性，包装强度要求较高；</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en-US" altLang="zh-CN" sz="2000" b="1" dirty="0">
                <a:solidFill>
                  <a:srgbClr val="843C0C"/>
                </a:solidFill>
                <a:latin typeface="微软雅黑" panose="020B0503020204020204" pitchFamily="34" charset="-122"/>
                <a:ea typeface="微软雅黑" panose="020B0503020204020204" pitchFamily="34" charset="-122"/>
              </a:rPr>
              <a:t>III</a:t>
            </a:r>
            <a:r>
              <a:rPr lang="zh-CN" altLang="en-US" sz="2000" b="1" dirty="0">
                <a:solidFill>
                  <a:srgbClr val="843C0C"/>
                </a:solidFill>
                <a:latin typeface="微软雅黑" panose="020B0503020204020204" pitchFamily="34" charset="-122"/>
                <a:ea typeface="微软雅黑" panose="020B0503020204020204" pitchFamily="34" charset="-122"/>
              </a:rPr>
              <a:t>类包装：</a:t>
            </a:r>
            <a:r>
              <a:rPr lang="zh-CN" altLang="en-US" sz="2000" dirty="0">
                <a:latin typeface="微软雅黑" panose="020B0503020204020204" pitchFamily="34" charset="-122"/>
                <a:ea typeface="微软雅黑" panose="020B0503020204020204" pitchFamily="34" charset="-122"/>
              </a:rPr>
              <a:t>货物具有的危险性小，包装强度要求一般；</a:t>
            </a:r>
            <a:endParaRPr lang="zh-CN" altLang="en-US" sz="2000" dirty="0">
              <a:latin typeface="微软雅黑" panose="020B0503020204020204" pitchFamily="34" charset="-122"/>
              <a:ea typeface="微软雅黑" panose="020B0503020204020204" pitchFamily="34" charset="-122"/>
            </a:endParaRPr>
          </a:p>
        </p:txBody>
      </p:sp>
      <p:sp>
        <p:nvSpPr>
          <p:cNvPr id="1049181" name="Rectangle 3"/>
          <p:cNvSpPr txBox="1">
            <a:spLocks noChangeArrowheads="1"/>
          </p:cNvSpPr>
          <p:nvPr/>
        </p:nvSpPr>
        <p:spPr>
          <a:xfrm>
            <a:off x="1192893" y="2303661"/>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包装分级</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49182" name="Rectangle 2"/>
          <p:cNvSpPr>
            <a:spLocks noChangeArrowheads="1"/>
          </p:cNvSpPr>
          <p:nvPr/>
        </p:nvSpPr>
        <p:spPr bwMode="auto">
          <a:xfrm>
            <a:off x="1222907" y="5232673"/>
            <a:ext cx="9217400" cy="837927"/>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堆码试验、跌落试验、气密试验、液压试验</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049183" name="Rectangle 3"/>
          <p:cNvSpPr txBox="1">
            <a:spLocks noChangeArrowheads="1"/>
          </p:cNvSpPr>
          <p:nvPr/>
        </p:nvSpPr>
        <p:spPr>
          <a:xfrm>
            <a:off x="1222907" y="4642123"/>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包装性能试验</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9179"/>
                                        </p:tgtEl>
                                        <p:attrNameLst>
                                          <p:attrName>style.visibility</p:attrName>
                                        </p:attrNameLst>
                                      </p:cBhvr>
                                      <p:to>
                                        <p:strVal val="visible"/>
                                      </p:to>
                                    </p:set>
                                    <p:anim calcmode="lin" valueType="num">
                                      <p:cBhvr additive="base">
                                        <p:cTn id="7" dur="500" fill="hold"/>
                                        <p:tgtEl>
                                          <p:spTgt spid="1049179"/>
                                        </p:tgtEl>
                                        <p:attrNameLst>
                                          <p:attrName>ppt_x</p:attrName>
                                        </p:attrNameLst>
                                      </p:cBhvr>
                                      <p:tavLst>
                                        <p:tav tm="0">
                                          <p:val>
                                            <p:strVal val="1+#ppt_w/2"/>
                                          </p:val>
                                        </p:tav>
                                        <p:tav tm="100000">
                                          <p:val>
                                            <p:strVal val="#ppt_x"/>
                                          </p:val>
                                        </p:tav>
                                      </p:tavLst>
                                    </p:anim>
                                    <p:anim calcmode="lin" valueType="num">
                                      <p:cBhvr additive="base">
                                        <p:cTn id="8" dur="500" fill="hold"/>
                                        <p:tgtEl>
                                          <p:spTgt spid="104917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9178"/>
                                        </p:tgtEl>
                                        <p:attrNameLst>
                                          <p:attrName>style.visibility</p:attrName>
                                        </p:attrNameLst>
                                      </p:cBhvr>
                                      <p:to>
                                        <p:strVal val="visible"/>
                                      </p:to>
                                    </p:set>
                                    <p:anim calcmode="lin" valueType="num">
                                      <p:cBhvr additive="base">
                                        <p:cTn id="11" dur="500" fill="hold"/>
                                        <p:tgtEl>
                                          <p:spTgt spid="1049178"/>
                                        </p:tgtEl>
                                        <p:attrNameLst>
                                          <p:attrName>ppt_x</p:attrName>
                                        </p:attrNameLst>
                                      </p:cBhvr>
                                      <p:tavLst>
                                        <p:tav tm="0">
                                          <p:val>
                                            <p:strVal val="1+#ppt_w/2"/>
                                          </p:val>
                                        </p:tav>
                                        <p:tav tm="100000">
                                          <p:val>
                                            <p:strVal val="#ppt_x"/>
                                          </p:val>
                                        </p:tav>
                                      </p:tavLst>
                                    </p:anim>
                                    <p:anim calcmode="lin" valueType="num">
                                      <p:cBhvr additive="base">
                                        <p:cTn id="12" dur="500" fill="hold"/>
                                        <p:tgtEl>
                                          <p:spTgt spid="104917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49181"/>
                                        </p:tgtEl>
                                        <p:attrNameLst>
                                          <p:attrName>style.visibility</p:attrName>
                                        </p:attrNameLst>
                                      </p:cBhvr>
                                      <p:to>
                                        <p:strVal val="visible"/>
                                      </p:to>
                                    </p:set>
                                    <p:anim calcmode="lin" valueType="num">
                                      <p:cBhvr>
                                        <p:cTn id="17" dur="500" fill="hold"/>
                                        <p:tgtEl>
                                          <p:spTgt spid="1049181"/>
                                        </p:tgtEl>
                                        <p:attrNameLst>
                                          <p:attrName>ppt_w</p:attrName>
                                        </p:attrNameLst>
                                      </p:cBhvr>
                                      <p:tavLst>
                                        <p:tav tm="0">
                                          <p:val>
                                            <p:fltVal val="0.0"/>
                                          </p:val>
                                        </p:tav>
                                        <p:tav tm="100000">
                                          <p:val>
                                            <p:strVal val="#ppt_w"/>
                                          </p:val>
                                        </p:tav>
                                      </p:tavLst>
                                    </p:anim>
                                    <p:anim calcmode="lin" valueType="num">
                                      <p:cBhvr>
                                        <p:cTn id="18" dur="500" fill="hold"/>
                                        <p:tgtEl>
                                          <p:spTgt spid="1049181"/>
                                        </p:tgtEl>
                                        <p:attrNameLst>
                                          <p:attrName>ppt_h</p:attrName>
                                        </p:attrNameLst>
                                      </p:cBhvr>
                                      <p:tavLst>
                                        <p:tav tm="0">
                                          <p:val>
                                            <p:fltVal val="0.0"/>
                                          </p:val>
                                        </p:tav>
                                        <p:tav tm="100000">
                                          <p:val>
                                            <p:strVal val="#ppt_h"/>
                                          </p:val>
                                        </p:tav>
                                      </p:tavLst>
                                    </p:anim>
                                    <p:animEffect transition="in" filter="fade">
                                      <p:cBhvr>
                                        <p:cTn id="19" dur="500"/>
                                        <p:tgtEl>
                                          <p:spTgt spid="1049181"/>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49180"/>
                                        </p:tgtEl>
                                        <p:attrNameLst>
                                          <p:attrName>style.visibility</p:attrName>
                                        </p:attrNameLst>
                                      </p:cBhvr>
                                      <p:to>
                                        <p:strVal val="visible"/>
                                      </p:to>
                                    </p:set>
                                    <p:animEffect transition="in" filter="wipe(up)">
                                      <p:cBhvr>
                                        <p:cTn id="23" dur="1000"/>
                                        <p:tgtEl>
                                          <p:spTgt spid="104918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49183"/>
                                        </p:tgtEl>
                                        <p:attrNameLst>
                                          <p:attrName>style.visibility</p:attrName>
                                        </p:attrNameLst>
                                      </p:cBhvr>
                                      <p:to>
                                        <p:strVal val="visible"/>
                                      </p:to>
                                    </p:set>
                                    <p:anim calcmode="lin" valueType="num">
                                      <p:cBhvr>
                                        <p:cTn id="28" dur="500" fill="hold"/>
                                        <p:tgtEl>
                                          <p:spTgt spid="1049183"/>
                                        </p:tgtEl>
                                        <p:attrNameLst>
                                          <p:attrName>ppt_w</p:attrName>
                                        </p:attrNameLst>
                                      </p:cBhvr>
                                      <p:tavLst>
                                        <p:tav tm="0">
                                          <p:val>
                                            <p:fltVal val="0.0"/>
                                          </p:val>
                                        </p:tav>
                                        <p:tav tm="100000">
                                          <p:val>
                                            <p:strVal val="#ppt_w"/>
                                          </p:val>
                                        </p:tav>
                                      </p:tavLst>
                                    </p:anim>
                                    <p:anim calcmode="lin" valueType="num">
                                      <p:cBhvr>
                                        <p:cTn id="29" dur="500" fill="hold"/>
                                        <p:tgtEl>
                                          <p:spTgt spid="1049183"/>
                                        </p:tgtEl>
                                        <p:attrNameLst>
                                          <p:attrName>ppt_h</p:attrName>
                                        </p:attrNameLst>
                                      </p:cBhvr>
                                      <p:tavLst>
                                        <p:tav tm="0">
                                          <p:val>
                                            <p:fltVal val="0.0"/>
                                          </p:val>
                                        </p:tav>
                                        <p:tav tm="100000">
                                          <p:val>
                                            <p:strVal val="#ppt_h"/>
                                          </p:val>
                                        </p:tav>
                                      </p:tavLst>
                                    </p:anim>
                                    <p:animEffect transition="in" filter="fade">
                                      <p:cBhvr>
                                        <p:cTn id="30" dur="500"/>
                                        <p:tgtEl>
                                          <p:spTgt spid="1049183"/>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49182"/>
                                        </p:tgtEl>
                                        <p:attrNameLst>
                                          <p:attrName>style.visibility</p:attrName>
                                        </p:attrNameLst>
                                      </p:cBhvr>
                                      <p:to>
                                        <p:strVal val="visible"/>
                                      </p:to>
                                    </p:set>
                                    <p:animEffect transition="in" filter="wipe(up)">
                                      <p:cBhvr>
                                        <p:cTn id="34" dur="1000"/>
                                        <p:tgtEl>
                                          <p:spTgt spid="1049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78" grpId="0"/>
      <p:bldP spid="1049179" grpId="0" animBg="1"/>
      <p:bldP spid="1049180" grpId="0" animBg="1"/>
      <p:bldP spid="1049181" grpId="0" animBg="1"/>
      <p:bldP spid="1049182" grpId="0" animBg="1"/>
      <p:bldP spid="1049183"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345" name=""/>
        <p:cNvGrpSpPr/>
        <p:nvPr/>
      </p:nvGrpSpPr>
      <p:grpSpPr>
        <a:xfrm>
          <a:off x="0" y="0"/>
          <a:ext cx="0" cy="0"/>
          <a:chOff x="0" y="0"/>
          <a:chExt cx="0" cy="0"/>
        </a:xfrm>
      </p:grpSpPr>
      <p:sp>
        <p:nvSpPr>
          <p:cNvPr id="1049187"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188"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189" name="TextBox 53"/>
          <p:cNvSpPr txBox="1">
            <a:spLocks noChangeAspect="1" noChangeArrowheads="1"/>
          </p:cNvSpPr>
          <p:nvPr/>
        </p:nvSpPr>
        <p:spPr bwMode="auto">
          <a:xfrm>
            <a:off x="1222906" y="1557918"/>
            <a:ext cx="623199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化学品的包装、运输、贮存</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190"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
        <p:nvSpPr>
          <p:cNvPr id="1049191" name="Rectangle 2"/>
          <p:cNvSpPr>
            <a:spLocks noChangeArrowheads="1"/>
          </p:cNvSpPr>
          <p:nvPr/>
        </p:nvSpPr>
        <p:spPr bwMode="auto">
          <a:xfrm>
            <a:off x="1192892" y="2894212"/>
            <a:ext cx="9247415" cy="1058542"/>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按材质分为：</a:t>
            </a:r>
            <a:r>
              <a:rPr lang="zh-CN" altLang="en-US" sz="2000" dirty="0">
                <a:latin typeface="微软雅黑" panose="020B0503020204020204" pitchFamily="34" charset="-122"/>
                <a:ea typeface="微软雅黑" panose="020B0503020204020204" pitchFamily="34" charset="-122"/>
              </a:rPr>
              <a:t>木质、金属、纸制、玻璃、陶瓷、棉麻、塑料、化纤。</a:t>
            </a:r>
            <a:endParaRPr lang="zh-CN" altLang="en-US" sz="2000" dirty="0">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按形式分为：</a:t>
            </a:r>
            <a:r>
              <a:rPr lang="zh-CN" altLang="en-US" sz="2000" dirty="0">
                <a:latin typeface="微软雅黑" panose="020B0503020204020204" pitchFamily="34" charset="-122"/>
                <a:ea typeface="微软雅黑" panose="020B0503020204020204" pitchFamily="34" charset="-122"/>
              </a:rPr>
              <a:t>箱、桶、罐、槽（车）、袋。</a:t>
            </a:r>
            <a:endParaRPr lang="zh-CN" altLang="en-US" sz="2000" dirty="0">
              <a:latin typeface="微软雅黑" panose="020B0503020204020204" pitchFamily="34" charset="-122"/>
              <a:ea typeface="微软雅黑" panose="020B0503020204020204" pitchFamily="34" charset="-122"/>
            </a:endParaRPr>
          </a:p>
        </p:txBody>
      </p:sp>
      <p:sp>
        <p:nvSpPr>
          <p:cNvPr id="1049192" name="Rectangle 3"/>
          <p:cNvSpPr txBox="1">
            <a:spLocks noChangeArrowheads="1"/>
          </p:cNvSpPr>
          <p:nvPr/>
        </p:nvSpPr>
        <p:spPr>
          <a:xfrm>
            <a:off x="1192893" y="2303661"/>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包装</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49193" name="Rectangle 2"/>
          <p:cNvSpPr>
            <a:spLocks noChangeArrowheads="1"/>
          </p:cNvSpPr>
          <p:nvPr/>
        </p:nvSpPr>
        <p:spPr bwMode="auto">
          <a:xfrm>
            <a:off x="1192892" y="4864373"/>
            <a:ext cx="9217400" cy="1866627"/>
          </a:xfrm>
          <a:prstGeom prst="rect">
            <a:avLst/>
          </a:prstGeom>
          <a:noFill/>
          <a:ln w="9525" cmpd="sng">
            <a:solidFill>
              <a:srgbClr val="843C0C"/>
            </a:solidFill>
            <a:miter lim="800000"/>
          </a:ln>
          <a:effectLst/>
        </p:spPr>
        <p:txBody>
          <a:bodyPr anchor="ctr"/>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保证足够的强度；</a:t>
            </a:r>
            <a:endParaRPr lang="zh-CN" altLang="en-US"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保证适当的容积和重量；</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不可有泄漏；</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安全附件齐全可靠。</a:t>
            </a: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049194" name="Rectangle 3"/>
          <p:cNvSpPr txBox="1">
            <a:spLocks noChangeArrowheads="1"/>
          </p:cNvSpPr>
          <p:nvPr/>
        </p:nvSpPr>
        <p:spPr>
          <a:xfrm>
            <a:off x="1192892" y="4273823"/>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包装的要求</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9190"/>
                                        </p:tgtEl>
                                        <p:attrNameLst>
                                          <p:attrName>style.visibility</p:attrName>
                                        </p:attrNameLst>
                                      </p:cBhvr>
                                      <p:to>
                                        <p:strVal val="visible"/>
                                      </p:to>
                                    </p:set>
                                    <p:anim calcmode="lin" valueType="num">
                                      <p:cBhvr additive="base">
                                        <p:cTn id="7" dur="500" fill="hold"/>
                                        <p:tgtEl>
                                          <p:spTgt spid="1049190"/>
                                        </p:tgtEl>
                                        <p:attrNameLst>
                                          <p:attrName>ppt_x</p:attrName>
                                        </p:attrNameLst>
                                      </p:cBhvr>
                                      <p:tavLst>
                                        <p:tav tm="0">
                                          <p:val>
                                            <p:strVal val="1+#ppt_w/2"/>
                                          </p:val>
                                        </p:tav>
                                        <p:tav tm="100000">
                                          <p:val>
                                            <p:strVal val="#ppt_x"/>
                                          </p:val>
                                        </p:tav>
                                      </p:tavLst>
                                    </p:anim>
                                    <p:anim calcmode="lin" valueType="num">
                                      <p:cBhvr additive="base">
                                        <p:cTn id="8" dur="500" fill="hold"/>
                                        <p:tgtEl>
                                          <p:spTgt spid="1049190"/>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9189"/>
                                        </p:tgtEl>
                                        <p:attrNameLst>
                                          <p:attrName>style.visibility</p:attrName>
                                        </p:attrNameLst>
                                      </p:cBhvr>
                                      <p:to>
                                        <p:strVal val="visible"/>
                                      </p:to>
                                    </p:set>
                                    <p:anim calcmode="lin" valueType="num">
                                      <p:cBhvr additive="base">
                                        <p:cTn id="11" dur="500" fill="hold"/>
                                        <p:tgtEl>
                                          <p:spTgt spid="1049189"/>
                                        </p:tgtEl>
                                        <p:attrNameLst>
                                          <p:attrName>ppt_x</p:attrName>
                                        </p:attrNameLst>
                                      </p:cBhvr>
                                      <p:tavLst>
                                        <p:tav tm="0">
                                          <p:val>
                                            <p:strVal val="1+#ppt_w/2"/>
                                          </p:val>
                                        </p:tav>
                                        <p:tav tm="100000">
                                          <p:val>
                                            <p:strVal val="#ppt_x"/>
                                          </p:val>
                                        </p:tav>
                                      </p:tavLst>
                                    </p:anim>
                                    <p:anim calcmode="lin" valueType="num">
                                      <p:cBhvr additive="base">
                                        <p:cTn id="12" dur="500" fill="hold"/>
                                        <p:tgtEl>
                                          <p:spTgt spid="104918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49192"/>
                                        </p:tgtEl>
                                        <p:attrNameLst>
                                          <p:attrName>style.visibility</p:attrName>
                                        </p:attrNameLst>
                                      </p:cBhvr>
                                      <p:to>
                                        <p:strVal val="visible"/>
                                      </p:to>
                                    </p:set>
                                    <p:anim calcmode="lin" valueType="num">
                                      <p:cBhvr>
                                        <p:cTn id="17" dur="500" fill="hold"/>
                                        <p:tgtEl>
                                          <p:spTgt spid="1049192"/>
                                        </p:tgtEl>
                                        <p:attrNameLst>
                                          <p:attrName>ppt_w</p:attrName>
                                        </p:attrNameLst>
                                      </p:cBhvr>
                                      <p:tavLst>
                                        <p:tav tm="0">
                                          <p:val>
                                            <p:fltVal val="0.0"/>
                                          </p:val>
                                        </p:tav>
                                        <p:tav tm="100000">
                                          <p:val>
                                            <p:strVal val="#ppt_w"/>
                                          </p:val>
                                        </p:tav>
                                      </p:tavLst>
                                    </p:anim>
                                    <p:anim calcmode="lin" valueType="num">
                                      <p:cBhvr>
                                        <p:cTn id="18" dur="500" fill="hold"/>
                                        <p:tgtEl>
                                          <p:spTgt spid="1049192"/>
                                        </p:tgtEl>
                                        <p:attrNameLst>
                                          <p:attrName>ppt_h</p:attrName>
                                        </p:attrNameLst>
                                      </p:cBhvr>
                                      <p:tavLst>
                                        <p:tav tm="0">
                                          <p:val>
                                            <p:fltVal val="0.0"/>
                                          </p:val>
                                        </p:tav>
                                        <p:tav tm="100000">
                                          <p:val>
                                            <p:strVal val="#ppt_h"/>
                                          </p:val>
                                        </p:tav>
                                      </p:tavLst>
                                    </p:anim>
                                    <p:animEffect transition="in" filter="fade">
                                      <p:cBhvr>
                                        <p:cTn id="19" dur="500"/>
                                        <p:tgtEl>
                                          <p:spTgt spid="1049192"/>
                                        </p:tgtEl>
                                      </p:cBhvr>
                                    </p:animEffect>
                                  </p:childTnLst>
                                </p:cTn>
                              </p:par>
                            </p:childTnLst>
                          </p:cTn>
                        </p:par>
                        <p:par>
                          <p:cTn id="20" fill="hold">
                            <p:stCondLst>
                              <p:cond delay="500"/>
                            </p:stCondLst>
                            <p:childTnLst>
                              <p:par>
                                <p:cTn id="21" presetID="22" presetClass="entr" presetSubtype="1" fill="hold" grpId="0" nodeType="afterEffect">
                                  <p:stCondLst>
                                    <p:cond delay="0"/>
                                  </p:stCondLst>
                                  <p:childTnLst>
                                    <p:set>
                                      <p:cBhvr>
                                        <p:cTn id="22" dur="1" fill="hold">
                                          <p:stCondLst>
                                            <p:cond delay="0"/>
                                          </p:stCondLst>
                                        </p:cTn>
                                        <p:tgtEl>
                                          <p:spTgt spid="1049191"/>
                                        </p:tgtEl>
                                        <p:attrNameLst>
                                          <p:attrName>style.visibility</p:attrName>
                                        </p:attrNameLst>
                                      </p:cBhvr>
                                      <p:to>
                                        <p:strVal val="visible"/>
                                      </p:to>
                                    </p:set>
                                    <p:animEffect transition="in" filter="wipe(up)">
                                      <p:cBhvr>
                                        <p:cTn id="23" dur="1000"/>
                                        <p:tgtEl>
                                          <p:spTgt spid="104919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49194"/>
                                        </p:tgtEl>
                                        <p:attrNameLst>
                                          <p:attrName>style.visibility</p:attrName>
                                        </p:attrNameLst>
                                      </p:cBhvr>
                                      <p:to>
                                        <p:strVal val="visible"/>
                                      </p:to>
                                    </p:set>
                                    <p:anim calcmode="lin" valueType="num">
                                      <p:cBhvr>
                                        <p:cTn id="28" dur="500" fill="hold"/>
                                        <p:tgtEl>
                                          <p:spTgt spid="1049194"/>
                                        </p:tgtEl>
                                        <p:attrNameLst>
                                          <p:attrName>ppt_w</p:attrName>
                                        </p:attrNameLst>
                                      </p:cBhvr>
                                      <p:tavLst>
                                        <p:tav tm="0">
                                          <p:val>
                                            <p:fltVal val="0.0"/>
                                          </p:val>
                                        </p:tav>
                                        <p:tav tm="100000">
                                          <p:val>
                                            <p:strVal val="#ppt_w"/>
                                          </p:val>
                                        </p:tav>
                                      </p:tavLst>
                                    </p:anim>
                                    <p:anim calcmode="lin" valueType="num">
                                      <p:cBhvr>
                                        <p:cTn id="29" dur="500" fill="hold"/>
                                        <p:tgtEl>
                                          <p:spTgt spid="1049194"/>
                                        </p:tgtEl>
                                        <p:attrNameLst>
                                          <p:attrName>ppt_h</p:attrName>
                                        </p:attrNameLst>
                                      </p:cBhvr>
                                      <p:tavLst>
                                        <p:tav tm="0">
                                          <p:val>
                                            <p:fltVal val="0.0"/>
                                          </p:val>
                                        </p:tav>
                                        <p:tav tm="100000">
                                          <p:val>
                                            <p:strVal val="#ppt_h"/>
                                          </p:val>
                                        </p:tav>
                                      </p:tavLst>
                                    </p:anim>
                                    <p:animEffect transition="in" filter="fade">
                                      <p:cBhvr>
                                        <p:cTn id="30" dur="500"/>
                                        <p:tgtEl>
                                          <p:spTgt spid="1049194"/>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1049193"/>
                                        </p:tgtEl>
                                        <p:attrNameLst>
                                          <p:attrName>style.visibility</p:attrName>
                                        </p:attrNameLst>
                                      </p:cBhvr>
                                      <p:to>
                                        <p:strVal val="visible"/>
                                      </p:to>
                                    </p:set>
                                    <p:animEffect transition="in" filter="wipe(up)">
                                      <p:cBhvr>
                                        <p:cTn id="34" dur="1000"/>
                                        <p:tgtEl>
                                          <p:spTgt spid="1049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189" grpId="0"/>
      <p:bldP spid="1049190" grpId="0" animBg="1"/>
      <p:bldP spid="1049191" grpId="0" animBg="1"/>
      <p:bldP spid="1049192" grpId="0" animBg="1"/>
      <p:bldP spid="1049193" grpId="0" animBg="1"/>
      <p:bldP spid="104919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348" name=""/>
        <p:cNvGrpSpPr/>
        <p:nvPr/>
      </p:nvGrpSpPr>
      <p:grpSpPr>
        <a:xfrm>
          <a:off x="0" y="0"/>
          <a:ext cx="0" cy="0"/>
          <a:chOff x="0" y="0"/>
          <a:chExt cx="0" cy="0"/>
        </a:xfrm>
      </p:grpSpPr>
      <p:sp>
        <p:nvSpPr>
          <p:cNvPr id="1049198"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199"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00" name="TextBox 53"/>
          <p:cNvSpPr txBox="1">
            <a:spLocks noChangeAspect="1" noChangeArrowheads="1"/>
          </p:cNvSpPr>
          <p:nvPr/>
        </p:nvSpPr>
        <p:spPr bwMode="auto">
          <a:xfrm>
            <a:off x="1222906" y="1557918"/>
            <a:ext cx="623199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包装标志</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201"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15" name="Picture 5" descr="Fbz01"/>
          <p:cNvPicPr>
            <a:picLocks noChangeAspect="1" noChangeArrowheads="1"/>
          </p:cNvPicPr>
          <p:nvPr/>
        </p:nvPicPr>
        <p:blipFill>
          <a:blip r:embed="rId1"/>
          <a:srcRect/>
          <a:stretch>
            <a:fillRect/>
          </a:stretch>
        </p:blipFill>
        <p:spPr bwMode="auto">
          <a:xfrm>
            <a:off x="5642506" y="2590800"/>
            <a:ext cx="971550" cy="971550"/>
          </a:xfrm>
          <a:prstGeom prst="rect">
            <a:avLst/>
          </a:prstGeom>
          <a:noFill/>
          <a:ln>
            <a:noFill/>
          </a:ln>
        </p:spPr>
      </p:pic>
      <p:pic>
        <p:nvPicPr>
          <p:cNvPr id="2097216" name="Picture 6" descr="Fbz02"/>
          <p:cNvPicPr>
            <a:picLocks noChangeAspect="1" noChangeArrowheads="1"/>
          </p:cNvPicPr>
          <p:nvPr/>
        </p:nvPicPr>
        <p:blipFill>
          <a:blip r:embed="rId2"/>
          <a:srcRect/>
          <a:stretch>
            <a:fillRect/>
          </a:stretch>
        </p:blipFill>
        <p:spPr bwMode="auto">
          <a:xfrm>
            <a:off x="1381656" y="2590800"/>
            <a:ext cx="971550" cy="971550"/>
          </a:xfrm>
          <a:prstGeom prst="rect">
            <a:avLst/>
          </a:prstGeom>
          <a:noFill/>
          <a:ln>
            <a:noFill/>
          </a:ln>
        </p:spPr>
      </p:pic>
      <p:pic>
        <p:nvPicPr>
          <p:cNvPr id="2097217" name="Picture 7" descr="Fbz03"/>
          <p:cNvPicPr>
            <a:picLocks noChangeAspect="1" noChangeArrowheads="1"/>
          </p:cNvPicPr>
          <p:nvPr/>
        </p:nvPicPr>
        <p:blipFill>
          <a:blip r:embed="rId3"/>
          <a:srcRect/>
          <a:stretch>
            <a:fillRect/>
          </a:stretch>
        </p:blipFill>
        <p:spPr bwMode="auto">
          <a:xfrm>
            <a:off x="7858656" y="2590800"/>
            <a:ext cx="971550" cy="971550"/>
          </a:xfrm>
          <a:prstGeom prst="rect">
            <a:avLst/>
          </a:prstGeom>
          <a:noFill/>
          <a:ln>
            <a:noFill/>
          </a:ln>
        </p:spPr>
      </p:pic>
      <p:pic>
        <p:nvPicPr>
          <p:cNvPr id="2097218" name="Picture 8" descr="Fbz04"/>
          <p:cNvPicPr>
            <a:picLocks noChangeAspect="1" noChangeArrowheads="1"/>
          </p:cNvPicPr>
          <p:nvPr/>
        </p:nvPicPr>
        <p:blipFill>
          <a:blip r:embed="rId4"/>
          <a:srcRect/>
          <a:stretch>
            <a:fillRect/>
          </a:stretch>
        </p:blipFill>
        <p:spPr bwMode="auto">
          <a:xfrm>
            <a:off x="3420006" y="2590800"/>
            <a:ext cx="971550" cy="971550"/>
          </a:xfrm>
          <a:prstGeom prst="rect">
            <a:avLst/>
          </a:prstGeom>
          <a:noFill/>
          <a:ln>
            <a:noFill/>
          </a:ln>
        </p:spPr>
      </p:pic>
      <p:pic>
        <p:nvPicPr>
          <p:cNvPr id="2097219" name="Picture 9" descr="Fbz05"/>
          <p:cNvPicPr>
            <a:picLocks noChangeAspect="1" noChangeArrowheads="1"/>
          </p:cNvPicPr>
          <p:nvPr/>
        </p:nvPicPr>
        <p:blipFill>
          <a:blip r:embed="rId5"/>
          <a:srcRect/>
          <a:stretch>
            <a:fillRect/>
          </a:stretch>
        </p:blipFill>
        <p:spPr bwMode="auto">
          <a:xfrm>
            <a:off x="10016069" y="2590800"/>
            <a:ext cx="971550" cy="971550"/>
          </a:xfrm>
          <a:prstGeom prst="rect">
            <a:avLst/>
          </a:prstGeom>
          <a:noFill/>
          <a:ln>
            <a:noFill/>
          </a:ln>
        </p:spPr>
      </p:pic>
      <p:pic>
        <p:nvPicPr>
          <p:cNvPr id="2097220" name="Picture 10" descr="Fbz06"/>
          <p:cNvPicPr>
            <a:picLocks noChangeAspect="1" noChangeArrowheads="1"/>
          </p:cNvPicPr>
          <p:nvPr/>
        </p:nvPicPr>
        <p:blipFill>
          <a:blip r:embed="rId6"/>
          <a:srcRect/>
          <a:stretch>
            <a:fillRect/>
          </a:stretch>
        </p:blipFill>
        <p:spPr bwMode="auto">
          <a:xfrm>
            <a:off x="1418169" y="4495800"/>
            <a:ext cx="971550" cy="971550"/>
          </a:xfrm>
          <a:prstGeom prst="rect">
            <a:avLst/>
          </a:prstGeom>
          <a:noFill/>
          <a:ln>
            <a:noFill/>
          </a:ln>
        </p:spPr>
      </p:pic>
      <p:pic>
        <p:nvPicPr>
          <p:cNvPr id="2097221" name="Picture 11" descr="Fbz08"/>
          <p:cNvPicPr>
            <a:picLocks noChangeAspect="1" noChangeArrowheads="1"/>
          </p:cNvPicPr>
          <p:nvPr/>
        </p:nvPicPr>
        <p:blipFill>
          <a:blip r:embed="rId7"/>
          <a:srcRect/>
          <a:stretch>
            <a:fillRect/>
          </a:stretch>
        </p:blipFill>
        <p:spPr bwMode="auto">
          <a:xfrm>
            <a:off x="5653619" y="4495800"/>
            <a:ext cx="971550" cy="971550"/>
          </a:xfrm>
          <a:prstGeom prst="rect">
            <a:avLst/>
          </a:prstGeom>
          <a:noFill/>
          <a:ln>
            <a:noFill/>
          </a:ln>
        </p:spPr>
      </p:pic>
      <p:pic>
        <p:nvPicPr>
          <p:cNvPr id="2097222" name="Picture 12" descr="Fbz09"/>
          <p:cNvPicPr>
            <a:picLocks noChangeAspect="1" noChangeArrowheads="1"/>
          </p:cNvPicPr>
          <p:nvPr/>
        </p:nvPicPr>
        <p:blipFill>
          <a:blip r:embed="rId8"/>
          <a:srcRect/>
          <a:stretch>
            <a:fillRect/>
          </a:stretch>
        </p:blipFill>
        <p:spPr bwMode="auto">
          <a:xfrm>
            <a:off x="3475569" y="4495800"/>
            <a:ext cx="971550" cy="971550"/>
          </a:xfrm>
          <a:prstGeom prst="rect">
            <a:avLst/>
          </a:prstGeom>
          <a:noFill/>
          <a:ln>
            <a:noFill/>
          </a:ln>
        </p:spPr>
      </p:pic>
      <p:pic>
        <p:nvPicPr>
          <p:cNvPr id="2097223" name="Picture 13" descr="Fbz13"/>
          <p:cNvPicPr>
            <a:picLocks noChangeAspect="1" noChangeArrowheads="1"/>
          </p:cNvPicPr>
          <p:nvPr/>
        </p:nvPicPr>
        <p:blipFill>
          <a:blip r:embed="rId9"/>
          <a:srcRect/>
          <a:stretch>
            <a:fillRect/>
          </a:stretch>
        </p:blipFill>
        <p:spPr bwMode="auto">
          <a:xfrm>
            <a:off x="7882469" y="4495800"/>
            <a:ext cx="971550" cy="971550"/>
          </a:xfrm>
          <a:prstGeom prst="rect">
            <a:avLst/>
          </a:prstGeom>
          <a:noFill/>
          <a:ln>
            <a:noFill/>
          </a:ln>
        </p:spPr>
      </p:pic>
      <p:sp>
        <p:nvSpPr>
          <p:cNvPr id="1049202" name="Rectangle 14"/>
          <p:cNvSpPr>
            <a:spLocks noChangeArrowheads="1"/>
          </p:cNvSpPr>
          <p:nvPr/>
        </p:nvSpPr>
        <p:spPr bwMode="auto">
          <a:xfrm>
            <a:off x="1362606" y="3619500"/>
            <a:ext cx="895350" cy="304800"/>
          </a:xfrm>
          <a:prstGeom prst="rect">
            <a:avLst/>
          </a:prstGeom>
          <a:noFill/>
          <a:ln>
            <a:noFill/>
          </a:ln>
          <a:effectLst/>
        </p:spPr>
        <p:txBody>
          <a:bodyPr wrap="none">
            <a:spAutoFit/>
          </a:bodyPr>
          <a:p>
            <a:pPr>
              <a:spcBef>
                <a:spcPct val="30000"/>
              </a:spcBef>
            </a:pPr>
            <a:r>
              <a:rPr lang="zh-CN" altLang="zh-CN" sz="1400"/>
              <a:t>小心轻放</a:t>
            </a:r>
            <a:endParaRPr lang="zh-CN" altLang="zh-CN" sz="1400"/>
          </a:p>
        </p:txBody>
      </p:sp>
      <p:sp>
        <p:nvSpPr>
          <p:cNvPr id="1049203" name="Rectangle 15"/>
          <p:cNvSpPr>
            <a:spLocks noChangeArrowheads="1"/>
          </p:cNvSpPr>
          <p:nvPr/>
        </p:nvSpPr>
        <p:spPr bwMode="auto">
          <a:xfrm>
            <a:off x="3496206" y="3619500"/>
            <a:ext cx="895350" cy="304800"/>
          </a:xfrm>
          <a:prstGeom prst="rect">
            <a:avLst/>
          </a:prstGeom>
          <a:noFill/>
          <a:ln>
            <a:noFill/>
          </a:ln>
          <a:effectLst/>
        </p:spPr>
        <p:txBody>
          <a:bodyPr wrap="none">
            <a:spAutoFit/>
          </a:bodyPr>
          <a:p>
            <a:pPr>
              <a:spcBef>
                <a:spcPct val="30000"/>
              </a:spcBef>
            </a:pPr>
            <a:r>
              <a:rPr lang="zh-CN" altLang="zh-CN" sz="1400"/>
              <a:t>禁用手钩</a:t>
            </a:r>
            <a:endParaRPr lang="zh-CN" altLang="zh-CN" sz="1400"/>
          </a:p>
        </p:txBody>
      </p:sp>
      <p:sp>
        <p:nvSpPr>
          <p:cNvPr id="1049204" name="Rectangle 16"/>
          <p:cNvSpPr>
            <a:spLocks noChangeArrowheads="1"/>
          </p:cNvSpPr>
          <p:nvPr/>
        </p:nvSpPr>
        <p:spPr bwMode="auto">
          <a:xfrm>
            <a:off x="5915556" y="3619500"/>
            <a:ext cx="539750" cy="304800"/>
          </a:xfrm>
          <a:prstGeom prst="rect">
            <a:avLst/>
          </a:prstGeom>
          <a:noFill/>
          <a:ln>
            <a:noFill/>
          </a:ln>
          <a:effectLst/>
        </p:spPr>
        <p:txBody>
          <a:bodyPr wrap="none">
            <a:spAutoFit/>
          </a:bodyPr>
          <a:p>
            <a:pPr>
              <a:spcBef>
                <a:spcPct val="30000"/>
              </a:spcBef>
            </a:pPr>
            <a:r>
              <a:rPr lang="zh-CN" altLang="zh-CN" sz="1400"/>
              <a:t>向上</a:t>
            </a:r>
            <a:endParaRPr lang="zh-CN" altLang="zh-CN" sz="1400"/>
          </a:p>
        </p:txBody>
      </p:sp>
      <p:sp>
        <p:nvSpPr>
          <p:cNvPr id="1049205" name="Rectangle 17"/>
          <p:cNvSpPr>
            <a:spLocks noChangeArrowheads="1"/>
          </p:cNvSpPr>
          <p:nvPr/>
        </p:nvSpPr>
        <p:spPr bwMode="auto">
          <a:xfrm>
            <a:off x="10136719" y="3619500"/>
            <a:ext cx="539750" cy="304800"/>
          </a:xfrm>
          <a:prstGeom prst="rect">
            <a:avLst/>
          </a:prstGeom>
          <a:noFill/>
          <a:ln>
            <a:noFill/>
          </a:ln>
          <a:effectLst/>
        </p:spPr>
        <p:txBody>
          <a:bodyPr wrap="none">
            <a:spAutoFit/>
          </a:bodyPr>
          <a:p>
            <a:pPr>
              <a:spcBef>
                <a:spcPct val="30000"/>
              </a:spcBef>
            </a:pPr>
            <a:r>
              <a:rPr lang="zh-CN" altLang="zh-CN" sz="1400"/>
              <a:t>怕热</a:t>
            </a:r>
            <a:endParaRPr lang="zh-CN" altLang="zh-CN" sz="1400"/>
          </a:p>
        </p:txBody>
      </p:sp>
      <p:sp>
        <p:nvSpPr>
          <p:cNvPr id="1049206" name="Rectangle 18"/>
          <p:cNvSpPr>
            <a:spLocks noChangeArrowheads="1"/>
          </p:cNvSpPr>
          <p:nvPr/>
        </p:nvSpPr>
        <p:spPr bwMode="auto">
          <a:xfrm>
            <a:off x="5774269" y="5567363"/>
            <a:ext cx="895350" cy="304800"/>
          </a:xfrm>
          <a:prstGeom prst="rect">
            <a:avLst/>
          </a:prstGeom>
          <a:noFill/>
          <a:ln>
            <a:noFill/>
          </a:ln>
          <a:effectLst/>
        </p:spPr>
        <p:txBody>
          <a:bodyPr wrap="none">
            <a:spAutoFit/>
          </a:bodyPr>
          <a:p>
            <a:r>
              <a:rPr lang="zh-CN" altLang="en-US" sz="1400"/>
              <a:t>由此吊起</a:t>
            </a:r>
            <a:endParaRPr lang="en-US" altLang="zh-CN" sz="1400"/>
          </a:p>
        </p:txBody>
      </p:sp>
      <p:sp>
        <p:nvSpPr>
          <p:cNvPr id="1049207" name="Rectangle 19"/>
          <p:cNvSpPr>
            <a:spLocks noChangeArrowheads="1"/>
          </p:cNvSpPr>
          <p:nvPr/>
        </p:nvSpPr>
        <p:spPr bwMode="auto">
          <a:xfrm>
            <a:off x="1646769" y="5567363"/>
            <a:ext cx="539750" cy="304800"/>
          </a:xfrm>
          <a:prstGeom prst="rect">
            <a:avLst/>
          </a:prstGeom>
          <a:noFill/>
          <a:ln>
            <a:noFill/>
          </a:ln>
          <a:effectLst/>
        </p:spPr>
        <p:txBody>
          <a:bodyPr wrap="none">
            <a:spAutoFit/>
          </a:bodyPr>
          <a:p>
            <a:r>
              <a:rPr lang="zh-CN" altLang="en-US" sz="1400"/>
              <a:t>怕湿</a:t>
            </a:r>
            <a:endParaRPr lang="en-US" altLang="zh-CN" sz="1400"/>
          </a:p>
        </p:txBody>
      </p:sp>
      <p:sp>
        <p:nvSpPr>
          <p:cNvPr id="1049208" name="Rectangle 20"/>
          <p:cNvSpPr>
            <a:spLocks noChangeArrowheads="1"/>
          </p:cNvSpPr>
          <p:nvPr/>
        </p:nvSpPr>
        <p:spPr bwMode="auto">
          <a:xfrm>
            <a:off x="7915806" y="3619500"/>
            <a:ext cx="895350" cy="304800"/>
          </a:xfrm>
          <a:prstGeom prst="rect">
            <a:avLst/>
          </a:prstGeom>
          <a:noFill/>
          <a:ln>
            <a:noFill/>
          </a:ln>
          <a:effectLst/>
        </p:spPr>
        <p:txBody>
          <a:bodyPr wrap="none">
            <a:spAutoFit/>
          </a:bodyPr>
          <a:p>
            <a:r>
              <a:rPr lang="zh-CN" altLang="en-US" sz="1400" dirty="0"/>
              <a:t>禁止翻滚</a:t>
            </a:r>
            <a:endParaRPr lang="en-US" altLang="zh-CN" sz="1400" dirty="0"/>
          </a:p>
        </p:txBody>
      </p:sp>
      <p:sp>
        <p:nvSpPr>
          <p:cNvPr id="1049209" name="Rectangle 21"/>
          <p:cNvSpPr>
            <a:spLocks noChangeArrowheads="1"/>
          </p:cNvSpPr>
          <p:nvPr/>
        </p:nvSpPr>
        <p:spPr bwMode="auto">
          <a:xfrm>
            <a:off x="3304119" y="5567363"/>
            <a:ext cx="1250950" cy="304800"/>
          </a:xfrm>
          <a:prstGeom prst="rect">
            <a:avLst/>
          </a:prstGeom>
          <a:noFill/>
          <a:ln>
            <a:noFill/>
          </a:ln>
          <a:effectLst/>
        </p:spPr>
        <p:txBody>
          <a:bodyPr wrap="none">
            <a:spAutoFit/>
          </a:bodyPr>
          <a:p>
            <a:pPr>
              <a:spcBef>
                <a:spcPct val="30000"/>
              </a:spcBef>
            </a:pPr>
            <a:r>
              <a:rPr lang="zh-CN" altLang="zh-CN" sz="1400"/>
              <a:t>堆码层数极限</a:t>
            </a:r>
            <a:endParaRPr lang="zh-CN" altLang="zh-CN" sz="1400"/>
          </a:p>
        </p:txBody>
      </p:sp>
      <p:sp>
        <p:nvSpPr>
          <p:cNvPr id="1049210" name="Rectangle 22"/>
          <p:cNvSpPr>
            <a:spLocks noChangeArrowheads="1"/>
          </p:cNvSpPr>
          <p:nvPr/>
        </p:nvSpPr>
        <p:spPr bwMode="auto">
          <a:xfrm>
            <a:off x="7863419" y="5567363"/>
            <a:ext cx="895350" cy="304800"/>
          </a:xfrm>
          <a:prstGeom prst="rect">
            <a:avLst/>
          </a:prstGeom>
          <a:noFill/>
          <a:ln>
            <a:noFill/>
          </a:ln>
          <a:effectLst/>
        </p:spPr>
        <p:txBody>
          <a:bodyPr wrap="none">
            <a:spAutoFit/>
          </a:bodyPr>
          <a:p>
            <a:pPr>
              <a:spcBef>
                <a:spcPct val="30000"/>
              </a:spcBef>
            </a:pPr>
            <a:r>
              <a:rPr lang="zh-CN" altLang="zh-CN" sz="1400"/>
              <a:t>严禁堆码</a:t>
            </a:r>
            <a:endParaRPr lang="zh-CN" altLang="zh-CN" sz="1400"/>
          </a:p>
        </p:txBody>
      </p:sp>
      <p:pic>
        <p:nvPicPr>
          <p:cNvPr id="2097224" name="Picture 5" descr="Fbz10"/>
          <p:cNvPicPr>
            <a:picLocks noChangeAspect="1" noChangeArrowheads="1"/>
          </p:cNvPicPr>
          <p:nvPr/>
        </p:nvPicPr>
        <p:blipFill>
          <a:blip r:embed="rId10"/>
          <a:srcRect/>
          <a:stretch>
            <a:fillRect/>
          </a:stretch>
        </p:blipFill>
        <p:spPr bwMode="auto">
          <a:xfrm>
            <a:off x="10047819" y="4495800"/>
            <a:ext cx="971550" cy="971550"/>
          </a:xfrm>
          <a:prstGeom prst="rect">
            <a:avLst/>
          </a:prstGeom>
          <a:noFill/>
          <a:ln>
            <a:noFill/>
          </a:ln>
        </p:spPr>
      </p:pic>
      <p:sp>
        <p:nvSpPr>
          <p:cNvPr id="1049211" name="Rectangle 16"/>
          <p:cNvSpPr>
            <a:spLocks noChangeArrowheads="1"/>
          </p:cNvSpPr>
          <p:nvPr/>
        </p:nvSpPr>
        <p:spPr bwMode="auto">
          <a:xfrm>
            <a:off x="10016069" y="5567363"/>
            <a:ext cx="1250950" cy="304800"/>
          </a:xfrm>
          <a:prstGeom prst="rect">
            <a:avLst/>
          </a:prstGeom>
          <a:noFill/>
          <a:ln>
            <a:noFill/>
          </a:ln>
          <a:effectLst/>
        </p:spPr>
        <p:txBody>
          <a:bodyPr wrap="none">
            <a:spAutoFit/>
          </a:bodyPr>
          <a:p>
            <a:pPr>
              <a:spcBef>
                <a:spcPct val="30000"/>
              </a:spcBef>
            </a:pPr>
            <a:r>
              <a:rPr lang="zh-CN" altLang="zh-CN" sz="1400"/>
              <a:t>堆码重量极限</a:t>
            </a:r>
            <a:endParaRPr lang="zh-CN" altLang="zh-CN" sz="1400"/>
          </a:p>
        </p:txBody>
      </p:sp>
      <p:grpSp>
        <p:nvGrpSpPr>
          <p:cNvPr id="349" name="组合 37"/>
          <p:cNvGrpSpPr/>
          <p:nvPr/>
        </p:nvGrpSpPr>
        <p:grpSpPr>
          <a:xfrm>
            <a:off x="1027644" y="2286000"/>
            <a:ext cx="10516656" cy="3898900"/>
            <a:chOff x="1027644" y="2286000"/>
            <a:chExt cx="10516656" cy="3898900"/>
          </a:xfrm>
        </p:grpSpPr>
        <p:sp>
          <p:nvSpPr>
            <p:cNvPr id="1049212" name="矩形 3"/>
            <p:cNvSpPr/>
            <p:nvPr/>
          </p:nvSpPr>
          <p:spPr>
            <a:xfrm>
              <a:off x="1027644" y="2286000"/>
              <a:ext cx="10516656" cy="3898900"/>
            </a:xfrm>
            <a:prstGeom prst="rect">
              <a:avLst/>
            </a:prstGeom>
            <a:no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4" name="直接连接符 7"/>
            <p:cNvCxnSpPr>
              <a:stCxn id="1049212" idx="1"/>
              <a:endCxn id="1049212" idx="3"/>
            </p:cNvCxnSpPr>
            <p:nvPr/>
          </p:nvCxnSpPr>
          <p:spPr>
            <a:xfrm>
              <a:off x="1027644" y="4235450"/>
              <a:ext cx="10516656" cy="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145745" name="直接连接符 33"/>
            <p:cNvCxnSpPr/>
            <p:nvPr/>
          </p:nvCxnSpPr>
          <p:spPr>
            <a:xfrm>
              <a:off x="28956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145746" name="直接连接符 34"/>
            <p:cNvCxnSpPr/>
            <p:nvPr/>
          </p:nvCxnSpPr>
          <p:spPr>
            <a:xfrm>
              <a:off x="50165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145747" name="直接连接符 35"/>
            <p:cNvCxnSpPr/>
            <p:nvPr/>
          </p:nvCxnSpPr>
          <p:spPr>
            <a:xfrm>
              <a:off x="71374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145748" name="直接连接符 36"/>
            <p:cNvCxnSpPr/>
            <p:nvPr/>
          </p:nvCxnSpPr>
          <p:spPr>
            <a:xfrm>
              <a:off x="92583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9201"/>
                                        </p:tgtEl>
                                        <p:attrNameLst>
                                          <p:attrName>style.visibility</p:attrName>
                                        </p:attrNameLst>
                                      </p:cBhvr>
                                      <p:to>
                                        <p:strVal val="visible"/>
                                      </p:to>
                                    </p:set>
                                    <p:anim calcmode="lin" valueType="num">
                                      <p:cBhvr additive="base">
                                        <p:cTn id="7" dur="500" fill="hold"/>
                                        <p:tgtEl>
                                          <p:spTgt spid="1049201"/>
                                        </p:tgtEl>
                                        <p:attrNameLst>
                                          <p:attrName>ppt_x</p:attrName>
                                        </p:attrNameLst>
                                      </p:cBhvr>
                                      <p:tavLst>
                                        <p:tav tm="0">
                                          <p:val>
                                            <p:strVal val="1+#ppt_w/2"/>
                                          </p:val>
                                        </p:tav>
                                        <p:tav tm="100000">
                                          <p:val>
                                            <p:strVal val="#ppt_x"/>
                                          </p:val>
                                        </p:tav>
                                      </p:tavLst>
                                    </p:anim>
                                    <p:anim calcmode="lin" valueType="num">
                                      <p:cBhvr additive="base">
                                        <p:cTn id="8" dur="500" fill="hold"/>
                                        <p:tgtEl>
                                          <p:spTgt spid="104920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9200"/>
                                        </p:tgtEl>
                                        <p:attrNameLst>
                                          <p:attrName>style.visibility</p:attrName>
                                        </p:attrNameLst>
                                      </p:cBhvr>
                                      <p:to>
                                        <p:strVal val="visible"/>
                                      </p:to>
                                    </p:set>
                                    <p:anim calcmode="lin" valueType="num">
                                      <p:cBhvr additive="base">
                                        <p:cTn id="11" dur="500" fill="hold"/>
                                        <p:tgtEl>
                                          <p:spTgt spid="1049200"/>
                                        </p:tgtEl>
                                        <p:attrNameLst>
                                          <p:attrName>ppt_x</p:attrName>
                                        </p:attrNameLst>
                                      </p:cBhvr>
                                      <p:tavLst>
                                        <p:tav tm="0">
                                          <p:val>
                                            <p:strVal val="1+#ppt_w/2"/>
                                          </p:val>
                                        </p:tav>
                                        <p:tav tm="100000">
                                          <p:val>
                                            <p:strVal val="#ppt_x"/>
                                          </p:val>
                                        </p:tav>
                                      </p:tavLst>
                                    </p:anim>
                                    <p:anim calcmode="lin" valueType="num">
                                      <p:cBhvr additive="base">
                                        <p:cTn id="12" dur="500" fill="hold"/>
                                        <p:tgtEl>
                                          <p:spTgt spid="104920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49"/>
                                        </p:tgtEl>
                                        <p:attrNameLst>
                                          <p:attrName>style.visibility</p:attrName>
                                        </p:attrNameLst>
                                      </p:cBhvr>
                                      <p:to>
                                        <p:strVal val="visible"/>
                                      </p:to>
                                    </p:set>
                                    <p:animEffect transition="in" filter="randombar(horizontal)">
                                      <p:cBhvr>
                                        <p:cTn id="17" dur="500"/>
                                        <p:tgtEl>
                                          <p:spTgt spid="34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097216"/>
                                        </p:tgtEl>
                                        <p:attrNameLst>
                                          <p:attrName>style.visibility</p:attrName>
                                        </p:attrNameLst>
                                      </p:cBhvr>
                                      <p:to>
                                        <p:strVal val="visible"/>
                                      </p:to>
                                    </p:set>
                                    <p:anim calcmode="lin" valueType="num">
                                      <p:cBhvr>
                                        <p:cTn id="22" dur="500" fill="hold"/>
                                        <p:tgtEl>
                                          <p:spTgt spid="2097216"/>
                                        </p:tgtEl>
                                        <p:attrNameLst>
                                          <p:attrName>ppt_w</p:attrName>
                                        </p:attrNameLst>
                                      </p:cBhvr>
                                      <p:tavLst>
                                        <p:tav tm="0">
                                          <p:val>
                                            <p:fltVal val="0.0"/>
                                          </p:val>
                                        </p:tav>
                                        <p:tav tm="100000">
                                          <p:val>
                                            <p:strVal val="#ppt_w"/>
                                          </p:val>
                                        </p:tav>
                                      </p:tavLst>
                                    </p:anim>
                                    <p:anim calcmode="lin" valueType="num">
                                      <p:cBhvr>
                                        <p:cTn id="23" dur="500" fill="hold"/>
                                        <p:tgtEl>
                                          <p:spTgt spid="2097216"/>
                                        </p:tgtEl>
                                        <p:attrNameLst>
                                          <p:attrName>ppt_h</p:attrName>
                                        </p:attrNameLst>
                                      </p:cBhvr>
                                      <p:tavLst>
                                        <p:tav tm="0">
                                          <p:val>
                                            <p:fltVal val="0.0"/>
                                          </p:val>
                                        </p:tav>
                                        <p:tav tm="100000">
                                          <p:val>
                                            <p:strVal val="#ppt_h"/>
                                          </p:val>
                                        </p:tav>
                                      </p:tavLst>
                                    </p:anim>
                                    <p:animEffect transition="in" filter="fade">
                                      <p:cBhvr>
                                        <p:cTn id="24" dur="500"/>
                                        <p:tgtEl>
                                          <p:spTgt spid="2097216"/>
                                        </p:tgtEl>
                                      </p:cBhvr>
                                    </p:animEffect>
                                  </p:childTnLst>
                                </p:cTn>
                              </p:par>
                              <p:par>
                                <p:cTn id="25" presetID="53" presetClass="entr" presetSubtype="16" fill="hold" nodeType="withEffect">
                                  <p:stCondLst>
                                    <p:cond delay="0"/>
                                  </p:stCondLst>
                                  <p:childTnLst>
                                    <p:set>
                                      <p:cBhvr>
                                        <p:cTn id="26" dur="1" fill="hold">
                                          <p:stCondLst>
                                            <p:cond delay="0"/>
                                          </p:stCondLst>
                                        </p:cTn>
                                        <p:tgtEl>
                                          <p:spTgt spid="2097218"/>
                                        </p:tgtEl>
                                        <p:attrNameLst>
                                          <p:attrName>style.visibility</p:attrName>
                                        </p:attrNameLst>
                                      </p:cBhvr>
                                      <p:to>
                                        <p:strVal val="visible"/>
                                      </p:to>
                                    </p:set>
                                    <p:anim calcmode="lin" valueType="num">
                                      <p:cBhvr>
                                        <p:cTn id="27" dur="500" fill="hold"/>
                                        <p:tgtEl>
                                          <p:spTgt spid="2097218"/>
                                        </p:tgtEl>
                                        <p:attrNameLst>
                                          <p:attrName>ppt_w</p:attrName>
                                        </p:attrNameLst>
                                      </p:cBhvr>
                                      <p:tavLst>
                                        <p:tav tm="0">
                                          <p:val>
                                            <p:fltVal val="0.0"/>
                                          </p:val>
                                        </p:tav>
                                        <p:tav tm="100000">
                                          <p:val>
                                            <p:strVal val="#ppt_w"/>
                                          </p:val>
                                        </p:tav>
                                      </p:tavLst>
                                    </p:anim>
                                    <p:anim calcmode="lin" valueType="num">
                                      <p:cBhvr>
                                        <p:cTn id="28" dur="500" fill="hold"/>
                                        <p:tgtEl>
                                          <p:spTgt spid="2097218"/>
                                        </p:tgtEl>
                                        <p:attrNameLst>
                                          <p:attrName>ppt_h</p:attrName>
                                        </p:attrNameLst>
                                      </p:cBhvr>
                                      <p:tavLst>
                                        <p:tav tm="0">
                                          <p:val>
                                            <p:fltVal val="0.0"/>
                                          </p:val>
                                        </p:tav>
                                        <p:tav tm="100000">
                                          <p:val>
                                            <p:strVal val="#ppt_h"/>
                                          </p:val>
                                        </p:tav>
                                      </p:tavLst>
                                    </p:anim>
                                    <p:animEffect transition="in" filter="fade">
                                      <p:cBhvr>
                                        <p:cTn id="29" dur="500"/>
                                        <p:tgtEl>
                                          <p:spTgt spid="2097218"/>
                                        </p:tgtEl>
                                      </p:cBhvr>
                                    </p:animEffect>
                                  </p:childTnLst>
                                </p:cTn>
                              </p:par>
                              <p:par>
                                <p:cTn id="30" presetID="53" presetClass="entr" presetSubtype="16" fill="hold" nodeType="withEffect">
                                  <p:stCondLst>
                                    <p:cond delay="0"/>
                                  </p:stCondLst>
                                  <p:childTnLst>
                                    <p:set>
                                      <p:cBhvr>
                                        <p:cTn id="31" dur="1" fill="hold">
                                          <p:stCondLst>
                                            <p:cond delay="0"/>
                                          </p:stCondLst>
                                        </p:cTn>
                                        <p:tgtEl>
                                          <p:spTgt spid="2097215"/>
                                        </p:tgtEl>
                                        <p:attrNameLst>
                                          <p:attrName>style.visibility</p:attrName>
                                        </p:attrNameLst>
                                      </p:cBhvr>
                                      <p:to>
                                        <p:strVal val="visible"/>
                                      </p:to>
                                    </p:set>
                                    <p:anim calcmode="lin" valueType="num">
                                      <p:cBhvr>
                                        <p:cTn id="32" dur="500" fill="hold"/>
                                        <p:tgtEl>
                                          <p:spTgt spid="2097215"/>
                                        </p:tgtEl>
                                        <p:attrNameLst>
                                          <p:attrName>ppt_w</p:attrName>
                                        </p:attrNameLst>
                                      </p:cBhvr>
                                      <p:tavLst>
                                        <p:tav tm="0">
                                          <p:val>
                                            <p:fltVal val="0.0"/>
                                          </p:val>
                                        </p:tav>
                                        <p:tav tm="100000">
                                          <p:val>
                                            <p:strVal val="#ppt_w"/>
                                          </p:val>
                                        </p:tav>
                                      </p:tavLst>
                                    </p:anim>
                                    <p:anim calcmode="lin" valueType="num">
                                      <p:cBhvr>
                                        <p:cTn id="33" dur="500" fill="hold"/>
                                        <p:tgtEl>
                                          <p:spTgt spid="2097215"/>
                                        </p:tgtEl>
                                        <p:attrNameLst>
                                          <p:attrName>ppt_h</p:attrName>
                                        </p:attrNameLst>
                                      </p:cBhvr>
                                      <p:tavLst>
                                        <p:tav tm="0">
                                          <p:val>
                                            <p:fltVal val="0.0"/>
                                          </p:val>
                                        </p:tav>
                                        <p:tav tm="100000">
                                          <p:val>
                                            <p:strVal val="#ppt_h"/>
                                          </p:val>
                                        </p:tav>
                                      </p:tavLst>
                                    </p:anim>
                                    <p:animEffect transition="in" filter="fade">
                                      <p:cBhvr>
                                        <p:cTn id="34" dur="500"/>
                                        <p:tgtEl>
                                          <p:spTgt spid="2097215"/>
                                        </p:tgtEl>
                                      </p:cBhvr>
                                    </p:animEffect>
                                  </p:childTnLst>
                                </p:cTn>
                              </p:par>
                              <p:par>
                                <p:cTn id="35" presetID="53" presetClass="entr" presetSubtype="16" fill="hold" nodeType="withEffect">
                                  <p:stCondLst>
                                    <p:cond delay="0"/>
                                  </p:stCondLst>
                                  <p:childTnLst>
                                    <p:set>
                                      <p:cBhvr>
                                        <p:cTn id="36" dur="1" fill="hold">
                                          <p:stCondLst>
                                            <p:cond delay="0"/>
                                          </p:stCondLst>
                                        </p:cTn>
                                        <p:tgtEl>
                                          <p:spTgt spid="2097217"/>
                                        </p:tgtEl>
                                        <p:attrNameLst>
                                          <p:attrName>style.visibility</p:attrName>
                                        </p:attrNameLst>
                                      </p:cBhvr>
                                      <p:to>
                                        <p:strVal val="visible"/>
                                      </p:to>
                                    </p:set>
                                    <p:anim calcmode="lin" valueType="num">
                                      <p:cBhvr>
                                        <p:cTn id="37" dur="500" fill="hold"/>
                                        <p:tgtEl>
                                          <p:spTgt spid="2097217"/>
                                        </p:tgtEl>
                                        <p:attrNameLst>
                                          <p:attrName>ppt_w</p:attrName>
                                        </p:attrNameLst>
                                      </p:cBhvr>
                                      <p:tavLst>
                                        <p:tav tm="0">
                                          <p:val>
                                            <p:fltVal val="0.0"/>
                                          </p:val>
                                        </p:tav>
                                        <p:tav tm="100000">
                                          <p:val>
                                            <p:strVal val="#ppt_w"/>
                                          </p:val>
                                        </p:tav>
                                      </p:tavLst>
                                    </p:anim>
                                    <p:anim calcmode="lin" valueType="num">
                                      <p:cBhvr>
                                        <p:cTn id="38" dur="500" fill="hold"/>
                                        <p:tgtEl>
                                          <p:spTgt spid="2097217"/>
                                        </p:tgtEl>
                                        <p:attrNameLst>
                                          <p:attrName>ppt_h</p:attrName>
                                        </p:attrNameLst>
                                      </p:cBhvr>
                                      <p:tavLst>
                                        <p:tav tm="0">
                                          <p:val>
                                            <p:fltVal val="0.0"/>
                                          </p:val>
                                        </p:tav>
                                        <p:tav tm="100000">
                                          <p:val>
                                            <p:strVal val="#ppt_h"/>
                                          </p:val>
                                        </p:tav>
                                      </p:tavLst>
                                    </p:anim>
                                    <p:animEffect transition="in" filter="fade">
                                      <p:cBhvr>
                                        <p:cTn id="39" dur="500"/>
                                        <p:tgtEl>
                                          <p:spTgt spid="2097217"/>
                                        </p:tgtEl>
                                      </p:cBhvr>
                                    </p:animEffect>
                                  </p:childTnLst>
                                </p:cTn>
                              </p:par>
                              <p:par>
                                <p:cTn id="40" presetID="53" presetClass="entr" presetSubtype="16" fill="hold" nodeType="withEffect">
                                  <p:stCondLst>
                                    <p:cond delay="0"/>
                                  </p:stCondLst>
                                  <p:childTnLst>
                                    <p:set>
                                      <p:cBhvr>
                                        <p:cTn id="41" dur="1" fill="hold">
                                          <p:stCondLst>
                                            <p:cond delay="0"/>
                                          </p:stCondLst>
                                        </p:cTn>
                                        <p:tgtEl>
                                          <p:spTgt spid="2097219"/>
                                        </p:tgtEl>
                                        <p:attrNameLst>
                                          <p:attrName>style.visibility</p:attrName>
                                        </p:attrNameLst>
                                      </p:cBhvr>
                                      <p:to>
                                        <p:strVal val="visible"/>
                                      </p:to>
                                    </p:set>
                                    <p:anim calcmode="lin" valueType="num">
                                      <p:cBhvr>
                                        <p:cTn id="42" dur="500" fill="hold"/>
                                        <p:tgtEl>
                                          <p:spTgt spid="2097219"/>
                                        </p:tgtEl>
                                        <p:attrNameLst>
                                          <p:attrName>ppt_w</p:attrName>
                                        </p:attrNameLst>
                                      </p:cBhvr>
                                      <p:tavLst>
                                        <p:tav tm="0">
                                          <p:val>
                                            <p:fltVal val="0.0"/>
                                          </p:val>
                                        </p:tav>
                                        <p:tav tm="100000">
                                          <p:val>
                                            <p:strVal val="#ppt_w"/>
                                          </p:val>
                                        </p:tav>
                                      </p:tavLst>
                                    </p:anim>
                                    <p:anim calcmode="lin" valueType="num">
                                      <p:cBhvr>
                                        <p:cTn id="43" dur="500" fill="hold"/>
                                        <p:tgtEl>
                                          <p:spTgt spid="2097219"/>
                                        </p:tgtEl>
                                        <p:attrNameLst>
                                          <p:attrName>ppt_h</p:attrName>
                                        </p:attrNameLst>
                                      </p:cBhvr>
                                      <p:tavLst>
                                        <p:tav tm="0">
                                          <p:val>
                                            <p:fltVal val="0.0"/>
                                          </p:val>
                                        </p:tav>
                                        <p:tav tm="100000">
                                          <p:val>
                                            <p:strVal val="#ppt_h"/>
                                          </p:val>
                                        </p:tav>
                                      </p:tavLst>
                                    </p:anim>
                                    <p:animEffect transition="in" filter="fade">
                                      <p:cBhvr>
                                        <p:cTn id="44" dur="500"/>
                                        <p:tgtEl>
                                          <p:spTgt spid="2097219"/>
                                        </p:tgtEl>
                                      </p:cBhvr>
                                    </p:animEffect>
                                  </p:childTnLst>
                                </p:cTn>
                              </p:par>
                              <p:par>
                                <p:cTn id="45" presetID="53" presetClass="entr" presetSubtype="16" fill="hold" nodeType="withEffect">
                                  <p:stCondLst>
                                    <p:cond delay="0"/>
                                  </p:stCondLst>
                                  <p:childTnLst>
                                    <p:set>
                                      <p:cBhvr>
                                        <p:cTn id="46" dur="1" fill="hold">
                                          <p:stCondLst>
                                            <p:cond delay="0"/>
                                          </p:stCondLst>
                                        </p:cTn>
                                        <p:tgtEl>
                                          <p:spTgt spid="2097224"/>
                                        </p:tgtEl>
                                        <p:attrNameLst>
                                          <p:attrName>style.visibility</p:attrName>
                                        </p:attrNameLst>
                                      </p:cBhvr>
                                      <p:to>
                                        <p:strVal val="visible"/>
                                      </p:to>
                                    </p:set>
                                    <p:anim calcmode="lin" valueType="num">
                                      <p:cBhvr>
                                        <p:cTn id="47" dur="500" fill="hold"/>
                                        <p:tgtEl>
                                          <p:spTgt spid="2097224"/>
                                        </p:tgtEl>
                                        <p:attrNameLst>
                                          <p:attrName>ppt_w</p:attrName>
                                        </p:attrNameLst>
                                      </p:cBhvr>
                                      <p:tavLst>
                                        <p:tav tm="0">
                                          <p:val>
                                            <p:fltVal val="0.0"/>
                                          </p:val>
                                        </p:tav>
                                        <p:tav tm="100000">
                                          <p:val>
                                            <p:strVal val="#ppt_w"/>
                                          </p:val>
                                        </p:tav>
                                      </p:tavLst>
                                    </p:anim>
                                    <p:anim calcmode="lin" valueType="num">
                                      <p:cBhvr>
                                        <p:cTn id="48" dur="500" fill="hold"/>
                                        <p:tgtEl>
                                          <p:spTgt spid="2097224"/>
                                        </p:tgtEl>
                                        <p:attrNameLst>
                                          <p:attrName>ppt_h</p:attrName>
                                        </p:attrNameLst>
                                      </p:cBhvr>
                                      <p:tavLst>
                                        <p:tav tm="0">
                                          <p:val>
                                            <p:fltVal val="0.0"/>
                                          </p:val>
                                        </p:tav>
                                        <p:tav tm="100000">
                                          <p:val>
                                            <p:strVal val="#ppt_h"/>
                                          </p:val>
                                        </p:tav>
                                      </p:tavLst>
                                    </p:anim>
                                    <p:animEffect transition="in" filter="fade">
                                      <p:cBhvr>
                                        <p:cTn id="49" dur="500"/>
                                        <p:tgtEl>
                                          <p:spTgt spid="2097224"/>
                                        </p:tgtEl>
                                      </p:cBhvr>
                                    </p:animEffect>
                                  </p:childTnLst>
                                </p:cTn>
                              </p:par>
                              <p:par>
                                <p:cTn id="50" presetID="53" presetClass="entr" presetSubtype="16" fill="hold" nodeType="withEffect">
                                  <p:stCondLst>
                                    <p:cond delay="0"/>
                                  </p:stCondLst>
                                  <p:childTnLst>
                                    <p:set>
                                      <p:cBhvr>
                                        <p:cTn id="51" dur="1" fill="hold">
                                          <p:stCondLst>
                                            <p:cond delay="0"/>
                                          </p:stCondLst>
                                        </p:cTn>
                                        <p:tgtEl>
                                          <p:spTgt spid="2097223"/>
                                        </p:tgtEl>
                                        <p:attrNameLst>
                                          <p:attrName>style.visibility</p:attrName>
                                        </p:attrNameLst>
                                      </p:cBhvr>
                                      <p:to>
                                        <p:strVal val="visible"/>
                                      </p:to>
                                    </p:set>
                                    <p:anim calcmode="lin" valueType="num">
                                      <p:cBhvr>
                                        <p:cTn id="52" dur="500" fill="hold"/>
                                        <p:tgtEl>
                                          <p:spTgt spid="2097223"/>
                                        </p:tgtEl>
                                        <p:attrNameLst>
                                          <p:attrName>ppt_w</p:attrName>
                                        </p:attrNameLst>
                                      </p:cBhvr>
                                      <p:tavLst>
                                        <p:tav tm="0">
                                          <p:val>
                                            <p:fltVal val="0.0"/>
                                          </p:val>
                                        </p:tav>
                                        <p:tav tm="100000">
                                          <p:val>
                                            <p:strVal val="#ppt_w"/>
                                          </p:val>
                                        </p:tav>
                                      </p:tavLst>
                                    </p:anim>
                                    <p:anim calcmode="lin" valueType="num">
                                      <p:cBhvr>
                                        <p:cTn id="53" dur="500" fill="hold"/>
                                        <p:tgtEl>
                                          <p:spTgt spid="2097223"/>
                                        </p:tgtEl>
                                        <p:attrNameLst>
                                          <p:attrName>ppt_h</p:attrName>
                                        </p:attrNameLst>
                                      </p:cBhvr>
                                      <p:tavLst>
                                        <p:tav tm="0">
                                          <p:val>
                                            <p:fltVal val="0.0"/>
                                          </p:val>
                                        </p:tav>
                                        <p:tav tm="100000">
                                          <p:val>
                                            <p:strVal val="#ppt_h"/>
                                          </p:val>
                                        </p:tav>
                                      </p:tavLst>
                                    </p:anim>
                                    <p:animEffect transition="in" filter="fade">
                                      <p:cBhvr>
                                        <p:cTn id="54" dur="500"/>
                                        <p:tgtEl>
                                          <p:spTgt spid="2097223"/>
                                        </p:tgtEl>
                                      </p:cBhvr>
                                    </p:animEffect>
                                  </p:childTnLst>
                                </p:cTn>
                              </p:par>
                              <p:par>
                                <p:cTn id="55" presetID="53" presetClass="entr" presetSubtype="16" fill="hold" nodeType="withEffect">
                                  <p:stCondLst>
                                    <p:cond delay="0"/>
                                  </p:stCondLst>
                                  <p:childTnLst>
                                    <p:set>
                                      <p:cBhvr>
                                        <p:cTn id="56" dur="1" fill="hold">
                                          <p:stCondLst>
                                            <p:cond delay="0"/>
                                          </p:stCondLst>
                                        </p:cTn>
                                        <p:tgtEl>
                                          <p:spTgt spid="2097221"/>
                                        </p:tgtEl>
                                        <p:attrNameLst>
                                          <p:attrName>style.visibility</p:attrName>
                                        </p:attrNameLst>
                                      </p:cBhvr>
                                      <p:to>
                                        <p:strVal val="visible"/>
                                      </p:to>
                                    </p:set>
                                    <p:anim calcmode="lin" valueType="num">
                                      <p:cBhvr>
                                        <p:cTn id="57" dur="500" fill="hold"/>
                                        <p:tgtEl>
                                          <p:spTgt spid="2097221"/>
                                        </p:tgtEl>
                                        <p:attrNameLst>
                                          <p:attrName>ppt_w</p:attrName>
                                        </p:attrNameLst>
                                      </p:cBhvr>
                                      <p:tavLst>
                                        <p:tav tm="0">
                                          <p:val>
                                            <p:fltVal val="0.0"/>
                                          </p:val>
                                        </p:tav>
                                        <p:tav tm="100000">
                                          <p:val>
                                            <p:strVal val="#ppt_w"/>
                                          </p:val>
                                        </p:tav>
                                      </p:tavLst>
                                    </p:anim>
                                    <p:anim calcmode="lin" valueType="num">
                                      <p:cBhvr>
                                        <p:cTn id="58" dur="500" fill="hold"/>
                                        <p:tgtEl>
                                          <p:spTgt spid="2097221"/>
                                        </p:tgtEl>
                                        <p:attrNameLst>
                                          <p:attrName>ppt_h</p:attrName>
                                        </p:attrNameLst>
                                      </p:cBhvr>
                                      <p:tavLst>
                                        <p:tav tm="0">
                                          <p:val>
                                            <p:fltVal val="0.0"/>
                                          </p:val>
                                        </p:tav>
                                        <p:tav tm="100000">
                                          <p:val>
                                            <p:strVal val="#ppt_h"/>
                                          </p:val>
                                        </p:tav>
                                      </p:tavLst>
                                    </p:anim>
                                    <p:animEffect transition="in" filter="fade">
                                      <p:cBhvr>
                                        <p:cTn id="59" dur="500"/>
                                        <p:tgtEl>
                                          <p:spTgt spid="2097221"/>
                                        </p:tgtEl>
                                      </p:cBhvr>
                                    </p:animEffect>
                                  </p:childTnLst>
                                </p:cTn>
                              </p:par>
                              <p:par>
                                <p:cTn id="60" presetID="53" presetClass="entr" presetSubtype="16" fill="hold" nodeType="withEffect">
                                  <p:stCondLst>
                                    <p:cond delay="0"/>
                                  </p:stCondLst>
                                  <p:childTnLst>
                                    <p:set>
                                      <p:cBhvr>
                                        <p:cTn id="61" dur="1" fill="hold">
                                          <p:stCondLst>
                                            <p:cond delay="0"/>
                                          </p:stCondLst>
                                        </p:cTn>
                                        <p:tgtEl>
                                          <p:spTgt spid="2097222"/>
                                        </p:tgtEl>
                                        <p:attrNameLst>
                                          <p:attrName>style.visibility</p:attrName>
                                        </p:attrNameLst>
                                      </p:cBhvr>
                                      <p:to>
                                        <p:strVal val="visible"/>
                                      </p:to>
                                    </p:set>
                                    <p:anim calcmode="lin" valueType="num">
                                      <p:cBhvr>
                                        <p:cTn id="62" dur="500" fill="hold"/>
                                        <p:tgtEl>
                                          <p:spTgt spid="2097222"/>
                                        </p:tgtEl>
                                        <p:attrNameLst>
                                          <p:attrName>ppt_w</p:attrName>
                                        </p:attrNameLst>
                                      </p:cBhvr>
                                      <p:tavLst>
                                        <p:tav tm="0">
                                          <p:val>
                                            <p:fltVal val="0.0"/>
                                          </p:val>
                                        </p:tav>
                                        <p:tav tm="100000">
                                          <p:val>
                                            <p:strVal val="#ppt_w"/>
                                          </p:val>
                                        </p:tav>
                                      </p:tavLst>
                                    </p:anim>
                                    <p:anim calcmode="lin" valueType="num">
                                      <p:cBhvr>
                                        <p:cTn id="63" dur="500" fill="hold"/>
                                        <p:tgtEl>
                                          <p:spTgt spid="2097222"/>
                                        </p:tgtEl>
                                        <p:attrNameLst>
                                          <p:attrName>ppt_h</p:attrName>
                                        </p:attrNameLst>
                                      </p:cBhvr>
                                      <p:tavLst>
                                        <p:tav tm="0">
                                          <p:val>
                                            <p:fltVal val="0.0"/>
                                          </p:val>
                                        </p:tav>
                                        <p:tav tm="100000">
                                          <p:val>
                                            <p:strVal val="#ppt_h"/>
                                          </p:val>
                                        </p:tav>
                                      </p:tavLst>
                                    </p:anim>
                                    <p:animEffect transition="in" filter="fade">
                                      <p:cBhvr>
                                        <p:cTn id="64" dur="500"/>
                                        <p:tgtEl>
                                          <p:spTgt spid="2097222"/>
                                        </p:tgtEl>
                                      </p:cBhvr>
                                    </p:animEffect>
                                  </p:childTnLst>
                                </p:cTn>
                              </p:par>
                              <p:par>
                                <p:cTn id="65" presetID="53" presetClass="entr" presetSubtype="16" fill="hold" nodeType="withEffect">
                                  <p:stCondLst>
                                    <p:cond delay="0"/>
                                  </p:stCondLst>
                                  <p:childTnLst>
                                    <p:set>
                                      <p:cBhvr>
                                        <p:cTn id="66" dur="1" fill="hold">
                                          <p:stCondLst>
                                            <p:cond delay="0"/>
                                          </p:stCondLst>
                                        </p:cTn>
                                        <p:tgtEl>
                                          <p:spTgt spid="2097220"/>
                                        </p:tgtEl>
                                        <p:attrNameLst>
                                          <p:attrName>style.visibility</p:attrName>
                                        </p:attrNameLst>
                                      </p:cBhvr>
                                      <p:to>
                                        <p:strVal val="visible"/>
                                      </p:to>
                                    </p:set>
                                    <p:anim calcmode="lin" valueType="num">
                                      <p:cBhvr>
                                        <p:cTn id="67" dur="500" fill="hold"/>
                                        <p:tgtEl>
                                          <p:spTgt spid="2097220"/>
                                        </p:tgtEl>
                                        <p:attrNameLst>
                                          <p:attrName>ppt_w</p:attrName>
                                        </p:attrNameLst>
                                      </p:cBhvr>
                                      <p:tavLst>
                                        <p:tav tm="0">
                                          <p:val>
                                            <p:fltVal val="0.0"/>
                                          </p:val>
                                        </p:tav>
                                        <p:tav tm="100000">
                                          <p:val>
                                            <p:strVal val="#ppt_w"/>
                                          </p:val>
                                        </p:tav>
                                      </p:tavLst>
                                    </p:anim>
                                    <p:anim calcmode="lin" valueType="num">
                                      <p:cBhvr>
                                        <p:cTn id="68" dur="500" fill="hold"/>
                                        <p:tgtEl>
                                          <p:spTgt spid="2097220"/>
                                        </p:tgtEl>
                                        <p:attrNameLst>
                                          <p:attrName>ppt_h</p:attrName>
                                        </p:attrNameLst>
                                      </p:cBhvr>
                                      <p:tavLst>
                                        <p:tav tm="0">
                                          <p:val>
                                            <p:fltVal val="0.0"/>
                                          </p:val>
                                        </p:tav>
                                        <p:tav tm="100000">
                                          <p:val>
                                            <p:strVal val="#ppt_h"/>
                                          </p:val>
                                        </p:tav>
                                      </p:tavLst>
                                    </p:anim>
                                    <p:animEffect transition="in" filter="fade">
                                      <p:cBhvr>
                                        <p:cTn id="69" dur="500"/>
                                        <p:tgtEl>
                                          <p:spTgt spid="2097220"/>
                                        </p:tgtEl>
                                      </p:cBhvr>
                                    </p:animEffect>
                                  </p:childTnLst>
                                </p:cTn>
                              </p:par>
                            </p:childTnLst>
                          </p:cTn>
                        </p:par>
                        <p:par>
                          <p:cTn id="70" fill="hold">
                            <p:stCondLst>
                              <p:cond delay="500"/>
                            </p:stCondLst>
                            <p:childTnLst>
                              <p:par>
                                <p:cTn id="71" presetID="41" presetClass="entr" presetSubtype="0" fill="hold" grpId="0" nodeType="afterEffect">
                                  <p:stCondLst>
                                    <p:cond delay="0"/>
                                  </p:stCondLst>
                                  <p:iterate type="lt">
                                    <p:tmPct val="10000"/>
                                  </p:iterate>
                                  <p:childTnLst>
                                    <p:set>
                                      <p:cBhvr>
                                        <p:cTn id="72" dur="1" fill="hold">
                                          <p:stCondLst>
                                            <p:cond delay="0"/>
                                          </p:stCondLst>
                                        </p:cTn>
                                        <p:tgtEl>
                                          <p:spTgt spid="1049202"/>
                                        </p:tgtEl>
                                        <p:attrNameLst>
                                          <p:attrName>style.visibility</p:attrName>
                                        </p:attrNameLst>
                                      </p:cBhvr>
                                      <p:to>
                                        <p:strVal val="visible"/>
                                      </p:to>
                                    </p:set>
                                    <p:anim calcmode="lin" valueType="num">
                                      <p:cBhvr>
                                        <p:cTn id="73" dur="750" fill="hold"/>
                                        <p:tgtEl>
                                          <p:spTgt spid="1049202"/>
                                        </p:tgtEl>
                                        <p:attrNameLst>
                                          <p:attrName>ppt_x</p:attrName>
                                        </p:attrNameLst>
                                      </p:cBhvr>
                                      <p:tavLst>
                                        <p:tav tm="0">
                                          <p:val>
                                            <p:strVal val="#ppt_x"/>
                                          </p:val>
                                        </p:tav>
                                        <p:tav tm="50000">
                                          <p:val>
                                            <p:strVal val="#ppt_x+.1"/>
                                          </p:val>
                                        </p:tav>
                                        <p:tav tm="100000">
                                          <p:val>
                                            <p:strVal val="#ppt_x"/>
                                          </p:val>
                                        </p:tav>
                                      </p:tavLst>
                                    </p:anim>
                                    <p:anim calcmode="lin" valueType="num">
                                      <p:cBhvr>
                                        <p:cTn id="74" dur="750" fill="hold"/>
                                        <p:tgtEl>
                                          <p:spTgt spid="1049202"/>
                                        </p:tgtEl>
                                        <p:attrNameLst>
                                          <p:attrName>ppt_y</p:attrName>
                                        </p:attrNameLst>
                                      </p:cBhvr>
                                      <p:tavLst>
                                        <p:tav tm="0">
                                          <p:val>
                                            <p:strVal val="#ppt_y"/>
                                          </p:val>
                                        </p:tav>
                                        <p:tav tm="100000">
                                          <p:val>
                                            <p:strVal val="#ppt_y"/>
                                          </p:val>
                                        </p:tav>
                                      </p:tavLst>
                                    </p:anim>
                                    <p:anim calcmode="lin" valueType="num">
                                      <p:cBhvr>
                                        <p:cTn id="75" dur="750" fill="hold"/>
                                        <p:tgtEl>
                                          <p:spTgt spid="1049202"/>
                                        </p:tgtEl>
                                        <p:attrNameLst>
                                          <p:attrName>ppt_h</p:attrName>
                                        </p:attrNameLst>
                                      </p:cBhvr>
                                      <p:tavLst>
                                        <p:tav tm="0">
                                          <p:val>
                                            <p:strVal val="#ppt_h/10"/>
                                          </p:val>
                                        </p:tav>
                                        <p:tav tm="50000">
                                          <p:val>
                                            <p:strVal val="#ppt_h+.01"/>
                                          </p:val>
                                        </p:tav>
                                        <p:tav tm="100000">
                                          <p:val>
                                            <p:strVal val="#ppt_h"/>
                                          </p:val>
                                        </p:tav>
                                      </p:tavLst>
                                    </p:anim>
                                    <p:anim calcmode="lin" valueType="num">
                                      <p:cBhvr>
                                        <p:cTn id="76" dur="750" fill="hold"/>
                                        <p:tgtEl>
                                          <p:spTgt spid="1049202"/>
                                        </p:tgtEl>
                                        <p:attrNameLst>
                                          <p:attrName>ppt_w</p:attrName>
                                        </p:attrNameLst>
                                      </p:cBhvr>
                                      <p:tavLst>
                                        <p:tav tm="0">
                                          <p:val>
                                            <p:strVal val="#ppt_w/10"/>
                                          </p:val>
                                        </p:tav>
                                        <p:tav tm="50000">
                                          <p:val>
                                            <p:strVal val="#ppt_w+.01"/>
                                          </p:val>
                                        </p:tav>
                                        <p:tav tm="100000">
                                          <p:val>
                                            <p:strVal val="#ppt_w"/>
                                          </p:val>
                                        </p:tav>
                                      </p:tavLst>
                                    </p:anim>
                                    <p:animEffect transition="in" filter="fade">
                                      <p:cBhvr>
                                        <p:cTn id="77" dur="750"/>
                                        <p:tgtEl>
                                          <p:spTgt spid="1049202"/>
                                        </p:tgtEl>
                                      </p:cBhvr>
                                    </p:animEffect>
                                  </p:childTnLst>
                                </p:cTn>
                              </p:par>
                              <p:par>
                                <p:cTn id="78" presetID="41" presetClass="entr" presetSubtype="0" fill="hold" grpId="0" nodeType="withEffect">
                                  <p:stCondLst>
                                    <p:cond delay="0"/>
                                  </p:stCondLst>
                                  <p:iterate type="lt">
                                    <p:tmPct val="10000"/>
                                  </p:iterate>
                                  <p:childTnLst>
                                    <p:set>
                                      <p:cBhvr>
                                        <p:cTn id="79" dur="1" fill="hold">
                                          <p:stCondLst>
                                            <p:cond delay="0"/>
                                          </p:stCondLst>
                                        </p:cTn>
                                        <p:tgtEl>
                                          <p:spTgt spid="1049203"/>
                                        </p:tgtEl>
                                        <p:attrNameLst>
                                          <p:attrName>style.visibility</p:attrName>
                                        </p:attrNameLst>
                                      </p:cBhvr>
                                      <p:to>
                                        <p:strVal val="visible"/>
                                      </p:to>
                                    </p:set>
                                    <p:anim calcmode="lin" valueType="num">
                                      <p:cBhvr>
                                        <p:cTn id="80" dur="750" fill="hold"/>
                                        <p:tgtEl>
                                          <p:spTgt spid="1049203"/>
                                        </p:tgtEl>
                                        <p:attrNameLst>
                                          <p:attrName>ppt_x</p:attrName>
                                        </p:attrNameLst>
                                      </p:cBhvr>
                                      <p:tavLst>
                                        <p:tav tm="0">
                                          <p:val>
                                            <p:strVal val="#ppt_x"/>
                                          </p:val>
                                        </p:tav>
                                        <p:tav tm="50000">
                                          <p:val>
                                            <p:strVal val="#ppt_x+.1"/>
                                          </p:val>
                                        </p:tav>
                                        <p:tav tm="100000">
                                          <p:val>
                                            <p:strVal val="#ppt_x"/>
                                          </p:val>
                                        </p:tav>
                                      </p:tavLst>
                                    </p:anim>
                                    <p:anim calcmode="lin" valueType="num">
                                      <p:cBhvr>
                                        <p:cTn id="81" dur="750" fill="hold"/>
                                        <p:tgtEl>
                                          <p:spTgt spid="1049203"/>
                                        </p:tgtEl>
                                        <p:attrNameLst>
                                          <p:attrName>ppt_y</p:attrName>
                                        </p:attrNameLst>
                                      </p:cBhvr>
                                      <p:tavLst>
                                        <p:tav tm="0">
                                          <p:val>
                                            <p:strVal val="#ppt_y"/>
                                          </p:val>
                                        </p:tav>
                                        <p:tav tm="100000">
                                          <p:val>
                                            <p:strVal val="#ppt_y"/>
                                          </p:val>
                                        </p:tav>
                                      </p:tavLst>
                                    </p:anim>
                                    <p:anim calcmode="lin" valueType="num">
                                      <p:cBhvr>
                                        <p:cTn id="82" dur="750" fill="hold"/>
                                        <p:tgtEl>
                                          <p:spTgt spid="1049203"/>
                                        </p:tgtEl>
                                        <p:attrNameLst>
                                          <p:attrName>ppt_h</p:attrName>
                                        </p:attrNameLst>
                                      </p:cBhvr>
                                      <p:tavLst>
                                        <p:tav tm="0">
                                          <p:val>
                                            <p:strVal val="#ppt_h/10"/>
                                          </p:val>
                                        </p:tav>
                                        <p:tav tm="50000">
                                          <p:val>
                                            <p:strVal val="#ppt_h+.01"/>
                                          </p:val>
                                        </p:tav>
                                        <p:tav tm="100000">
                                          <p:val>
                                            <p:strVal val="#ppt_h"/>
                                          </p:val>
                                        </p:tav>
                                      </p:tavLst>
                                    </p:anim>
                                    <p:anim calcmode="lin" valueType="num">
                                      <p:cBhvr>
                                        <p:cTn id="83" dur="750" fill="hold"/>
                                        <p:tgtEl>
                                          <p:spTgt spid="1049203"/>
                                        </p:tgtEl>
                                        <p:attrNameLst>
                                          <p:attrName>ppt_w</p:attrName>
                                        </p:attrNameLst>
                                      </p:cBhvr>
                                      <p:tavLst>
                                        <p:tav tm="0">
                                          <p:val>
                                            <p:strVal val="#ppt_w/10"/>
                                          </p:val>
                                        </p:tav>
                                        <p:tav tm="50000">
                                          <p:val>
                                            <p:strVal val="#ppt_w+.01"/>
                                          </p:val>
                                        </p:tav>
                                        <p:tav tm="100000">
                                          <p:val>
                                            <p:strVal val="#ppt_w"/>
                                          </p:val>
                                        </p:tav>
                                      </p:tavLst>
                                    </p:anim>
                                    <p:animEffect transition="in" filter="fade">
                                      <p:cBhvr>
                                        <p:cTn id="84" dur="750"/>
                                        <p:tgtEl>
                                          <p:spTgt spid="1049203"/>
                                        </p:tgtEl>
                                      </p:cBhvr>
                                    </p:animEffect>
                                  </p:childTnLst>
                                </p:cTn>
                              </p:par>
                              <p:par>
                                <p:cTn id="85" presetID="41" presetClass="entr" presetSubtype="0" fill="hold" grpId="0" nodeType="withEffect">
                                  <p:stCondLst>
                                    <p:cond delay="0"/>
                                  </p:stCondLst>
                                  <p:iterate type="lt">
                                    <p:tmPct val="10000"/>
                                  </p:iterate>
                                  <p:childTnLst>
                                    <p:set>
                                      <p:cBhvr>
                                        <p:cTn id="86" dur="1" fill="hold">
                                          <p:stCondLst>
                                            <p:cond delay="0"/>
                                          </p:stCondLst>
                                        </p:cTn>
                                        <p:tgtEl>
                                          <p:spTgt spid="1049204"/>
                                        </p:tgtEl>
                                        <p:attrNameLst>
                                          <p:attrName>style.visibility</p:attrName>
                                        </p:attrNameLst>
                                      </p:cBhvr>
                                      <p:to>
                                        <p:strVal val="visible"/>
                                      </p:to>
                                    </p:set>
                                    <p:anim calcmode="lin" valueType="num">
                                      <p:cBhvr>
                                        <p:cTn id="87" dur="750" fill="hold"/>
                                        <p:tgtEl>
                                          <p:spTgt spid="1049204"/>
                                        </p:tgtEl>
                                        <p:attrNameLst>
                                          <p:attrName>ppt_x</p:attrName>
                                        </p:attrNameLst>
                                      </p:cBhvr>
                                      <p:tavLst>
                                        <p:tav tm="0">
                                          <p:val>
                                            <p:strVal val="#ppt_x"/>
                                          </p:val>
                                        </p:tav>
                                        <p:tav tm="50000">
                                          <p:val>
                                            <p:strVal val="#ppt_x+.1"/>
                                          </p:val>
                                        </p:tav>
                                        <p:tav tm="100000">
                                          <p:val>
                                            <p:strVal val="#ppt_x"/>
                                          </p:val>
                                        </p:tav>
                                      </p:tavLst>
                                    </p:anim>
                                    <p:anim calcmode="lin" valueType="num">
                                      <p:cBhvr>
                                        <p:cTn id="88" dur="750" fill="hold"/>
                                        <p:tgtEl>
                                          <p:spTgt spid="1049204"/>
                                        </p:tgtEl>
                                        <p:attrNameLst>
                                          <p:attrName>ppt_y</p:attrName>
                                        </p:attrNameLst>
                                      </p:cBhvr>
                                      <p:tavLst>
                                        <p:tav tm="0">
                                          <p:val>
                                            <p:strVal val="#ppt_y"/>
                                          </p:val>
                                        </p:tav>
                                        <p:tav tm="100000">
                                          <p:val>
                                            <p:strVal val="#ppt_y"/>
                                          </p:val>
                                        </p:tav>
                                      </p:tavLst>
                                    </p:anim>
                                    <p:anim calcmode="lin" valueType="num">
                                      <p:cBhvr>
                                        <p:cTn id="89" dur="750" fill="hold"/>
                                        <p:tgtEl>
                                          <p:spTgt spid="1049204"/>
                                        </p:tgtEl>
                                        <p:attrNameLst>
                                          <p:attrName>ppt_h</p:attrName>
                                        </p:attrNameLst>
                                      </p:cBhvr>
                                      <p:tavLst>
                                        <p:tav tm="0">
                                          <p:val>
                                            <p:strVal val="#ppt_h/10"/>
                                          </p:val>
                                        </p:tav>
                                        <p:tav tm="50000">
                                          <p:val>
                                            <p:strVal val="#ppt_h+.01"/>
                                          </p:val>
                                        </p:tav>
                                        <p:tav tm="100000">
                                          <p:val>
                                            <p:strVal val="#ppt_h"/>
                                          </p:val>
                                        </p:tav>
                                      </p:tavLst>
                                    </p:anim>
                                    <p:anim calcmode="lin" valueType="num">
                                      <p:cBhvr>
                                        <p:cTn id="90" dur="750" fill="hold"/>
                                        <p:tgtEl>
                                          <p:spTgt spid="1049204"/>
                                        </p:tgtEl>
                                        <p:attrNameLst>
                                          <p:attrName>ppt_w</p:attrName>
                                        </p:attrNameLst>
                                      </p:cBhvr>
                                      <p:tavLst>
                                        <p:tav tm="0">
                                          <p:val>
                                            <p:strVal val="#ppt_w/10"/>
                                          </p:val>
                                        </p:tav>
                                        <p:tav tm="50000">
                                          <p:val>
                                            <p:strVal val="#ppt_w+.01"/>
                                          </p:val>
                                        </p:tav>
                                        <p:tav tm="100000">
                                          <p:val>
                                            <p:strVal val="#ppt_w"/>
                                          </p:val>
                                        </p:tav>
                                      </p:tavLst>
                                    </p:anim>
                                    <p:animEffect transition="in" filter="fade">
                                      <p:cBhvr>
                                        <p:cTn id="91" dur="750"/>
                                        <p:tgtEl>
                                          <p:spTgt spid="1049204"/>
                                        </p:tgtEl>
                                      </p:cBhvr>
                                    </p:animEffect>
                                  </p:childTnLst>
                                </p:cTn>
                              </p:par>
                              <p:par>
                                <p:cTn id="92" presetID="41" presetClass="entr" presetSubtype="0" fill="hold" grpId="0" nodeType="withEffect">
                                  <p:stCondLst>
                                    <p:cond delay="0"/>
                                  </p:stCondLst>
                                  <p:iterate type="lt">
                                    <p:tmPct val="10000"/>
                                  </p:iterate>
                                  <p:childTnLst>
                                    <p:set>
                                      <p:cBhvr>
                                        <p:cTn id="93" dur="1" fill="hold">
                                          <p:stCondLst>
                                            <p:cond delay="0"/>
                                          </p:stCondLst>
                                        </p:cTn>
                                        <p:tgtEl>
                                          <p:spTgt spid="1049205"/>
                                        </p:tgtEl>
                                        <p:attrNameLst>
                                          <p:attrName>style.visibility</p:attrName>
                                        </p:attrNameLst>
                                      </p:cBhvr>
                                      <p:to>
                                        <p:strVal val="visible"/>
                                      </p:to>
                                    </p:set>
                                    <p:anim calcmode="lin" valueType="num">
                                      <p:cBhvr>
                                        <p:cTn id="94" dur="750" fill="hold"/>
                                        <p:tgtEl>
                                          <p:spTgt spid="1049205"/>
                                        </p:tgtEl>
                                        <p:attrNameLst>
                                          <p:attrName>ppt_x</p:attrName>
                                        </p:attrNameLst>
                                      </p:cBhvr>
                                      <p:tavLst>
                                        <p:tav tm="0">
                                          <p:val>
                                            <p:strVal val="#ppt_x"/>
                                          </p:val>
                                        </p:tav>
                                        <p:tav tm="50000">
                                          <p:val>
                                            <p:strVal val="#ppt_x+.1"/>
                                          </p:val>
                                        </p:tav>
                                        <p:tav tm="100000">
                                          <p:val>
                                            <p:strVal val="#ppt_x"/>
                                          </p:val>
                                        </p:tav>
                                      </p:tavLst>
                                    </p:anim>
                                    <p:anim calcmode="lin" valueType="num">
                                      <p:cBhvr>
                                        <p:cTn id="95" dur="750" fill="hold"/>
                                        <p:tgtEl>
                                          <p:spTgt spid="1049205"/>
                                        </p:tgtEl>
                                        <p:attrNameLst>
                                          <p:attrName>ppt_y</p:attrName>
                                        </p:attrNameLst>
                                      </p:cBhvr>
                                      <p:tavLst>
                                        <p:tav tm="0">
                                          <p:val>
                                            <p:strVal val="#ppt_y"/>
                                          </p:val>
                                        </p:tav>
                                        <p:tav tm="100000">
                                          <p:val>
                                            <p:strVal val="#ppt_y"/>
                                          </p:val>
                                        </p:tav>
                                      </p:tavLst>
                                    </p:anim>
                                    <p:anim calcmode="lin" valueType="num">
                                      <p:cBhvr>
                                        <p:cTn id="96" dur="750" fill="hold"/>
                                        <p:tgtEl>
                                          <p:spTgt spid="1049205"/>
                                        </p:tgtEl>
                                        <p:attrNameLst>
                                          <p:attrName>ppt_h</p:attrName>
                                        </p:attrNameLst>
                                      </p:cBhvr>
                                      <p:tavLst>
                                        <p:tav tm="0">
                                          <p:val>
                                            <p:strVal val="#ppt_h/10"/>
                                          </p:val>
                                        </p:tav>
                                        <p:tav tm="50000">
                                          <p:val>
                                            <p:strVal val="#ppt_h+.01"/>
                                          </p:val>
                                        </p:tav>
                                        <p:tav tm="100000">
                                          <p:val>
                                            <p:strVal val="#ppt_h"/>
                                          </p:val>
                                        </p:tav>
                                      </p:tavLst>
                                    </p:anim>
                                    <p:anim calcmode="lin" valueType="num">
                                      <p:cBhvr>
                                        <p:cTn id="97" dur="750" fill="hold"/>
                                        <p:tgtEl>
                                          <p:spTgt spid="1049205"/>
                                        </p:tgtEl>
                                        <p:attrNameLst>
                                          <p:attrName>ppt_w</p:attrName>
                                        </p:attrNameLst>
                                      </p:cBhvr>
                                      <p:tavLst>
                                        <p:tav tm="0">
                                          <p:val>
                                            <p:strVal val="#ppt_w/10"/>
                                          </p:val>
                                        </p:tav>
                                        <p:tav tm="50000">
                                          <p:val>
                                            <p:strVal val="#ppt_w+.01"/>
                                          </p:val>
                                        </p:tav>
                                        <p:tav tm="100000">
                                          <p:val>
                                            <p:strVal val="#ppt_w"/>
                                          </p:val>
                                        </p:tav>
                                      </p:tavLst>
                                    </p:anim>
                                    <p:animEffect transition="in" filter="fade">
                                      <p:cBhvr>
                                        <p:cTn id="98" dur="750"/>
                                        <p:tgtEl>
                                          <p:spTgt spid="1049205"/>
                                        </p:tgtEl>
                                      </p:cBhvr>
                                    </p:animEffect>
                                  </p:childTnLst>
                                </p:cTn>
                              </p:par>
                              <p:par>
                                <p:cTn id="99" presetID="41" presetClass="entr" presetSubtype="0" fill="hold" grpId="0" nodeType="withEffect">
                                  <p:stCondLst>
                                    <p:cond delay="0"/>
                                  </p:stCondLst>
                                  <p:iterate type="lt">
                                    <p:tmPct val="10000"/>
                                  </p:iterate>
                                  <p:childTnLst>
                                    <p:set>
                                      <p:cBhvr>
                                        <p:cTn id="100" dur="1" fill="hold">
                                          <p:stCondLst>
                                            <p:cond delay="0"/>
                                          </p:stCondLst>
                                        </p:cTn>
                                        <p:tgtEl>
                                          <p:spTgt spid="1049208"/>
                                        </p:tgtEl>
                                        <p:attrNameLst>
                                          <p:attrName>style.visibility</p:attrName>
                                        </p:attrNameLst>
                                      </p:cBhvr>
                                      <p:to>
                                        <p:strVal val="visible"/>
                                      </p:to>
                                    </p:set>
                                    <p:anim calcmode="lin" valueType="num">
                                      <p:cBhvr>
                                        <p:cTn id="101" dur="750" fill="hold"/>
                                        <p:tgtEl>
                                          <p:spTgt spid="1049208"/>
                                        </p:tgtEl>
                                        <p:attrNameLst>
                                          <p:attrName>ppt_x</p:attrName>
                                        </p:attrNameLst>
                                      </p:cBhvr>
                                      <p:tavLst>
                                        <p:tav tm="0">
                                          <p:val>
                                            <p:strVal val="#ppt_x"/>
                                          </p:val>
                                        </p:tav>
                                        <p:tav tm="50000">
                                          <p:val>
                                            <p:strVal val="#ppt_x+.1"/>
                                          </p:val>
                                        </p:tav>
                                        <p:tav tm="100000">
                                          <p:val>
                                            <p:strVal val="#ppt_x"/>
                                          </p:val>
                                        </p:tav>
                                      </p:tavLst>
                                    </p:anim>
                                    <p:anim calcmode="lin" valueType="num">
                                      <p:cBhvr>
                                        <p:cTn id="102" dur="750" fill="hold"/>
                                        <p:tgtEl>
                                          <p:spTgt spid="1049208"/>
                                        </p:tgtEl>
                                        <p:attrNameLst>
                                          <p:attrName>ppt_y</p:attrName>
                                        </p:attrNameLst>
                                      </p:cBhvr>
                                      <p:tavLst>
                                        <p:tav tm="0">
                                          <p:val>
                                            <p:strVal val="#ppt_y"/>
                                          </p:val>
                                        </p:tav>
                                        <p:tav tm="100000">
                                          <p:val>
                                            <p:strVal val="#ppt_y"/>
                                          </p:val>
                                        </p:tav>
                                      </p:tavLst>
                                    </p:anim>
                                    <p:anim calcmode="lin" valueType="num">
                                      <p:cBhvr>
                                        <p:cTn id="103" dur="750" fill="hold"/>
                                        <p:tgtEl>
                                          <p:spTgt spid="1049208"/>
                                        </p:tgtEl>
                                        <p:attrNameLst>
                                          <p:attrName>ppt_h</p:attrName>
                                        </p:attrNameLst>
                                      </p:cBhvr>
                                      <p:tavLst>
                                        <p:tav tm="0">
                                          <p:val>
                                            <p:strVal val="#ppt_h/10"/>
                                          </p:val>
                                        </p:tav>
                                        <p:tav tm="50000">
                                          <p:val>
                                            <p:strVal val="#ppt_h+.01"/>
                                          </p:val>
                                        </p:tav>
                                        <p:tav tm="100000">
                                          <p:val>
                                            <p:strVal val="#ppt_h"/>
                                          </p:val>
                                        </p:tav>
                                      </p:tavLst>
                                    </p:anim>
                                    <p:anim calcmode="lin" valueType="num">
                                      <p:cBhvr>
                                        <p:cTn id="104" dur="750" fill="hold"/>
                                        <p:tgtEl>
                                          <p:spTgt spid="1049208"/>
                                        </p:tgtEl>
                                        <p:attrNameLst>
                                          <p:attrName>ppt_w</p:attrName>
                                        </p:attrNameLst>
                                      </p:cBhvr>
                                      <p:tavLst>
                                        <p:tav tm="0">
                                          <p:val>
                                            <p:strVal val="#ppt_w/10"/>
                                          </p:val>
                                        </p:tav>
                                        <p:tav tm="50000">
                                          <p:val>
                                            <p:strVal val="#ppt_w+.01"/>
                                          </p:val>
                                        </p:tav>
                                        <p:tav tm="100000">
                                          <p:val>
                                            <p:strVal val="#ppt_w"/>
                                          </p:val>
                                        </p:tav>
                                      </p:tavLst>
                                    </p:anim>
                                    <p:animEffect transition="in" filter="fade">
                                      <p:cBhvr>
                                        <p:cTn id="105" dur="750"/>
                                        <p:tgtEl>
                                          <p:spTgt spid="1049208"/>
                                        </p:tgtEl>
                                      </p:cBhvr>
                                    </p:animEffect>
                                  </p:childTnLst>
                                </p:cTn>
                              </p:par>
                              <p:par>
                                <p:cTn id="106" presetID="41" presetClass="entr" presetSubtype="0" fill="hold" grpId="0" nodeType="withEffect">
                                  <p:stCondLst>
                                    <p:cond delay="0"/>
                                  </p:stCondLst>
                                  <p:iterate type="lt">
                                    <p:tmPct val="10000"/>
                                  </p:iterate>
                                  <p:childTnLst>
                                    <p:set>
                                      <p:cBhvr>
                                        <p:cTn id="107" dur="1" fill="hold">
                                          <p:stCondLst>
                                            <p:cond delay="0"/>
                                          </p:stCondLst>
                                        </p:cTn>
                                        <p:tgtEl>
                                          <p:spTgt spid="1049207"/>
                                        </p:tgtEl>
                                        <p:attrNameLst>
                                          <p:attrName>style.visibility</p:attrName>
                                        </p:attrNameLst>
                                      </p:cBhvr>
                                      <p:to>
                                        <p:strVal val="visible"/>
                                      </p:to>
                                    </p:set>
                                    <p:anim calcmode="lin" valueType="num">
                                      <p:cBhvr>
                                        <p:cTn id="108" dur="750" fill="hold"/>
                                        <p:tgtEl>
                                          <p:spTgt spid="1049207"/>
                                        </p:tgtEl>
                                        <p:attrNameLst>
                                          <p:attrName>ppt_x</p:attrName>
                                        </p:attrNameLst>
                                      </p:cBhvr>
                                      <p:tavLst>
                                        <p:tav tm="0">
                                          <p:val>
                                            <p:strVal val="#ppt_x"/>
                                          </p:val>
                                        </p:tav>
                                        <p:tav tm="50000">
                                          <p:val>
                                            <p:strVal val="#ppt_x+.1"/>
                                          </p:val>
                                        </p:tav>
                                        <p:tav tm="100000">
                                          <p:val>
                                            <p:strVal val="#ppt_x"/>
                                          </p:val>
                                        </p:tav>
                                      </p:tavLst>
                                    </p:anim>
                                    <p:anim calcmode="lin" valueType="num">
                                      <p:cBhvr>
                                        <p:cTn id="109" dur="750" fill="hold"/>
                                        <p:tgtEl>
                                          <p:spTgt spid="1049207"/>
                                        </p:tgtEl>
                                        <p:attrNameLst>
                                          <p:attrName>ppt_y</p:attrName>
                                        </p:attrNameLst>
                                      </p:cBhvr>
                                      <p:tavLst>
                                        <p:tav tm="0">
                                          <p:val>
                                            <p:strVal val="#ppt_y"/>
                                          </p:val>
                                        </p:tav>
                                        <p:tav tm="100000">
                                          <p:val>
                                            <p:strVal val="#ppt_y"/>
                                          </p:val>
                                        </p:tav>
                                      </p:tavLst>
                                    </p:anim>
                                    <p:anim calcmode="lin" valueType="num">
                                      <p:cBhvr>
                                        <p:cTn id="110" dur="750" fill="hold"/>
                                        <p:tgtEl>
                                          <p:spTgt spid="1049207"/>
                                        </p:tgtEl>
                                        <p:attrNameLst>
                                          <p:attrName>ppt_h</p:attrName>
                                        </p:attrNameLst>
                                      </p:cBhvr>
                                      <p:tavLst>
                                        <p:tav tm="0">
                                          <p:val>
                                            <p:strVal val="#ppt_h/10"/>
                                          </p:val>
                                        </p:tav>
                                        <p:tav tm="50000">
                                          <p:val>
                                            <p:strVal val="#ppt_h+.01"/>
                                          </p:val>
                                        </p:tav>
                                        <p:tav tm="100000">
                                          <p:val>
                                            <p:strVal val="#ppt_h"/>
                                          </p:val>
                                        </p:tav>
                                      </p:tavLst>
                                    </p:anim>
                                    <p:anim calcmode="lin" valueType="num">
                                      <p:cBhvr>
                                        <p:cTn id="111" dur="750" fill="hold"/>
                                        <p:tgtEl>
                                          <p:spTgt spid="1049207"/>
                                        </p:tgtEl>
                                        <p:attrNameLst>
                                          <p:attrName>ppt_w</p:attrName>
                                        </p:attrNameLst>
                                      </p:cBhvr>
                                      <p:tavLst>
                                        <p:tav tm="0">
                                          <p:val>
                                            <p:strVal val="#ppt_w/10"/>
                                          </p:val>
                                        </p:tav>
                                        <p:tav tm="50000">
                                          <p:val>
                                            <p:strVal val="#ppt_w+.01"/>
                                          </p:val>
                                        </p:tav>
                                        <p:tav tm="100000">
                                          <p:val>
                                            <p:strVal val="#ppt_w"/>
                                          </p:val>
                                        </p:tav>
                                      </p:tavLst>
                                    </p:anim>
                                    <p:animEffect transition="in" filter="fade">
                                      <p:cBhvr>
                                        <p:cTn id="112" dur="750"/>
                                        <p:tgtEl>
                                          <p:spTgt spid="1049207"/>
                                        </p:tgtEl>
                                      </p:cBhvr>
                                    </p:animEffect>
                                  </p:childTnLst>
                                </p:cTn>
                              </p:par>
                              <p:par>
                                <p:cTn id="113" presetID="41" presetClass="entr" presetSubtype="0" fill="hold" grpId="0" nodeType="withEffect">
                                  <p:stCondLst>
                                    <p:cond delay="0"/>
                                  </p:stCondLst>
                                  <p:iterate type="lt">
                                    <p:tmPct val="10000"/>
                                  </p:iterate>
                                  <p:childTnLst>
                                    <p:set>
                                      <p:cBhvr>
                                        <p:cTn id="114" dur="1" fill="hold">
                                          <p:stCondLst>
                                            <p:cond delay="0"/>
                                          </p:stCondLst>
                                        </p:cTn>
                                        <p:tgtEl>
                                          <p:spTgt spid="1049209"/>
                                        </p:tgtEl>
                                        <p:attrNameLst>
                                          <p:attrName>style.visibility</p:attrName>
                                        </p:attrNameLst>
                                      </p:cBhvr>
                                      <p:to>
                                        <p:strVal val="visible"/>
                                      </p:to>
                                    </p:set>
                                    <p:anim calcmode="lin" valueType="num">
                                      <p:cBhvr>
                                        <p:cTn id="115" dur="750" fill="hold"/>
                                        <p:tgtEl>
                                          <p:spTgt spid="1049209"/>
                                        </p:tgtEl>
                                        <p:attrNameLst>
                                          <p:attrName>ppt_x</p:attrName>
                                        </p:attrNameLst>
                                      </p:cBhvr>
                                      <p:tavLst>
                                        <p:tav tm="0">
                                          <p:val>
                                            <p:strVal val="#ppt_x"/>
                                          </p:val>
                                        </p:tav>
                                        <p:tav tm="50000">
                                          <p:val>
                                            <p:strVal val="#ppt_x+.1"/>
                                          </p:val>
                                        </p:tav>
                                        <p:tav tm="100000">
                                          <p:val>
                                            <p:strVal val="#ppt_x"/>
                                          </p:val>
                                        </p:tav>
                                      </p:tavLst>
                                    </p:anim>
                                    <p:anim calcmode="lin" valueType="num">
                                      <p:cBhvr>
                                        <p:cTn id="116" dur="750" fill="hold"/>
                                        <p:tgtEl>
                                          <p:spTgt spid="1049209"/>
                                        </p:tgtEl>
                                        <p:attrNameLst>
                                          <p:attrName>ppt_y</p:attrName>
                                        </p:attrNameLst>
                                      </p:cBhvr>
                                      <p:tavLst>
                                        <p:tav tm="0">
                                          <p:val>
                                            <p:strVal val="#ppt_y"/>
                                          </p:val>
                                        </p:tav>
                                        <p:tav tm="100000">
                                          <p:val>
                                            <p:strVal val="#ppt_y"/>
                                          </p:val>
                                        </p:tav>
                                      </p:tavLst>
                                    </p:anim>
                                    <p:anim calcmode="lin" valueType="num">
                                      <p:cBhvr>
                                        <p:cTn id="117" dur="750" fill="hold"/>
                                        <p:tgtEl>
                                          <p:spTgt spid="1049209"/>
                                        </p:tgtEl>
                                        <p:attrNameLst>
                                          <p:attrName>ppt_h</p:attrName>
                                        </p:attrNameLst>
                                      </p:cBhvr>
                                      <p:tavLst>
                                        <p:tav tm="0">
                                          <p:val>
                                            <p:strVal val="#ppt_h/10"/>
                                          </p:val>
                                        </p:tav>
                                        <p:tav tm="50000">
                                          <p:val>
                                            <p:strVal val="#ppt_h+.01"/>
                                          </p:val>
                                        </p:tav>
                                        <p:tav tm="100000">
                                          <p:val>
                                            <p:strVal val="#ppt_h"/>
                                          </p:val>
                                        </p:tav>
                                      </p:tavLst>
                                    </p:anim>
                                    <p:anim calcmode="lin" valueType="num">
                                      <p:cBhvr>
                                        <p:cTn id="118" dur="750" fill="hold"/>
                                        <p:tgtEl>
                                          <p:spTgt spid="1049209"/>
                                        </p:tgtEl>
                                        <p:attrNameLst>
                                          <p:attrName>ppt_w</p:attrName>
                                        </p:attrNameLst>
                                      </p:cBhvr>
                                      <p:tavLst>
                                        <p:tav tm="0">
                                          <p:val>
                                            <p:strVal val="#ppt_w/10"/>
                                          </p:val>
                                        </p:tav>
                                        <p:tav tm="50000">
                                          <p:val>
                                            <p:strVal val="#ppt_w+.01"/>
                                          </p:val>
                                        </p:tav>
                                        <p:tav tm="100000">
                                          <p:val>
                                            <p:strVal val="#ppt_w"/>
                                          </p:val>
                                        </p:tav>
                                      </p:tavLst>
                                    </p:anim>
                                    <p:animEffect transition="in" filter="fade">
                                      <p:cBhvr>
                                        <p:cTn id="119" dur="750"/>
                                        <p:tgtEl>
                                          <p:spTgt spid="1049209"/>
                                        </p:tgtEl>
                                      </p:cBhvr>
                                    </p:animEffect>
                                  </p:childTnLst>
                                </p:cTn>
                              </p:par>
                              <p:par>
                                <p:cTn id="120" presetID="41" presetClass="entr" presetSubtype="0" fill="hold" grpId="0" nodeType="withEffect">
                                  <p:stCondLst>
                                    <p:cond delay="0"/>
                                  </p:stCondLst>
                                  <p:iterate type="lt">
                                    <p:tmPct val="10000"/>
                                  </p:iterate>
                                  <p:childTnLst>
                                    <p:set>
                                      <p:cBhvr>
                                        <p:cTn id="121" dur="1" fill="hold">
                                          <p:stCondLst>
                                            <p:cond delay="0"/>
                                          </p:stCondLst>
                                        </p:cTn>
                                        <p:tgtEl>
                                          <p:spTgt spid="1049210"/>
                                        </p:tgtEl>
                                        <p:attrNameLst>
                                          <p:attrName>style.visibility</p:attrName>
                                        </p:attrNameLst>
                                      </p:cBhvr>
                                      <p:to>
                                        <p:strVal val="visible"/>
                                      </p:to>
                                    </p:set>
                                    <p:anim calcmode="lin" valueType="num">
                                      <p:cBhvr>
                                        <p:cTn id="122" dur="750" fill="hold"/>
                                        <p:tgtEl>
                                          <p:spTgt spid="1049210"/>
                                        </p:tgtEl>
                                        <p:attrNameLst>
                                          <p:attrName>ppt_x</p:attrName>
                                        </p:attrNameLst>
                                      </p:cBhvr>
                                      <p:tavLst>
                                        <p:tav tm="0">
                                          <p:val>
                                            <p:strVal val="#ppt_x"/>
                                          </p:val>
                                        </p:tav>
                                        <p:tav tm="50000">
                                          <p:val>
                                            <p:strVal val="#ppt_x+.1"/>
                                          </p:val>
                                        </p:tav>
                                        <p:tav tm="100000">
                                          <p:val>
                                            <p:strVal val="#ppt_x"/>
                                          </p:val>
                                        </p:tav>
                                      </p:tavLst>
                                    </p:anim>
                                    <p:anim calcmode="lin" valueType="num">
                                      <p:cBhvr>
                                        <p:cTn id="123" dur="750" fill="hold"/>
                                        <p:tgtEl>
                                          <p:spTgt spid="1049210"/>
                                        </p:tgtEl>
                                        <p:attrNameLst>
                                          <p:attrName>ppt_y</p:attrName>
                                        </p:attrNameLst>
                                      </p:cBhvr>
                                      <p:tavLst>
                                        <p:tav tm="0">
                                          <p:val>
                                            <p:strVal val="#ppt_y"/>
                                          </p:val>
                                        </p:tav>
                                        <p:tav tm="100000">
                                          <p:val>
                                            <p:strVal val="#ppt_y"/>
                                          </p:val>
                                        </p:tav>
                                      </p:tavLst>
                                    </p:anim>
                                    <p:anim calcmode="lin" valueType="num">
                                      <p:cBhvr>
                                        <p:cTn id="124" dur="750" fill="hold"/>
                                        <p:tgtEl>
                                          <p:spTgt spid="1049210"/>
                                        </p:tgtEl>
                                        <p:attrNameLst>
                                          <p:attrName>ppt_h</p:attrName>
                                        </p:attrNameLst>
                                      </p:cBhvr>
                                      <p:tavLst>
                                        <p:tav tm="0">
                                          <p:val>
                                            <p:strVal val="#ppt_h/10"/>
                                          </p:val>
                                        </p:tav>
                                        <p:tav tm="50000">
                                          <p:val>
                                            <p:strVal val="#ppt_h+.01"/>
                                          </p:val>
                                        </p:tav>
                                        <p:tav tm="100000">
                                          <p:val>
                                            <p:strVal val="#ppt_h"/>
                                          </p:val>
                                        </p:tav>
                                      </p:tavLst>
                                    </p:anim>
                                    <p:anim calcmode="lin" valueType="num">
                                      <p:cBhvr>
                                        <p:cTn id="125" dur="750" fill="hold"/>
                                        <p:tgtEl>
                                          <p:spTgt spid="1049210"/>
                                        </p:tgtEl>
                                        <p:attrNameLst>
                                          <p:attrName>ppt_w</p:attrName>
                                        </p:attrNameLst>
                                      </p:cBhvr>
                                      <p:tavLst>
                                        <p:tav tm="0">
                                          <p:val>
                                            <p:strVal val="#ppt_w/10"/>
                                          </p:val>
                                        </p:tav>
                                        <p:tav tm="50000">
                                          <p:val>
                                            <p:strVal val="#ppt_w+.01"/>
                                          </p:val>
                                        </p:tav>
                                        <p:tav tm="100000">
                                          <p:val>
                                            <p:strVal val="#ppt_w"/>
                                          </p:val>
                                        </p:tav>
                                      </p:tavLst>
                                    </p:anim>
                                    <p:animEffect transition="in" filter="fade">
                                      <p:cBhvr>
                                        <p:cTn id="126" dur="750"/>
                                        <p:tgtEl>
                                          <p:spTgt spid="1049210"/>
                                        </p:tgtEl>
                                      </p:cBhvr>
                                    </p:animEffect>
                                  </p:childTnLst>
                                </p:cTn>
                              </p:par>
                              <p:par>
                                <p:cTn id="127" presetID="41" presetClass="entr" presetSubtype="0" fill="hold" grpId="0" nodeType="withEffect">
                                  <p:stCondLst>
                                    <p:cond delay="0"/>
                                  </p:stCondLst>
                                  <p:iterate type="lt">
                                    <p:tmPct val="10000"/>
                                  </p:iterate>
                                  <p:childTnLst>
                                    <p:set>
                                      <p:cBhvr>
                                        <p:cTn id="128" dur="1" fill="hold">
                                          <p:stCondLst>
                                            <p:cond delay="0"/>
                                          </p:stCondLst>
                                        </p:cTn>
                                        <p:tgtEl>
                                          <p:spTgt spid="1049206"/>
                                        </p:tgtEl>
                                        <p:attrNameLst>
                                          <p:attrName>style.visibility</p:attrName>
                                        </p:attrNameLst>
                                      </p:cBhvr>
                                      <p:to>
                                        <p:strVal val="visible"/>
                                      </p:to>
                                    </p:set>
                                    <p:anim calcmode="lin" valueType="num">
                                      <p:cBhvr>
                                        <p:cTn id="129" dur="750" fill="hold"/>
                                        <p:tgtEl>
                                          <p:spTgt spid="1049206"/>
                                        </p:tgtEl>
                                        <p:attrNameLst>
                                          <p:attrName>ppt_x</p:attrName>
                                        </p:attrNameLst>
                                      </p:cBhvr>
                                      <p:tavLst>
                                        <p:tav tm="0">
                                          <p:val>
                                            <p:strVal val="#ppt_x"/>
                                          </p:val>
                                        </p:tav>
                                        <p:tav tm="50000">
                                          <p:val>
                                            <p:strVal val="#ppt_x+.1"/>
                                          </p:val>
                                        </p:tav>
                                        <p:tav tm="100000">
                                          <p:val>
                                            <p:strVal val="#ppt_x"/>
                                          </p:val>
                                        </p:tav>
                                      </p:tavLst>
                                    </p:anim>
                                    <p:anim calcmode="lin" valueType="num">
                                      <p:cBhvr>
                                        <p:cTn id="130" dur="750" fill="hold"/>
                                        <p:tgtEl>
                                          <p:spTgt spid="1049206"/>
                                        </p:tgtEl>
                                        <p:attrNameLst>
                                          <p:attrName>ppt_y</p:attrName>
                                        </p:attrNameLst>
                                      </p:cBhvr>
                                      <p:tavLst>
                                        <p:tav tm="0">
                                          <p:val>
                                            <p:strVal val="#ppt_y"/>
                                          </p:val>
                                        </p:tav>
                                        <p:tav tm="100000">
                                          <p:val>
                                            <p:strVal val="#ppt_y"/>
                                          </p:val>
                                        </p:tav>
                                      </p:tavLst>
                                    </p:anim>
                                    <p:anim calcmode="lin" valueType="num">
                                      <p:cBhvr>
                                        <p:cTn id="131" dur="750" fill="hold"/>
                                        <p:tgtEl>
                                          <p:spTgt spid="1049206"/>
                                        </p:tgtEl>
                                        <p:attrNameLst>
                                          <p:attrName>ppt_h</p:attrName>
                                        </p:attrNameLst>
                                      </p:cBhvr>
                                      <p:tavLst>
                                        <p:tav tm="0">
                                          <p:val>
                                            <p:strVal val="#ppt_h/10"/>
                                          </p:val>
                                        </p:tav>
                                        <p:tav tm="50000">
                                          <p:val>
                                            <p:strVal val="#ppt_h+.01"/>
                                          </p:val>
                                        </p:tav>
                                        <p:tav tm="100000">
                                          <p:val>
                                            <p:strVal val="#ppt_h"/>
                                          </p:val>
                                        </p:tav>
                                      </p:tavLst>
                                    </p:anim>
                                    <p:anim calcmode="lin" valueType="num">
                                      <p:cBhvr>
                                        <p:cTn id="132" dur="750" fill="hold"/>
                                        <p:tgtEl>
                                          <p:spTgt spid="1049206"/>
                                        </p:tgtEl>
                                        <p:attrNameLst>
                                          <p:attrName>ppt_w</p:attrName>
                                        </p:attrNameLst>
                                      </p:cBhvr>
                                      <p:tavLst>
                                        <p:tav tm="0">
                                          <p:val>
                                            <p:strVal val="#ppt_w/10"/>
                                          </p:val>
                                        </p:tav>
                                        <p:tav tm="50000">
                                          <p:val>
                                            <p:strVal val="#ppt_w+.01"/>
                                          </p:val>
                                        </p:tav>
                                        <p:tav tm="100000">
                                          <p:val>
                                            <p:strVal val="#ppt_w"/>
                                          </p:val>
                                        </p:tav>
                                      </p:tavLst>
                                    </p:anim>
                                    <p:animEffect transition="in" filter="fade">
                                      <p:cBhvr>
                                        <p:cTn id="133" dur="750"/>
                                        <p:tgtEl>
                                          <p:spTgt spid="1049206"/>
                                        </p:tgtEl>
                                      </p:cBhvr>
                                    </p:animEffect>
                                  </p:childTnLst>
                                </p:cTn>
                              </p:par>
                              <p:par>
                                <p:cTn id="134" presetID="4" presetClass="entr" presetSubtype="16" fill="hold" grpId="0" nodeType="withEffect">
                                  <p:stCondLst>
                                    <p:cond delay="0"/>
                                  </p:stCondLst>
                                  <p:childTnLst>
                                    <p:set>
                                      <p:cBhvr>
                                        <p:cTn id="135" dur="1" fill="hold">
                                          <p:stCondLst>
                                            <p:cond delay="0"/>
                                          </p:stCondLst>
                                        </p:cTn>
                                        <p:tgtEl>
                                          <p:spTgt spid="1049211"/>
                                        </p:tgtEl>
                                        <p:attrNameLst>
                                          <p:attrName>style.visibility</p:attrName>
                                        </p:attrNameLst>
                                      </p:cBhvr>
                                      <p:to>
                                        <p:strVal val="visible"/>
                                      </p:to>
                                    </p:set>
                                    <p:animEffect transition="in" filter="box(in)">
                                      <p:cBhvr>
                                        <p:cTn id="136" dur="750"/>
                                        <p:tgtEl>
                                          <p:spTgt spid="1049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00" grpId="0"/>
      <p:bldP spid="1049201" grpId="0" animBg="1"/>
      <p:bldP spid="1049202" grpId="0" bldLvl="0" autoUpdateAnimBg="0"/>
      <p:bldP spid="1049203" grpId="0" bldLvl="0" autoUpdateAnimBg="0"/>
      <p:bldP spid="1049204" grpId="0" bldLvl="0" autoUpdateAnimBg="0"/>
      <p:bldP spid="1049205" grpId="0" bldLvl="0" autoUpdateAnimBg="0"/>
      <p:bldP spid="1049206" grpId="0" bldLvl="0" autoUpdateAnimBg="0"/>
      <p:bldP spid="1049207" grpId="0" bldLvl="0" autoUpdateAnimBg="0"/>
      <p:bldP spid="1049208" grpId="0" bldLvl="0" autoUpdateAnimBg="0"/>
      <p:bldP spid="1049209" grpId="0" bldLvl="0" autoUpdateAnimBg="0"/>
      <p:bldP spid="1049210" grpId="0" bldLvl="0" autoUpdateAnimBg="0"/>
      <p:bldP spid="1049211" grpId="0" bldLvl="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10" name=""/>
        <p:cNvGrpSpPr/>
        <p:nvPr/>
      </p:nvGrpSpPr>
      <p:grpSpPr>
        <a:xfrm>
          <a:off x="0" y="0"/>
          <a:ext cx="0" cy="0"/>
          <a:chOff x="0" y="0"/>
          <a:chExt cx="0" cy="0"/>
        </a:xfrm>
      </p:grpSpPr>
      <p:sp>
        <p:nvSpPr>
          <p:cNvPr id="1048636" name="文本占位符 3"/>
          <p:cNvSpPr>
            <a:spLocks noGrp="1"/>
          </p:cNvSpPr>
          <p:nvPr>
            <p:ph type="body" sz="quarter" idx="13"/>
          </p:nvPr>
        </p:nvSpPr>
        <p:spPr/>
        <p:txBody>
          <a:bodyPr/>
          <a:p>
            <a:r>
              <a:rPr lang="zh-CN" altLang="en-US" dirty="0"/>
              <a:t>危险化学品分类方法</a:t>
            </a:r>
            <a:endParaRPr lang="zh-CN" altLang="en-US" dirty="0"/>
          </a:p>
        </p:txBody>
      </p:sp>
      <p:sp>
        <p:nvSpPr>
          <p:cNvPr id="1048637" name="灯片编号占位符 6"/>
          <p:cNvSpPr>
            <a:spLocks noGrp="1"/>
          </p:cNvSpPr>
          <p:nvPr>
            <p:ph type="sldNum" sz="quarter" idx="12"/>
          </p:nvPr>
        </p:nvSpPr>
        <p:spPr/>
        <p:txBody>
          <a:bodyPr/>
          <a:p>
            <a:fld id="{E90B57B3-00C1-462E-97B3-2A396444F17F}" type="slidenum">
              <a:rPr lang="zh-CN" altLang="en-US" smtClean="0"/>
            </a:fld>
            <a:endParaRPr lang="zh-CN" altLang="en-US"/>
          </a:p>
        </p:txBody>
      </p:sp>
      <p:pic>
        <p:nvPicPr>
          <p:cNvPr id="2097162" name="图片 7"/>
          <p:cNvPicPr>
            <a:picLocks noChangeAspect="1"/>
          </p:cNvPicPr>
          <p:nvPr/>
        </p:nvPicPr>
        <p:blipFill>
          <a:blip r:embed="rId1"/>
          <a:stretch>
            <a:fillRect/>
          </a:stretch>
        </p:blipFill>
        <p:spPr>
          <a:xfrm>
            <a:off x="6306168" y="979158"/>
            <a:ext cx="4939682" cy="5625397"/>
          </a:xfrm>
          <a:prstGeom prst="rect">
            <a:avLst/>
          </a:prstGeom>
        </p:spPr>
      </p:pic>
      <p:sp>
        <p:nvSpPr>
          <p:cNvPr id="1048638" name="五边形 8"/>
          <p:cNvSpPr/>
          <p:nvPr/>
        </p:nvSpPr>
        <p:spPr>
          <a:xfrm>
            <a:off x="0" y="2757714"/>
            <a:ext cx="5646057" cy="682172"/>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b="1" dirty="0"/>
              <a:t>检索有关理化、燃爆和毒性数据</a:t>
            </a:r>
            <a:endParaRPr lang="zh-CN" altLang="en-US" sz="2400" b="1" dirty="0"/>
          </a:p>
        </p:txBody>
      </p:sp>
      <p:sp>
        <p:nvSpPr>
          <p:cNvPr id="1048639" name="五边形 9"/>
          <p:cNvSpPr/>
          <p:nvPr/>
        </p:nvSpPr>
        <p:spPr>
          <a:xfrm>
            <a:off x="-1" y="4583191"/>
            <a:ext cx="5646057" cy="682172"/>
          </a:xfrm>
          <a:prstGeom prst="homePlat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2400" b="1" dirty="0"/>
              <a:t>进行健康危害和物理危害的试验</a:t>
            </a:r>
            <a:endParaRPr lang="zh-CN" altLang="zh-CN" sz="24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97162"/>
                                        </p:tgtEl>
                                        <p:attrNameLst>
                                          <p:attrName>style.visibility</p:attrName>
                                        </p:attrNameLst>
                                      </p:cBhvr>
                                      <p:to>
                                        <p:strVal val="visible"/>
                                      </p:to>
                                    </p:set>
                                    <p:animEffect transition="in" filter="randombar(horizontal)">
                                      <p:cBhvr>
                                        <p:cTn id="7" dur="500"/>
                                        <p:tgtEl>
                                          <p:spTgt spid="20971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48638"/>
                                        </p:tgtEl>
                                        <p:attrNameLst>
                                          <p:attrName>style.visibility</p:attrName>
                                        </p:attrNameLst>
                                      </p:cBhvr>
                                      <p:to>
                                        <p:strVal val="visible"/>
                                      </p:to>
                                    </p:set>
                                    <p:animEffect transition="in" filter="wipe(left)">
                                      <p:cBhvr>
                                        <p:cTn id="11" dur="500"/>
                                        <p:tgtEl>
                                          <p:spTgt spid="104863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48639"/>
                                        </p:tgtEl>
                                        <p:attrNameLst>
                                          <p:attrName>style.visibility</p:attrName>
                                        </p:attrNameLst>
                                      </p:cBhvr>
                                      <p:to>
                                        <p:strVal val="visible"/>
                                      </p:to>
                                    </p:set>
                                    <p:animEffect transition="in" filter="wipe(left)">
                                      <p:cBhvr>
                                        <p:cTn id="15" dur="500"/>
                                        <p:tgtEl>
                                          <p:spTgt spid="1048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8" grpId="0" animBg="1"/>
      <p:bldP spid="1048639"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352" name=""/>
        <p:cNvGrpSpPr/>
        <p:nvPr/>
      </p:nvGrpSpPr>
      <p:grpSpPr>
        <a:xfrm>
          <a:off x="0" y="0"/>
          <a:ext cx="0" cy="0"/>
          <a:chOff x="0" y="0"/>
          <a:chExt cx="0" cy="0"/>
        </a:xfrm>
      </p:grpSpPr>
      <p:sp>
        <p:nvSpPr>
          <p:cNvPr id="1049216"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217"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18" name="TextBox 53"/>
          <p:cNvSpPr txBox="1">
            <a:spLocks noChangeAspect="1" noChangeArrowheads="1"/>
          </p:cNvSpPr>
          <p:nvPr/>
        </p:nvSpPr>
        <p:spPr bwMode="auto">
          <a:xfrm>
            <a:off x="1222906" y="1557918"/>
            <a:ext cx="623199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包装标志</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219"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25" name="Picture 6" descr="Fbz12"/>
          <p:cNvPicPr>
            <a:picLocks noChangeAspect="1" noChangeArrowheads="1"/>
          </p:cNvPicPr>
          <p:nvPr/>
        </p:nvPicPr>
        <p:blipFill>
          <a:blip r:embed="rId1"/>
          <a:srcRect/>
          <a:stretch>
            <a:fillRect/>
          </a:stretch>
        </p:blipFill>
        <p:spPr bwMode="auto">
          <a:xfrm>
            <a:off x="1457856" y="2555081"/>
            <a:ext cx="971550" cy="971550"/>
          </a:xfrm>
          <a:prstGeom prst="rect">
            <a:avLst/>
          </a:prstGeom>
          <a:noFill/>
          <a:ln>
            <a:noFill/>
          </a:ln>
        </p:spPr>
      </p:pic>
      <p:pic>
        <p:nvPicPr>
          <p:cNvPr id="2097226" name="Picture 7" descr="Fbz14"/>
          <p:cNvPicPr>
            <a:picLocks noChangeAspect="1" noChangeArrowheads="1"/>
          </p:cNvPicPr>
          <p:nvPr/>
        </p:nvPicPr>
        <p:blipFill>
          <a:blip r:embed="rId2"/>
          <a:srcRect/>
          <a:stretch>
            <a:fillRect/>
          </a:stretch>
        </p:blipFill>
        <p:spPr bwMode="auto">
          <a:xfrm>
            <a:off x="3591456" y="2478881"/>
            <a:ext cx="971550" cy="971550"/>
          </a:xfrm>
          <a:prstGeom prst="rect">
            <a:avLst/>
          </a:prstGeom>
          <a:noFill/>
          <a:ln>
            <a:noFill/>
          </a:ln>
        </p:spPr>
      </p:pic>
      <p:pic>
        <p:nvPicPr>
          <p:cNvPr id="2097227" name="Picture 8" descr="Fbz15"/>
          <p:cNvPicPr>
            <a:picLocks noChangeAspect="1" noChangeArrowheads="1"/>
          </p:cNvPicPr>
          <p:nvPr/>
        </p:nvPicPr>
        <p:blipFill>
          <a:blip r:embed="rId3"/>
          <a:srcRect/>
          <a:stretch>
            <a:fillRect/>
          </a:stretch>
        </p:blipFill>
        <p:spPr bwMode="auto">
          <a:xfrm>
            <a:off x="7757056" y="2791618"/>
            <a:ext cx="971550" cy="971550"/>
          </a:xfrm>
          <a:prstGeom prst="rect">
            <a:avLst/>
          </a:prstGeom>
          <a:noFill/>
          <a:ln>
            <a:noFill/>
          </a:ln>
        </p:spPr>
      </p:pic>
      <p:pic>
        <p:nvPicPr>
          <p:cNvPr id="2097228" name="Picture 9" descr="Fbz16"/>
          <p:cNvPicPr>
            <a:picLocks noChangeAspect="1" noChangeArrowheads="1"/>
          </p:cNvPicPr>
          <p:nvPr/>
        </p:nvPicPr>
        <p:blipFill>
          <a:blip r:embed="rId4"/>
          <a:srcRect/>
          <a:stretch>
            <a:fillRect/>
          </a:stretch>
        </p:blipFill>
        <p:spPr bwMode="auto">
          <a:xfrm>
            <a:off x="9814456" y="2791618"/>
            <a:ext cx="971550" cy="971550"/>
          </a:xfrm>
          <a:prstGeom prst="rect">
            <a:avLst/>
          </a:prstGeom>
          <a:noFill/>
          <a:ln>
            <a:noFill/>
          </a:ln>
        </p:spPr>
      </p:pic>
      <p:pic>
        <p:nvPicPr>
          <p:cNvPr id="2097229" name="Picture 10" descr="Fbz17"/>
          <p:cNvPicPr>
            <a:picLocks noChangeAspect="1" noChangeArrowheads="1"/>
          </p:cNvPicPr>
          <p:nvPr/>
        </p:nvPicPr>
        <p:blipFill>
          <a:blip r:embed="rId5"/>
          <a:srcRect/>
          <a:stretch>
            <a:fillRect/>
          </a:stretch>
        </p:blipFill>
        <p:spPr bwMode="auto">
          <a:xfrm>
            <a:off x="5725056" y="2688431"/>
            <a:ext cx="971550" cy="971550"/>
          </a:xfrm>
          <a:prstGeom prst="rect">
            <a:avLst/>
          </a:prstGeom>
          <a:noFill/>
          <a:ln>
            <a:noFill/>
          </a:ln>
        </p:spPr>
      </p:pic>
      <p:pic>
        <p:nvPicPr>
          <p:cNvPr id="2097230" name="Picture 11" descr="Fbz07"/>
          <p:cNvPicPr>
            <a:picLocks noChangeAspect="1" noChangeArrowheads="1"/>
          </p:cNvPicPr>
          <p:nvPr/>
        </p:nvPicPr>
        <p:blipFill>
          <a:blip r:embed="rId6"/>
          <a:srcRect/>
          <a:stretch>
            <a:fillRect/>
          </a:stretch>
        </p:blipFill>
        <p:spPr bwMode="auto">
          <a:xfrm>
            <a:off x="1356256" y="4521274"/>
            <a:ext cx="971550" cy="971550"/>
          </a:xfrm>
          <a:prstGeom prst="rect">
            <a:avLst/>
          </a:prstGeom>
          <a:noFill/>
          <a:ln>
            <a:noFill/>
          </a:ln>
        </p:spPr>
      </p:pic>
      <p:pic>
        <p:nvPicPr>
          <p:cNvPr id="2097231" name="Picture 12" descr="Fbz11"/>
          <p:cNvPicPr>
            <a:picLocks noChangeAspect="1" noChangeArrowheads="1"/>
          </p:cNvPicPr>
          <p:nvPr/>
        </p:nvPicPr>
        <p:blipFill>
          <a:blip r:embed="rId7"/>
          <a:srcRect/>
          <a:stretch>
            <a:fillRect/>
          </a:stretch>
        </p:blipFill>
        <p:spPr bwMode="auto">
          <a:xfrm>
            <a:off x="3566056" y="4578424"/>
            <a:ext cx="971550" cy="971550"/>
          </a:xfrm>
          <a:prstGeom prst="rect">
            <a:avLst/>
          </a:prstGeom>
          <a:noFill/>
          <a:ln>
            <a:noFill/>
          </a:ln>
        </p:spPr>
      </p:pic>
      <p:sp>
        <p:nvSpPr>
          <p:cNvPr id="1049220" name="Rectangle 13"/>
          <p:cNvSpPr>
            <a:spLocks noChangeArrowheads="1"/>
          </p:cNvSpPr>
          <p:nvPr/>
        </p:nvSpPr>
        <p:spPr bwMode="auto">
          <a:xfrm>
            <a:off x="1508656" y="5645224"/>
            <a:ext cx="717550" cy="304800"/>
          </a:xfrm>
          <a:prstGeom prst="rect">
            <a:avLst/>
          </a:prstGeom>
          <a:noFill/>
          <a:ln>
            <a:noFill/>
          </a:ln>
          <a:effectLst/>
        </p:spPr>
        <p:txBody>
          <a:bodyPr wrap="none">
            <a:spAutoFit/>
          </a:bodyPr>
          <a:p>
            <a:pPr>
              <a:spcBef>
                <a:spcPct val="30000"/>
              </a:spcBef>
            </a:pPr>
            <a:r>
              <a:rPr lang="zh-CN" altLang="zh-CN" sz="1400">
                <a:latin typeface="宋体" panose="02010600030101010101" pitchFamily="2" charset="-122"/>
              </a:rPr>
              <a:t>怕辐射</a:t>
            </a:r>
            <a:endParaRPr lang="zh-CN" altLang="zh-CN" sz="1400"/>
          </a:p>
        </p:txBody>
      </p:sp>
      <p:sp>
        <p:nvSpPr>
          <p:cNvPr id="1049221" name="Rectangle 14"/>
          <p:cNvSpPr>
            <a:spLocks noChangeArrowheads="1"/>
          </p:cNvSpPr>
          <p:nvPr/>
        </p:nvSpPr>
        <p:spPr bwMode="auto">
          <a:xfrm>
            <a:off x="1610256" y="3602831"/>
            <a:ext cx="717550" cy="304800"/>
          </a:xfrm>
          <a:prstGeom prst="rect">
            <a:avLst/>
          </a:prstGeom>
          <a:noFill/>
          <a:ln>
            <a:noFill/>
          </a:ln>
          <a:effectLst/>
        </p:spPr>
        <p:txBody>
          <a:bodyPr wrap="none">
            <a:spAutoFit/>
          </a:bodyPr>
          <a:p>
            <a:pPr>
              <a:spcBef>
                <a:spcPct val="30000"/>
              </a:spcBef>
            </a:pPr>
            <a:r>
              <a:rPr lang="zh-CN" altLang="zh-CN" sz="1400"/>
              <a:t>重心点</a:t>
            </a:r>
            <a:endParaRPr lang="zh-CN" altLang="zh-CN" sz="1400"/>
          </a:p>
        </p:txBody>
      </p:sp>
      <p:sp>
        <p:nvSpPr>
          <p:cNvPr id="1049222" name="Rectangle 15"/>
          <p:cNvSpPr>
            <a:spLocks noChangeArrowheads="1"/>
          </p:cNvSpPr>
          <p:nvPr/>
        </p:nvSpPr>
        <p:spPr bwMode="auto">
          <a:xfrm>
            <a:off x="3566056" y="5649987"/>
            <a:ext cx="895350" cy="304800"/>
          </a:xfrm>
          <a:prstGeom prst="rect">
            <a:avLst/>
          </a:prstGeom>
          <a:noFill/>
          <a:ln>
            <a:noFill/>
          </a:ln>
          <a:effectLst/>
        </p:spPr>
        <p:txBody>
          <a:bodyPr wrap="none">
            <a:spAutoFit/>
          </a:bodyPr>
          <a:p>
            <a:pPr>
              <a:spcBef>
                <a:spcPct val="30000"/>
              </a:spcBef>
            </a:pPr>
            <a:r>
              <a:rPr lang="zh-CN" altLang="en-US" sz="1400"/>
              <a:t>温度极限</a:t>
            </a:r>
            <a:endParaRPr lang="en-US" altLang="zh-CN" sz="1400"/>
          </a:p>
        </p:txBody>
      </p:sp>
      <p:sp>
        <p:nvSpPr>
          <p:cNvPr id="1049223" name="Rectangle 17"/>
          <p:cNvSpPr>
            <a:spLocks noChangeArrowheads="1"/>
          </p:cNvSpPr>
          <p:nvPr/>
        </p:nvSpPr>
        <p:spPr bwMode="auto">
          <a:xfrm>
            <a:off x="3362856" y="3602831"/>
            <a:ext cx="1517650" cy="304800"/>
          </a:xfrm>
          <a:prstGeom prst="rect">
            <a:avLst/>
          </a:prstGeom>
          <a:noFill/>
          <a:ln>
            <a:noFill/>
          </a:ln>
          <a:effectLst/>
        </p:spPr>
        <p:txBody>
          <a:bodyPr wrap="none">
            <a:spAutoFit/>
          </a:bodyPr>
          <a:p>
            <a:pPr>
              <a:spcBef>
                <a:spcPct val="30000"/>
              </a:spcBef>
            </a:pPr>
            <a:r>
              <a:rPr lang="en-US" altLang="zh-CN" sz="1400">
                <a:latin typeface="宋体" panose="02010600030101010101" pitchFamily="2" charset="-122"/>
              </a:rPr>
              <a:t>此面禁用手推车 </a:t>
            </a:r>
            <a:endParaRPr lang="en-US" altLang="zh-CN" sz="1400">
              <a:latin typeface="宋体" panose="02010600030101010101" pitchFamily="2" charset="-122"/>
            </a:endParaRPr>
          </a:p>
        </p:txBody>
      </p:sp>
      <p:sp>
        <p:nvSpPr>
          <p:cNvPr id="1049224" name="Rectangle 18"/>
          <p:cNvSpPr>
            <a:spLocks noChangeArrowheads="1"/>
          </p:cNvSpPr>
          <p:nvPr/>
        </p:nvSpPr>
        <p:spPr bwMode="auto">
          <a:xfrm>
            <a:off x="5769506" y="3606006"/>
            <a:ext cx="895350" cy="304800"/>
          </a:xfrm>
          <a:prstGeom prst="rect">
            <a:avLst/>
          </a:prstGeom>
          <a:noFill/>
          <a:ln>
            <a:noFill/>
          </a:ln>
          <a:effectLst/>
        </p:spPr>
        <p:txBody>
          <a:bodyPr wrap="none">
            <a:spAutoFit/>
          </a:bodyPr>
          <a:p>
            <a:r>
              <a:rPr lang="en-US" altLang="zh-CN" sz="1400">
                <a:latin typeface="宋体" panose="02010600030101010101" pitchFamily="2" charset="-122"/>
              </a:rPr>
              <a:t>禁用叉车</a:t>
            </a:r>
            <a:endParaRPr lang="en-US" altLang="zh-CN" sz="1400">
              <a:latin typeface="宋体" panose="02010600030101010101" pitchFamily="2" charset="-122"/>
            </a:endParaRPr>
          </a:p>
        </p:txBody>
      </p:sp>
      <p:sp>
        <p:nvSpPr>
          <p:cNvPr id="1049225" name="Rectangle 19"/>
          <p:cNvSpPr>
            <a:spLocks noChangeArrowheads="1"/>
          </p:cNvSpPr>
          <p:nvPr/>
        </p:nvSpPr>
        <p:spPr bwMode="auto">
          <a:xfrm>
            <a:off x="7757056" y="3602831"/>
            <a:ext cx="895350" cy="304800"/>
          </a:xfrm>
          <a:prstGeom prst="rect">
            <a:avLst/>
          </a:prstGeom>
          <a:noFill/>
          <a:ln>
            <a:noFill/>
          </a:ln>
          <a:effectLst/>
        </p:spPr>
        <p:txBody>
          <a:bodyPr wrap="none">
            <a:spAutoFit/>
          </a:bodyPr>
          <a:p>
            <a:pPr>
              <a:spcBef>
                <a:spcPct val="30000"/>
              </a:spcBef>
            </a:pPr>
            <a:r>
              <a:rPr lang="en-US" altLang="zh-CN" sz="1400">
                <a:latin typeface="宋体" panose="02010600030101010101" pitchFamily="2" charset="-122"/>
              </a:rPr>
              <a:t>由此夹起</a:t>
            </a:r>
            <a:endParaRPr lang="en-US" altLang="zh-CN" sz="1400">
              <a:latin typeface="宋体" panose="02010600030101010101" pitchFamily="2" charset="-122"/>
            </a:endParaRPr>
          </a:p>
        </p:txBody>
      </p:sp>
      <p:sp>
        <p:nvSpPr>
          <p:cNvPr id="1049226" name="Rectangle 20"/>
          <p:cNvSpPr>
            <a:spLocks noChangeArrowheads="1"/>
          </p:cNvSpPr>
          <p:nvPr/>
        </p:nvSpPr>
        <p:spPr bwMode="auto">
          <a:xfrm>
            <a:off x="9706506" y="3602831"/>
            <a:ext cx="1339850" cy="304800"/>
          </a:xfrm>
          <a:prstGeom prst="rect">
            <a:avLst/>
          </a:prstGeom>
          <a:noFill/>
          <a:ln>
            <a:noFill/>
          </a:ln>
          <a:effectLst/>
        </p:spPr>
        <p:txBody>
          <a:bodyPr wrap="none">
            <a:spAutoFit/>
          </a:bodyPr>
          <a:p>
            <a:pPr>
              <a:spcBef>
                <a:spcPct val="30000"/>
              </a:spcBef>
            </a:pPr>
            <a:r>
              <a:rPr lang="en-US" altLang="zh-CN" sz="1400">
                <a:latin typeface="宋体" panose="02010600030101010101" pitchFamily="2" charset="-122"/>
              </a:rPr>
              <a:t>此处不能卡夹 </a:t>
            </a:r>
            <a:endParaRPr lang="en-US" altLang="zh-CN" sz="1400">
              <a:latin typeface="宋体" panose="02010600030101010101" pitchFamily="2" charset="-122"/>
            </a:endParaRPr>
          </a:p>
        </p:txBody>
      </p:sp>
      <p:grpSp>
        <p:nvGrpSpPr>
          <p:cNvPr id="353" name="组合 47"/>
          <p:cNvGrpSpPr/>
          <p:nvPr/>
        </p:nvGrpSpPr>
        <p:grpSpPr>
          <a:xfrm>
            <a:off x="1027644" y="2286000"/>
            <a:ext cx="10516656" cy="3898900"/>
            <a:chOff x="1027644" y="2286000"/>
            <a:chExt cx="10516656" cy="3898900"/>
          </a:xfrm>
        </p:grpSpPr>
        <p:sp>
          <p:nvSpPr>
            <p:cNvPr id="1049227" name="矩形 48"/>
            <p:cNvSpPr/>
            <p:nvPr/>
          </p:nvSpPr>
          <p:spPr>
            <a:xfrm>
              <a:off x="1027644" y="2286000"/>
              <a:ext cx="10516656" cy="3898900"/>
            </a:xfrm>
            <a:prstGeom prst="rect">
              <a:avLst/>
            </a:prstGeom>
            <a:noFill/>
            <a:ln>
              <a:solidFill>
                <a:srgbClr val="843C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145749" name="直接连接符 49"/>
            <p:cNvCxnSpPr>
              <a:stCxn id="1049227" idx="1"/>
              <a:endCxn id="1049227" idx="3"/>
            </p:cNvCxnSpPr>
            <p:nvPr/>
          </p:nvCxnSpPr>
          <p:spPr>
            <a:xfrm>
              <a:off x="1027644" y="4235450"/>
              <a:ext cx="10516656" cy="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145750" name="直接连接符 50"/>
            <p:cNvCxnSpPr/>
            <p:nvPr/>
          </p:nvCxnSpPr>
          <p:spPr>
            <a:xfrm>
              <a:off x="28956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145751" name="直接连接符 51"/>
            <p:cNvCxnSpPr/>
            <p:nvPr/>
          </p:nvCxnSpPr>
          <p:spPr>
            <a:xfrm>
              <a:off x="50165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145752" name="直接连接符 52"/>
            <p:cNvCxnSpPr/>
            <p:nvPr/>
          </p:nvCxnSpPr>
          <p:spPr>
            <a:xfrm>
              <a:off x="71374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cxnSp>
          <p:nvCxnSpPr>
            <p:cNvPr id="3145753" name="直接连接符 53"/>
            <p:cNvCxnSpPr/>
            <p:nvPr/>
          </p:nvCxnSpPr>
          <p:spPr>
            <a:xfrm>
              <a:off x="9258300" y="2286000"/>
              <a:ext cx="0" cy="3898900"/>
            </a:xfrm>
            <a:prstGeom prst="line">
              <a:avLst/>
            </a:prstGeom>
            <a:ln>
              <a:solidFill>
                <a:srgbClr val="843C0C"/>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9219"/>
                                        </p:tgtEl>
                                        <p:attrNameLst>
                                          <p:attrName>style.visibility</p:attrName>
                                        </p:attrNameLst>
                                      </p:cBhvr>
                                      <p:to>
                                        <p:strVal val="visible"/>
                                      </p:to>
                                    </p:set>
                                    <p:anim calcmode="lin" valueType="num">
                                      <p:cBhvr additive="base">
                                        <p:cTn id="7" dur="500" fill="hold"/>
                                        <p:tgtEl>
                                          <p:spTgt spid="1049219"/>
                                        </p:tgtEl>
                                        <p:attrNameLst>
                                          <p:attrName>ppt_x</p:attrName>
                                        </p:attrNameLst>
                                      </p:cBhvr>
                                      <p:tavLst>
                                        <p:tav tm="0">
                                          <p:val>
                                            <p:strVal val="1+#ppt_w/2"/>
                                          </p:val>
                                        </p:tav>
                                        <p:tav tm="100000">
                                          <p:val>
                                            <p:strVal val="#ppt_x"/>
                                          </p:val>
                                        </p:tav>
                                      </p:tavLst>
                                    </p:anim>
                                    <p:anim calcmode="lin" valueType="num">
                                      <p:cBhvr additive="base">
                                        <p:cTn id="8" dur="500" fill="hold"/>
                                        <p:tgtEl>
                                          <p:spTgt spid="10492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1049218"/>
                                        </p:tgtEl>
                                        <p:attrNameLst>
                                          <p:attrName>style.visibility</p:attrName>
                                        </p:attrNameLst>
                                      </p:cBhvr>
                                      <p:to>
                                        <p:strVal val="visible"/>
                                      </p:to>
                                    </p:set>
                                    <p:anim calcmode="lin" valueType="num">
                                      <p:cBhvr additive="base">
                                        <p:cTn id="12" dur="500" fill="hold"/>
                                        <p:tgtEl>
                                          <p:spTgt spid="1049218"/>
                                        </p:tgtEl>
                                        <p:attrNameLst>
                                          <p:attrName>ppt_x</p:attrName>
                                        </p:attrNameLst>
                                      </p:cBhvr>
                                      <p:tavLst>
                                        <p:tav tm="0">
                                          <p:val>
                                            <p:strVal val="1+#ppt_w/2"/>
                                          </p:val>
                                        </p:tav>
                                        <p:tav tm="100000">
                                          <p:val>
                                            <p:strVal val="#ppt_x"/>
                                          </p:val>
                                        </p:tav>
                                      </p:tavLst>
                                    </p:anim>
                                    <p:anim calcmode="lin" valueType="num">
                                      <p:cBhvr additive="base">
                                        <p:cTn id="13" dur="500" fill="hold"/>
                                        <p:tgtEl>
                                          <p:spTgt spid="10492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53"/>
                                        </p:tgtEl>
                                        <p:attrNameLst>
                                          <p:attrName>style.visibility</p:attrName>
                                        </p:attrNameLst>
                                      </p:cBhvr>
                                      <p:to>
                                        <p:strVal val="visible"/>
                                      </p:to>
                                    </p:set>
                                    <p:animEffect transition="in" filter="randombar(horizontal)">
                                      <p:cBhvr>
                                        <p:cTn id="18" dur="500"/>
                                        <p:tgtEl>
                                          <p:spTgt spid="35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2097228"/>
                                        </p:tgtEl>
                                        <p:attrNameLst>
                                          <p:attrName>style.visibility</p:attrName>
                                        </p:attrNameLst>
                                      </p:cBhvr>
                                      <p:to>
                                        <p:strVal val="visible"/>
                                      </p:to>
                                    </p:set>
                                    <p:anim calcmode="lin" valueType="num">
                                      <p:cBhvr>
                                        <p:cTn id="23" dur="500" fill="hold"/>
                                        <p:tgtEl>
                                          <p:spTgt spid="2097228"/>
                                        </p:tgtEl>
                                        <p:attrNameLst>
                                          <p:attrName>ppt_w</p:attrName>
                                        </p:attrNameLst>
                                      </p:cBhvr>
                                      <p:tavLst>
                                        <p:tav tm="0">
                                          <p:val>
                                            <p:fltVal val="0.0"/>
                                          </p:val>
                                        </p:tav>
                                        <p:tav tm="100000">
                                          <p:val>
                                            <p:strVal val="#ppt_w"/>
                                          </p:val>
                                        </p:tav>
                                      </p:tavLst>
                                    </p:anim>
                                    <p:anim calcmode="lin" valueType="num">
                                      <p:cBhvr>
                                        <p:cTn id="24" dur="500" fill="hold"/>
                                        <p:tgtEl>
                                          <p:spTgt spid="2097228"/>
                                        </p:tgtEl>
                                        <p:attrNameLst>
                                          <p:attrName>ppt_h</p:attrName>
                                        </p:attrNameLst>
                                      </p:cBhvr>
                                      <p:tavLst>
                                        <p:tav tm="0">
                                          <p:val>
                                            <p:fltVal val="0.0"/>
                                          </p:val>
                                        </p:tav>
                                        <p:tav tm="100000">
                                          <p:val>
                                            <p:strVal val="#ppt_h"/>
                                          </p:val>
                                        </p:tav>
                                      </p:tavLst>
                                    </p:anim>
                                    <p:animEffect transition="in" filter="fade">
                                      <p:cBhvr>
                                        <p:cTn id="25" dur="500"/>
                                        <p:tgtEl>
                                          <p:spTgt spid="2097228"/>
                                        </p:tgtEl>
                                      </p:cBhvr>
                                    </p:animEffect>
                                  </p:childTnLst>
                                </p:cTn>
                              </p:par>
                              <p:par>
                                <p:cTn id="26" presetID="53" presetClass="entr" presetSubtype="16" fill="hold" nodeType="withEffect">
                                  <p:stCondLst>
                                    <p:cond delay="0"/>
                                  </p:stCondLst>
                                  <p:childTnLst>
                                    <p:set>
                                      <p:cBhvr>
                                        <p:cTn id="27" dur="1" fill="hold">
                                          <p:stCondLst>
                                            <p:cond delay="0"/>
                                          </p:stCondLst>
                                        </p:cTn>
                                        <p:tgtEl>
                                          <p:spTgt spid="2097227"/>
                                        </p:tgtEl>
                                        <p:attrNameLst>
                                          <p:attrName>style.visibility</p:attrName>
                                        </p:attrNameLst>
                                      </p:cBhvr>
                                      <p:to>
                                        <p:strVal val="visible"/>
                                      </p:to>
                                    </p:set>
                                    <p:anim calcmode="lin" valueType="num">
                                      <p:cBhvr>
                                        <p:cTn id="28" dur="500" fill="hold"/>
                                        <p:tgtEl>
                                          <p:spTgt spid="2097227"/>
                                        </p:tgtEl>
                                        <p:attrNameLst>
                                          <p:attrName>ppt_w</p:attrName>
                                        </p:attrNameLst>
                                      </p:cBhvr>
                                      <p:tavLst>
                                        <p:tav tm="0">
                                          <p:val>
                                            <p:fltVal val="0.0"/>
                                          </p:val>
                                        </p:tav>
                                        <p:tav tm="100000">
                                          <p:val>
                                            <p:strVal val="#ppt_w"/>
                                          </p:val>
                                        </p:tav>
                                      </p:tavLst>
                                    </p:anim>
                                    <p:anim calcmode="lin" valueType="num">
                                      <p:cBhvr>
                                        <p:cTn id="29" dur="500" fill="hold"/>
                                        <p:tgtEl>
                                          <p:spTgt spid="2097227"/>
                                        </p:tgtEl>
                                        <p:attrNameLst>
                                          <p:attrName>ppt_h</p:attrName>
                                        </p:attrNameLst>
                                      </p:cBhvr>
                                      <p:tavLst>
                                        <p:tav tm="0">
                                          <p:val>
                                            <p:fltVal val="0.0"/>
                                          </p:val>
                                        </p:tav>
                                        <p:tav tm="100000">
                                          <p:val>
                                            <p:strVal val="#ppt_h"/>
                                          </p:val>
                                        </p:tav>
                                      </p:tavLst>
                                    </p:anim>
                                    <p:animEffect transition="in" filter="fade">
                                      <p:cBhvr>
                                        <p:cTn id="30" dur="500"/>
                                        <p:tgtEl>
                                          <p:spTgt spid="2097227"/>
                                        </p:tgtEl>
                                      </p:cBhvr>
                                    </p:animEffect>
                                  </p:childTnLst>
                                </p:cTn>
                              </p:par>
                              <p:par>
                                <p:cTn id="31" presetID="53" presetClass="entr" presetSubtype="16" fill="hold" nodeType="withEffect">
                                  <p:stCondLst>
                                    <p:cond delay="0"/>
                                  </p:stCondLst>
                                  <p:childTnLst>
                                    <p:set>
                                      <p:cBhvr>
                                        <p:cTn id="32" dur="1" fill="hold">
                                          <p:stCondLst>
                                            <p:cond delay="0"/>
                                          </p:stCondLst>
                                        </p:cTn>
                                        <p:tgtEl>
                                          <p:spTgt spid="2097229"/>
                                        </p:tgtEl>
                                        <p:attrNameLst>
                                          <p:attrName>style.visibility</p:attrName>
                                        </p:attrNameLst>
                                      </p:cBhvr>
                                      <p:to>
                                        <p:strVal val="visible"/>
                                      </p:to>
                                    </p:set>
                                    <p:anim calcmode="lin" valueType="num">
                                      <p:cBhvr>
                                        <p:cTn id="33" dur="500" fill="hold"/>
                                        <p:tgtEl>
                                          <p:spTgt spid="2097229"/>
                                        </p:tgtEl>
                                        <p:attrNameLst>
                                          <p:attrName>ppt_w</p:attrName>
                                        </p:attrNameLst>
                                      </p:cBhvr>
                                      <p:tavLst>
                                        <p:tav tm="0">
                                          <p:val>
                                            <p:fltVal val="0.0"/>
                                          </p:val>
                                        </p:tav>
                                        <p:tav tm="100000">
                                          <p:val>
                                            <p:strVal val="#ppt_w"/>
                                          </p:val>
                                        </p:tav>
                                      </p:tavLst>
                                    </p:anim>
                                    <p:anim calcmode="lin" valueType="num">
                                      <p:cBhvr>
                                        <p:cTn id="34" dur="500" fill="hold"/>
                                        <p:tgtEl>
                                          <p:spTgt spid="2097229"/>
                                        </p:tgtEl>
                                        <p:attrNameLst>
                                          <p:attrName>ppt_h</p:attrName>
                                        </p:attrNameLst>
                                      </p:cBhvr>
                                      <p:tavLst>
                                        <p:tav tm="0">
                                          <p:val>
                                            <p:fltVal val="0.0"/>
                                          </p:val>
                                        </p:tav>
                                        <p:tav tm="100000">
                                          <p:val>
                                            <p:strVal val="#ppt_h"/>
                                          </p:val>
                                        </p:tav>
                                      </p:tavLst>
                                    </p:anim>
                                    <p:animEffect transition="in" filter="fade">
                                      <p:cBhvr>
                                        <p:cTn id="35" dur="500"/>
                                        <p:tgtEl>
                                          <p:spTgt spid="2097229"/>
                                        </p:tgtEl>
                                      </p:cBhvr>
                                    </p:animEffect>
                                  </p:childTnLst>
                                </p:cTn>
                              </p:par>
                              <p:par>
                                <p:cTn id="36" presetID="53" presetClass="entr" presetSubtype="16" fill="hold" nodeType="withEffect">
                                  <p:stCondLst>
                                    <p:cond delay="0"/>
                                  </p:stCondLst>
                                  <p:childTnLst>
                                    <p:set>
                                      <p:cBhvr>
                                        <p:cTn id="37" dur="1" fill="hold">
                                          <p:stCondLst>
                                            <p:cond delay="0"/>
                                          </p:stCondLst>
                                        </p:cTn>
                                        <p:tgtEl>
                                          <p:spTgt spid="2097226"/>
                                        </p:tgtEl>
                                        <p:attrNameLst>
                                          <p:attrName>style.visibility</p:attrName>
                                        </p:attrNameLst>
                                      </p:cBhvr>
                                      <p:to>
                                        <p:strVal val="visible"/>
                                      </p:to>
                                    </p:set>
                                    <p:anim calcmode="lin" valueType="num">
                                      <p:cBhvr>
                                        <p:cTn id="38" dur="500" fill="hold"/>
                                        <p:tgtEl>
                                          <p:spTgt spid="2097226"/>
                                        </p:tgtEl>
                                        <p:attrNameLst>
                                          <p:attrName>ppt_w</p:attrName>
                                        </p:attrNameLst>
                                      </p:cBhvr>
                                      <p:tavLst>
                                        <p:tav tm="0">
                                          <p:val>
                                            <p:fltVal val="0.0"/>
                                          </p:val>
                                        </p:tav>
                                        <p:tav tm="100000">
                                          <p:val>
                                            <p:strVal val="#ppt_w"/>
                                          </p:val>
                                        </p:tav>
                                      </p:tavLst>
                                    </p:anim>
                                    <p:anim calcmode="lin" valueType="num">
                                      <p:cBhvr>
                                        <p:cTn id="39" dur="500" fill="hold"/>
                                        <p:tgtEl>
                                          <p:spTgt spid="2097226"/>
                                        </p:tgtEl>
                                        <p:attrNameLst>
                                          <p:attrName>ppt_h</p:attrName>
                                        </p:attrNameLst>
                                      </p:cBhvr>
                                      <p:tavLst>
                                        <p:tav tm="0">
                                          <p:val>
                                            <p:fltVal val="0.0"/>
                                          </p:val>
                                        </p:tav>
                                        <p:tav tm="100000">
                                          <p:val>
                                            <p:strVal val="#ppt_h"/>
                                          </p:val>
                                        </p:tav>
                                      </p:tavLst>
                                    </p:anim>
                                    <p:animEffect transition="in" filter="fade">
                                      <p:cBhvr>
                                        <p:cTn id="40" dur="500"/>
                                        <p:tgtEl>
                                          <p:spTgt spid="2097226"/>
                                        </p:tgtEl>
                                      </p:cBhvr>
                                    </p:animEffect>
                                  </p:childTnLst>
                                </p:cTn>
                              </p:par>
                              <p:par>
                                <p:cTn id="41" presetID="53" presetClass="entr" presetSubtype="16" fill="hold" nodeType="withEffect">
                                  <p:stCondLst>
                                    <p:cond delay="0"/>
                                  </p:stCondLst>
                                  <p:childTnLst>
                                    <p:set>
                                      <p:cBhvr>
                                        <p:cTn id="42" dur="1" fill="hold">
                                          <p:stCondLst>
                                            <p:cond delay="0"/>
                                          </p:stCondLst>
                                        </p:cTn>
                                        <p:tgtEl>
                                          <p:spTgt spid="2097225"/>
                                        </p:tgtEl>
                                        <p:attrNameLst>
                                          <p:attrName>style.visibility</p:attrName>
                                        </p:attrNameLst>
                                      </p:cBhvr>
                                      <p:to>
                                        <p:strVal val="visible"/>
                                      </p:to>
                                    </p:set>
                                    <p:anim calcmode="lin" valueType="num">
                                      <p:cBhvr>
                                        <p:cTn id="43" dur="500" fill="hold"/>
                                        <p:tgtEl>
                                          <p:spTgt spid="2097225"/>
                                        </p:tgtEl>
                                        <p:attrNameLst>
                                          <p:attrName>ppt_w</p:attrName>
                                        </p:attrNameLst>
                                      </p:cBhvr>
                                      <p:tavLst>
                                        <p:tav tm="0">
                                          <p:val>
                                            <p:fltVal val="0.0"/>
                                          </p:val>
                                        </p:tav>
                                        <p:tav tm="100000">
                                          <p:val>
                                            <p:strVal val="#ppt_w"/>
                                          </p:val>
                                        </p:tav>
                                      </p:tavLst>
                                    </p:anim>
                                    <p:anim calcmode="lin" valueType="num">
                                      <p:cBhvr>
                                        <p:cTn id="44" dur="500" fill="hold"/>
                                        <p:tgtEl>
                                          <p:spTgt spid="2097225"/>
                                        </p:tgtEl>
                                        <p:attrNameLst>
                                          <p:attrName>ppt_h</p:attrName>
                                        </p:attrNameLst>
                                      </p:cBhvr>
                                      <p:tavLst>
                                        <p:tav tm="0">
                                          <p:val>
                                            <p:fltVal val="0.0"/>
                                          </p:val>
                                        </p:tav>
                                        <p:tav tm="100000">
                                          <p:val>
                                            <p:strVal val="#ppt_h"/>
                                          </p:val>
                                        </p:tav>
                                      </p:tavLst>
                                    </p:anim>
                                    <p:animEffect transition="in" filter="fade">
                                      <p:cBhvr>
                                        <p:cTn id="45" dur="500"/>
                                        <p:tgtEl>
                                          <p:spTgt spid="2097225"/>
                                        </p:tgtEl>
                                      </p:cBhvr>
                                    </p:animEffect>
                                  </p:childTnLst>
                                </p:cTn>
                              </p:par>
                              <p:par>
                                <p:cTn id="46" presetID="53" presetClass="entr" presetSubtype="16" fill="hold" nodeType="withEffect">
                                  <p:stCondLst>
                                    <p:cond delay="0"/>
                                  </p:stCondLst>
                                  <p:childTnLst>
                                    <p:set>
                                      <p:cBhvr>
                                        <p:cTn id="47" dur="1" fill="hold">
                                          <p:stCondLst>
                                            <p:cond delay="0"/>
                                          </p:stCondLst>
                                        </p:cTn>
                                        <p:tgtEl>
                                          <p:spTgt spid="2097230"/>
                                        </p:tgtEl>
                                        <p:attrNameLst>
                                          <p:attrName>style.visibility</p:attrName>
                                        </p:attrNameLst>
                                      </p:cBhvr>
                                      <p:to>
                                        <p:strVal val="visible"/>
                                      </p:to>
                                    </p:set>
                                    <p:anim calcmode="lin" valueType="num">
                                      <p:cBhvr>
                                        <p:cTn id="48" dur="500" fill="hold"/>
                                        <p:tgtEl>
                                          <p:spTgt spid="2097230"/>
                                        </p:tgtEl>
                                        <p:attrNameLst>
                                          <p:attrName>ppt_w</p:attrName>
                                        </p:attrNameLst>
                                      </p:cBhvr>
                                      <p:tavLst>
                                        <p:tav tm="0">
                                          <p:val>
                                            <p:fltVal val="0.0"/>
                                          </p:val>
                                        </p:tav>
                                        <p:tav tm="100000">
                                          <p:val>
                                            <p:strVal val="#ppt_w"/>
                                          </p:val>
                                        </p:tav>
                                      </p:tavLst>
                                    </p:anim>
                                    <p:anim calcmode="lin" valueType="num">
                                      <p:cBhvr>
                                        <p:cTn id="49" dur="500" fill="hold"/>
                                        <p:tgtEl>
                                          <p:spTgt spid="2097230"/>
                                        </p:tgtEl>
                                        <p:attrNameLst>
                                          <p:attrName>ppt_h</p:attrName>
                                        </p:attrNameLst>
                                      </p:cBhvr>
                                      <p:tavLst>
                                        <p:tav tm="0">
                                          <p:val>
                                            <p:fltVal val="0.0"/>
                                          </p:val>
                                        </p:tav>
                                        <p:tav tm="100000">
                                          <p:val>
                                            <p:strVal val="#ppt_h"/>
                                          </p:val>
                                        </p:tav>
                                      </p:tavLst>
                                    </p:anim>
                                    <p:animEffect transition="in" filter="fade">
                                      <p:cBhvr>
                                        <p:cTn id="50" dur="500"/>
                                        <p:tgtEl>
                                          <p:spTgt spid="2097230"/>
                                        </p:tgtEl>
                                      </p:cBhvr>
                                    </p:animEffect>
                                  </p:childTnLst>
                                </p:cTn>
                              </p:par>
                              <p:par>
                                <p:cTn id="51" presetID="53" presetClass="entr" presetSubtype="16" fill="hold" nodeType="withEffect">
                                  <p:stCondLst>
                                    <p:cond delay="0"/>
                                  </p:stCondLst>
                                  <p:childTnLst>
                                    <p:set>
                                      <p:cBhvr>
                                        <p:cTn id="52" dur="1" fill="hold">
                                          <p:stCondLst>
                                            <p:cond delay="0"/>
                                          </p:stCondLst>
                                        </p:cTn>
                                        <p:tgtEl>
                                          <p:spTgt spid="2097231"/>
                                        </p:tgtEl>
                                        <p:attrNameLst>
                                          <p:attrName>style.visibility</p:attrName>
                                        </p:attrNameLst>
                                      </p:cBhvr>
                                      <p:to>
                                        <p:strVal val="visible"/>
                                      </p:to>
                                    </p:set>
                                    <p:anim calcmode="lin" valueType="num">
                                      <p:cBhvr>
                                        <p:cTn id="53" dur="500" fill="hold"/>
                                        <p:tgtEl>
                                          <p:spTgt spid="2097231"/>
                                        </p:tgtEl>
                                        <p:attrNameLst>
                                          <p:attrName>ppt_w</p:attrName>
                                        </p:attrNameLst>
                                      </p:cBhvr>
                                      <p:tavLst>
                                        <p:tav tm="0">
                                          <p:val>
                                            <p:fltVal val="0.0"/>
                                          </p:val>
                                        </p:tav>
                                        <p:tav tm="100000">
                                          <p:val>
                                            <p:strVal val="#ppt_w"/>
                                          </p:val>
                                        </p:tav>
                                      </p:tavLst>
                                    </p:anim>
                                    <p:anim calcmode="lin" valueType="num">
                                      <p:cBhvr>
                                        <p:cTn id="54" dur="500" fill="hold"/>
                                        <p:tgtEl>
                                          <p:spTgt spid="2097231"/>
                                        </p:tgtEl>
                                        <p:attrNameLst>
                                          <p:attrName>ppt_h</p:attrName>
                                        </p:attrNameLst>
                                      </p:cBhvr>
                                      <p:tavLst>
                                        <p:tav tm="0">
                                          <p:val>
                                            <p:fltVal val="0.0"/>
                                          </p:val>
                                        </p:tav>
                                        <p:tav tm="100000">
                                          <p:val>
                                            <p:strVal val="#ppt_h"/>
                                          </p:val>
                                        </p:tav>
                                      </p:tavLst>
                                    </p:anim>
                                    <p:animEffect transition="in" filter="fade">
                                      <p:cBhvr>
                                        <p:cTn id="55" dur="500"/>
                                        <p:tgtEl>
                                          <p:spTgt spid="2097231"/>
                                        </p:tgtEl>
                                      </p:cBhvr>
                                    </p:animEffec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1049226"/>
                                        </p:tgtEl>
                                        <p:attrNameLst>
                                          <p:attrName>style.visibility</p:attrName>
                                        </p:attrNameLst>
                                      </p:cBhvr>
                                      <p:to>
                                        <p:strVal val="visible"/>
                                      </p:to>
                                    </p:set>
                                    <p:animEffect transition="in" filter="box(in)">
                                      <p:cBhvr>
                                        <p:cTn id="60" dur="750"/>
                                        <p:tgtEl>
                                          <p:spTgt spid="1049226"/>
                                        </p:tgtEl>
                                      </p:cBhvr>
                                    </p:animEffect>
                                  </p:childTnLst>
                                </p:cTn>
                              </p:par>
                              <p:par>
                                <p:cTn id="61" presetID="4" presetClass="entr" presetSubtype="16" fill="hold" grpId="0" nodeType="withEffect">
                                  <p:stCondLst>
                                    <p:cond delay="0"/>
                                  </p:stCondLst>
                                  <p:childTnLst>
                                    <p:set>
                                      <p:cBhvr>
                                        <p:cTn id="62" dur="1" fill="hold">
                                          <p:stCondLst>
                                            <p:cond delay="0"/>
                                          </p:stCondLst>
                                        </p:cTn>
                                        <p:tgtEl>
                                          <p:spTgt spid="1049225"/>
                                        </p:tgtEl>
                                        <p:attrNameLst>
                                          <p:attrName>style.visibility</p:attrName>
                                        </p:attrNameLst>
                                      </p:cBhvr>
                                      <p:to>
                                        <p:strVal val="visible"/>
                                      </p:to>
                                    </p:set>
                                    <p:animEffect transition="in" filter="box(in)">
                                      <p:cBhvr>
                                        <p:cTn id="63" dur="750"/>
                                        <p:tgtEl>
                                          <p:spTgt spid="1049225"/>
                                        </p:tgtEl>
                                      </p:cBhvr>
                                    </p:animEffect>
                                  </p:childTnLst>
                                </p:cTn>
                              </p:par>
                              <p:par>
                                <p:cTn id="64" presetID="4" presetClass="entr" presetSubtype="16" fill="hold" grpId="0" nodeType="withEffect">
                                  <p:stCondLst>
                                    <p:cond delay="0"/>
                                  </p:stCondLst>
                                  <p:childTnLst>
                                    <p:set>
                                      <p:cBhvr>
                                        <p:cTn id="65" dur="1" fill="hold">
                                          <p:stCondLst>
                                            <p:cond delay="0"/>
                                          </p:stCondLst>
                                        </p:cTn>
                                        <p:tgtEl>
                                          <p:spTgt spid="1049221"/>
                                        </p:tgtEl>
                                        <p:attrNameLst>
                                          <p:attrName>style.visibility</p:attrName>
                                        </p:attrNameLst>
                                      </p:cBhvr>
                                      <p:to>
                                        <p:strVal val="visible"/>
                                      </p:to>
                                    </p:set>
                                    <p:animEffect transition="in" filter="box(in)">
                                      <p:cBhvr>
                                        <p:cTn id="66" dur="750"/>
                                        <p:tgtEl>
                                          <p:spTgt spid="1049221"/>
                                        </p:tgtEl>
                                      </p:cBhvr>
                                    </p:animEffect>
                                  </p:childTnLst>
                                </p:cTn>
                              </p:par>
                              <p:par>
                                <p:cTn id="67" presetID="4" presetClass="entr" presetSubtype="16" fill="hold" grpId="0" nodeType="withEffect">
                                  <p:stCondLst>
                                    <p:cond delay="0"/>
                                  </p:stCondLst>
                                  <p:childTnLst>
                                    <p:set>
                                      <p:cBhvr>
                                        <p:cTn id="68" dur="1" fill="hold">
                                          <p:stCondLst>
                                            <p:cond delay="0"/>
                                          </p:stCondLst>
                                        </p:cTn>
                                        <p:tgtEl>
                                          <p:spTgt spid="1049223"/>
                                        </p:tgtEl>
                                        <p:attrNameLst>
                                          <p:attrName>style.visibility</p:attrName>
                                        </p:attrNameLst>
                                      </p:cBhvr>
                                      <p:to>
                                        <p:strVal val="visible"/>
                                      </p:to>
                                    </p:set>
                                    <p:animEffect transition="in" filter="box(in)">
                                      <p:cBhvr>
                                        <p:cTn id="69" dur="750"/>
                                        <p:tgtEl>
                                          <p:spTgt spid="1049223"/>
                                        </p:tgtEl>
                                      </p:cBhvr>
                                    </p:animEffect>
                                  </p:childTnLst>
                                </p:cTn>
                              </p:par>
                              <p:par>
                                <p:cTn id="70" presetID="4" presetClass="entr" presetSubtype="16" fill="hold" grpId="0" nodeType="withEffect">
                                  <p:stCondLst>
                                    <p:cond delay="0"/>
                                  </p:stCondLst>
                                  <p:childTnLst>
                                    <p:set>
                                      <p:cBhvr>
                                        <p:cTn id="71" dur="1" fill="hold">
                                          <p:stCondLst>
                                            <p:cond delay="0"/>
                                          </p:stCondLst>
                                        </p:cTn>
                                        <p:tgtEl>
                                          <p:spTgt spid="1049224"/>
                                        </p:tgtEl>
                                        <p:attrNameLst>
                                          <p:attrName>style.visibility</p:attrName>
                                        </p:attrNameLst>
                                      </p:cBhvr>
                                      <p:to>
                                        <p:strVal val="visible"/>
                                      </p:to>
                                    </p:set>
                                    <p:animEffect transition="in" filter="box(in)">
                                      <p:cBhvr>
                                        <p:cTn id="72" dur="750"/>
                                        <p:tgtEl>
                                          <p:spTgt spid="1049224"/>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1049222"/>
                                        </p:tgtEl>
                                        <p:attrNameLst>
                                          <p:attrName>style.visibility</p:attrName>
                                        </p:attrNameLst>
                                      </p:cBhvr>
                                      <p:to>
                                        <p:strVal val="visible"/>
                                      </p:to>
                                    </p:set>
                                    <p:animEffect transition="in" filter="box(in)">
                                      <p:cBhvr>
                                        <p:cTn id="75" dur="750"/>
                                        <p:tgtEl>
                                          <p:spTgt spid="1049222"/>
                                        </p:tgtEl>
                                      </p:cBhvr>
                                    </p:animEffect>
                                  </p:childTnLst>
                                </p:cTn>
                              </p:par>
                              <p:par>
                                <p:cTn id="76" presetID="4" presetClass="entr" presetSubtype="16" fill="hold" grpId="0" nodeType="withEffect">
                                  <p:stCondLst>
                                    <p:cond delay="0"/>
                                  </p:stCondLst>
                                  <p:childTnLst>
                                    <p:set>
                                      <p:cBhvr>
                                        <p:cTn id="77" dur="1" fill="hold">
                                          <p:stCondLst>
                                            <p:cond delay="0"/>
                                          </p:stCondLst>
                                        </p:cTn>
                                        <p:tgtEl>
                                          <p:spTgt spid="1049220"/>
                                        </p:tgtEl>
                                        <p:attrNameLst>
                                          <p:attrName>style.visibility</p:attrName>
                                        </p:attrNameLst>
                                      </p:cBhvr>
                                      <p:to>
                                        <p:strVal val="visible"/>
                                      </p:to>
                                    </p:set>
                                    <p:animEffect transition="in" filter="box(in)">
                                      <p:cBhvr>
                                        <p:cTn id="78" dur="750"/>
                                        <p:tgtEl>
                                          <p:spTgt spid="104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18" grpId="0"/>
      <p:bldP spid="1049219" grpId="0" animBg="1"/>
      <p:bldP spid="1049220" grpId="0" bldLvl="0" autoUpdateAnimBg="0"/>
      <p:bldP spid="1049221" grpId="0" bldLvl="0" autoUpdateAnimBg="0"/>
      <p:bldP spid="1049222" grpId="0" bldLvl="0" autoUpdateAnimBg="0"/>
      <p:bldP spid="1049223" grpId="0" bldLvl="0" autoUpdateAnimBg="0"/>
      <p:bldP spid="1049224" grpId="0" bldLvl="0" autoUpdateAnimBg="0"/>
      <p:bldP spid="1049225" grpId="0" bldLvl="0" autoUpdateAnimBg="0"/>
      <p:bldP spid="1049226" grpId="0" bldLvl="0"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356" name=""/>
        <p:cNvGrpSpPr/>
        <p:nvPr/>
      </p:nvGrpSpPr>
      <p:grpSpPr>
        <a:xfrm>
          <a:off x="0" y="0"/>
          <a:ext cx="0" cy="0"/>
          <a:chOff x="0" y="0"/>
          <a:chExt cx="0" cy="0"/>
        </a:xfrm>
      </p:grpSpPr>
      <p:sp>
        <p:nvSpPr>
          <p:cNvPr id="1049231"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232"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33" name="TextBox 53"/>
          <p:cNvSpPr txBox="1">
            <a:spLocks noChangeAspect="1" noChangeArrowheads="1"/>
          </p:cNvSpPr>
          <p:nvPr/>
        </p:nvSpPr>
        <p:spPr bwMode="auto">
          <a:xfrm>
            <a:off x="1222906" y="1557918"/>
            <a:ext cx="623199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危险货物包装标志</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234"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32" name="Picture 4" descr="Image106"/>
          <p:cNvPicPr>
            <a:picLocks noChangeAspect="1" noChangeArrowheads="1"/>
          </p:cNvPicPr>
          <p:nvPr/>
        </p:nvPicPr>
        <p:blipFill>
          <a:blip r:embed="rId1"/>
          <a:srcRect/>
          <a:stretch>
            <a:fillRect/>
          </a:stretch>
        </p:blipFill>
        <p:spPr bwMode="auto">
          <a:xfrm>
            <a:off x="3130685" y="2821964"/>
            <a:ext cx="1447800" cy="1447800"/>
          </a:xfrm>
          <a:prstGeom prst="rect">
            <a:avLst/>
          </a:prstGeom>
          <a:noFill/>
          <a:ln>
            <a:noFill/>
          </a:ln>
        </p:spPr>
      </p:pic>
      <p:pic>
        <p:nvPicPr>
          <p:cNvPr id="2097233" name="Picture 5" descr="Image107"/>
          <p:cNvPicPr>
            <a:picLocks noChangeAspect="1" noChangeArrowheads="1"/>
          </p:cNvPicPr>
          <p:nvPr/>
        </p:nvPicPr>
        <p:blipFill>
          <a:blip r:embed="rId2"/>
          <a:srcRect/>
          <a:stretch>
            <a:fillRect/>
          </a:stretch>
        </p:blipFill>
        <p:spPr bwMode="auto">
          <a:xfrm>
            <a:off x="5059101" y="2745764"/>
            <a:ext cx="1524000" cy="1524000"/>
          </a:xfrm>
          <a:prstGeom prst="rect">
            <a:avLst/>
          </a:prstGeom>
          <a:noFill/>
          <a:ln>
            <a:noFill/>
          </a:ln>
        </p:spPr>
      </p:pic>
      <p:pic>
        <p:nvPicPr>
          <p:cNvPr id="2097234" name="Picture 6" descr="Image108"/>
          <p:cNvPicPr>
            <a:picLocks noChangeAspect="1" noChangeArrowheads="1"/>
          </p:cNvPicPr>
          <p:nvPr/>
        </p:nvPicPr>
        <p:blipFill>
          <a:blip r:embed="rId3"/>
          <a:srcRect/>
          <a:stretch>
            <a:fillRect/>
          </a:stretch>
        </p:blipFill>
        <p:spPr bwMode="auto">
          <a:xfrm>
            <a:off x="7063717" y="2685439"/>
            <a:ext cx="1584325" cy="1584325"/>
          </a:xfrm>
          <a:prstGeom prst="rect">
            <a:avLst/>
          </a:prstGeom>
          <a:noFill/>
          <a:ln>
            <a:noFill/>
          </a:ln>
        </p:spPr>
      </p:pic>
      <p:pic>
        <p:nvPicPr>
          <p:cNvPr id="2097235" name="Picture 7" descr="Image11"/>
          <p:cNvPicPr>
            <a:picLocks noChangeAspect="1" noChangeArrowheads="1"/>
          </p:cNvPicPr>
          <p:nvPr/>
        </p:nvPicPr>
        <p:blipFill>
          <a:blip r:embed="rId4"/>
          <a:srcRect/>
          <a:stretch>
            <a:fillRect/>
          </a:stretch>
        </p:blipFill>
        <p:spPr bwMode="auto">
          <a:xfrm>
            <a:off x="5087833" y="4531702"/>
            <a:ext cx="1524000" cy="1524000"/>
          </a:xfrm>
          <a:prstGeom prst="rect">
            <a:avLst/>
          </a:prstGeom>
          <a:noFill/>
          <a:ln>
            <a:noFill/>
          </a:ln>
        </p:spPr>
      </p:pic>
      <p:pic>
        <p:nvPicPr>
          <p:cNvPr id="2097236" name="Picture 8" descr="Image112"/>
          <p:cNvPicPr>
            <a:picLocks noChangeAspect="1" noChangeArrowheads="1"/>
          </p:cNvPicPr>
          <p:nvPr/>
        </p:nvPicPr>
        <p:blipFill>
          <a:blip r:embed="rId5"/>
          <a:srcRect/>
          <a:stretch>
            <a:fillRect/>
          </a:stretch>
        </p:blipFill>
        <p:spPr bwMode="auto">
          <a:xfrm>
            <a:off x="1149088" y="4577740"/>
            <a:ext cx="1477963" cy="1477962"/>
          </a:xfrm>
          <a:prstGeom prst="rect">
            <a:avLst/>
          </a:prstGeom>
          <a:noFill/>
          <a:ln>
            <a:noFill/>
          </a:ln>
        </p:spPr>
      </p:pic>
      <p:pic>
        <p:nvPicPr>
          <p:cNvPr id="2097237" name="Picture 10" descr="Image116"/>
          <p:cNvPicPr>
            <a:picLocks noChangeAspect="1" noChangeArrowheads="1"/>
          </p:cNvPicPr>
          <p:nvPr/>
        </p:nvPicPr>
        <p:blipFill>
          <a:blip r:embed="rId6"/>
          <a:srcRect/>
          <a:stretch>
            <a:fillRect/>
          </a:stretch>
        </p:blipFill>
        <p:spPr bwMode="auto">
          <a:xfrm>
            <a:off x="7118324" y="4577739"/>
            <a:ext cx="1477963" cy="1477963"/>
          </a:xfrm>
          <a:prstGeom prst="rect">
            <a:avLst/>
          </a:prstGeom>
          <a:noFill/>
          <a:ln>
            <a:noFill/>
          </a:ln>
        </p:spPr>
      </p:pic>
      <p:pic>
        <p:nvPicPr>
          <p:cNvPr id="2097238" name="Picture 11" descr="Image109"/>
          <p:cNvPicPr>
            <a:picLocks noChangeAspect="1" noChangeArrowheads="1"/>
          </p:cNvPicPr>
          <p:nvPr/>
        </p:nvPicPr>
        <p:blipFill>
          <a:blip r:embed="rId7"/>
          <a:srcRect/>
          <a:stretch>
            <a:fillRect/>
          </a:stretch>
        </p:blipFill>
        <p:spPr bwMode="auto">
          <a:xfrm>
            <a:off x="3133542" y="4607902"/>
            <a:ext cx="1447800" cy="1447800"/>
          </a:xfrm>
          <a:prstGeom prst="rect">
            <a:avLst/>
          </a:prstGeom>
          <a:noFill/>
          <a:ln>
            <a:noFill/>
          </a:ln>
        </p:spPr>
      </p:pic>
      <p:pic>
        <p:nvPicPr>
          <p:cNvPr id="2097239" name="Picture 12" descr="Image44"/>
          <p:cNvPicPr>
            <a:picLocks noChangeAspect="1" noChangeArrowheads="1"/>
          </p:cNvPicPr>
          <p:nvPr/>
        </p:nvPicPr>
        <p:blipFill>
          <a:blip r:embed="rId8"/>
          <a:srcRect/>
          <a:stretch>
            <a:fillRect/>
          </a:stretch>
        </p:blipFill>
        <p:spPr bwMode="auto">
          <a:xfrm>
            <a:off x="1126069" y="2745764"/>
            <a:ext cx="1524000" cy="1524000"/>
          </a:xfrm>
          <a:prstGeom prst="rect">
            <a:avLst/>
          </a:prstGeom>
          <a:noFill/>
          <a:ln>
            <a:noFill/>
          </a:ln>
        </p:spPr>
      </p:pic>
      <p:pic>
        <p:nvPicPr>
          <p:cNvPr id="2097240" name="Picture 9" descr="Image114"/>
          <p:cNvPicPr>
            <a:picLocks noChangeAspect="1" noChangeArrowheads="1"/>
          </p:cNvPicPr>
          <p:nvPr/>
        </p:nvPicPr>
        <p:blipFill>
          <a:blip r:embed="rId9"/>
          <a:srcRect/>
          <a:stretch>
            <a:fillRect/>
          </a:stretch>
        </p:blipFill>
        <p:spPr bwMode="auto">
          <a:xfrm>
            <a:off x="9128657" y="2791801"/>
            <a:ext cx="1477963" cy="1477963"/>
          </a:xfrm>
          <a:prstGeom prst="rect">
            <a:avLst/>
          </a:prstGeom>
          <a:noFill/>
          <a:ln>
            <a:noFill/>
          </a:ln>
        </p:spPr>
      </p:pic>
      <p:pic>
        <p:nvPicPr>
          <p:cNvPr id="2097241" name="Picture 15" descr="Image118"/>
          <p:cNvPicPr>
            <a:picLocks noChangeAspect="1" noChangeArrowheads="1"/>
          </p:cNvPicPr>
          <p:nvPr/>
        </p:nvPicPr>
        <p:blipFill>
          <a:blip r:embed="rId10"/>
          <a:srcRect/>
          <a:stretch>
            <a:fillRect/>
          </a:stretch>
        </p:blipFill>
        <p:spPr bwMode="auto">
          <a:xfrm>
            <a:off x="9102777" y="4577739"/>
            <a:ext cx="1477963" cy="1477963"/>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9234"/>
                                        </p:tgtEl>
                                        <p:attrNameLst>
                                          <p:attrName>style.visibility</p:attrName>
                                        </p:attrNameLst>
                                      </p:cBhvr>
                                      <p:to>
                                        <p:strVal val="visible"/>
                                      </p:to>
                                    </p:set>
                                    <p:anim calcmode="lin" valueType="num">
                                      <p:cBhvr additive="base">
                                        <p:cTn id="7" dur="500" fill="hold"/>
                                        <p:tgtEl>
                                          <p:spTgt spid="1049234"/>
                                        </p:tgtEl>
                                        <p:attrNameLst>
                                          <p:attrName>ppt_x</p:attrName>
                                        </p:attrNameLst>
                                      </p:cBhvr>
                                      <p:tavLst>
                                        <p:tav tm="0">
                                          <p:val>
                                            <p:strVal val="1+#ppt_w/2"/>
                                          </p:val>
                                        </p:tav>
                                        <p:tav tm="100000">
                                          <p:val>
                                            <p:strVal val="#ppt_x"/>
                                          </p:val>
                                        </p:tav>
                                      </p:tavLst>
                                    </p:anim>
                                    <p:anim calcmode="lin" valueType="num">
                                      <p:cBhvr additive="base">
                                        <p:cTn id="8" dur="500" fill="hold"/>
                                        <p:tgtEl>
                                          <p:spTgt spid="104923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9233"/>
                                        </p:tgtEl>
                                        <p:attrNameLst>
                                          <p:attrName>style.visibility</p:attrName>
                                        </p:attrNameLst>
                                      </p:cBhvr>
                                      <p:to>
                                        <p:strVal val="visible"/>
                                      </p:to>
                                    </p:set>
                                    <p:anim calcmode="lin" valueType="num">
                                      <p:cBhvr additive="base">
                                        <p:cTn id="11" dur="500" fill="hold"/>
                                        <p:tgtEl>
                                          <p:spTgt spid="1049233"/>
                                        </p:tgtEl>
                                        <p:attrNameLst>
                                          <p:attrName>ppt_x</p:attrName>
                                        </p:attrNameLst>
                                      </p:cBhvr>
                                      <p:tavLst>
                                        <p:tav tm="0">
                                          <p:val>
                                            <p:strVal val="1+#ppt_w/2"/>
                                          </p:val>
                                        </p:tav>
                                        <p:tav tm="100000">
                                          <p:val>
                                            <p:strVal val="#ppt_x"/>
                                          </p:val>
                                        </p:tav>
                                      </p:tavLst>
                                    </p:anim>
                                    <p:anim calcmode="lin" valueType="num">
                                      <p:cBhvr additive="base">
                                        <p:cTn id="12" dur="500" fill="hold"/>
                                        <p:tgtEl>
                                          <p:spTgt spid="1049233"/>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 presetClass="entr" presetSubtype="8" accel="50000" fill="hold" nodeType="afterEffect">
                                  <p:stCondLst>
                                    <p:cond delay="0"/>
                                  </p:stCondLst>
                                  <p:childTnLst>
                                    <p:set>
                                      <p:cBhvr>
                                        <p:cTn id="15" dur="1" fill="hold">
                                          <p:stCondLst>
                                            <p:cond delay="0"/>
                                          </p:stCondLst>
                                        </p:cTn>
                                        <p:tgtEl>
                                          <p:spTgt spid="2097232"/>
                                        </p:tgtEl>
                                        <p:attrNameLst>
                                          <p:attrName>style.visibility</p:attrName>
                                        </p:attrNameLst>
                                      </p:cBhvr>
                                      <p:to>
                                        <p:strVal val="visible"/>
                                      </p:to>
                                    </p:set>
                                    <p:anim calcmode="lin" valueType="num">
                                      <p:cBhvr additive="base">
                                        <p:cTn id="16" dur="1000" fill="hold"/>
                                        <p:tgtEl>
                                          <p:spTgt spid="2097232"/>
                                        </p:tgtEl>
                                        <p:attrNameLst>
                                          <p:attrName>ppt_x</p:attrName>
                                        </p:attrNameLst>
                                      </p:cBhvr>
                                      <p:tavLst>
                                        <p:tav tm="0">
                                          <p:val>
                                            <p:strVal val="0-#ppt_w/2"/>
                                          </p:val>
                                        </p:tav>
                                        <p:tav tm="100000">
                                          <p:val>
                                            <p:strVal val="#ppt_x"/>
                                          </p:val>
                                        </p:tav>
                                      </p:tavLst>
                                    </p:anim>
                                    <p:anim calcmode="lin" valueType="num">
                                      <p:cBhvr additive="base">
                                        <p:cTn id="17" dur="1000" fill="hold"/>
                                        <p:tgtEl>
                                          <p:spTgt spid="2097232"/>
                                        </p:tgtEl>
                                        <p:attrNameLst>
                                          <p:attrName>ppt_y</p:attrName>
                                        </p:attrNameLst>
                                      </p:cBhvr>
                                      <p:tavLst>
                                        <p:tav tm="0">
                                          <p:val>
                                            <p:strVal val="#ppt_y"/>
                                          </p:val>
                                        </p:tav>
                                        <p:tav tm="100000">
                                          <p:val>
                                            <p:strVal val="#ppt_y"/>
                                          </p:val>
                                        </p:tav>
                                      </p:tavLst>
                                    </p:anim>
                                  </p:childTnLst>
                                </p:cTn>
                              </p:par>
                              <p:par>
                                <p:cTn id="18" presetID="2" presetClass="entr" presetSubtype="8" accel="50000" fill="hold" nodeType="withEffect">
                                  <p:stCondLst>
                                    <p:cond delay="0"/>
                                  </p:stCondLst>
                                  <p:childTnLst>
                                    <p:set>
                                      <p:cBhvr>
                                        <p:cTn id="19" dur="1" fill="hold">
                                          <p:stCondLst>
                                            <p:cond delay="0"/>
                                          </p:stCondLst>
                                        </p:cTn>
                                        <p:tgtEl>
                                          <p:spTgt spid="2097233"/>
                                        </p:tgtEl>
                                        <p:attrNameLst>
                                          <p:attrName>style.visibility</p:attrName>
                                        </p:attrNameLst>
                                      </p:cBhvr>
                                      <p:to>
                                        <p:strVal val="visible"/>
                                      </p:to>
                                    </p:set>
                                    <p:anim calcmode="lin" valueType="num">
                                      <p:cBhvr additive="base">
                                        <p:cTn id="20" dur="1000" fill="hold"/>
                                        <p:tgtEl>
                                          <p:spTgt spid="2097233"/>
                                        </p:tgtEl>
                                        <p:attrNameLst>
                                          <p:attrName>ppt_x</p:attrName>
                                        </p:attrNameLst>
                                      </p:cBhvr>
                                      <p:tavLst>
                                        <p:tav tm="0">
                                          <p:val>
                                            <p:strVal val="0-#ppt_w/2"/>
                                          </p:val>
                                        </p:tav>
                                        <p:tav tm="100000">
                                          <p:val>
                                            <p:strVal val="#ppt_x"/>
                                          </p:val>
                                        </p:tav>
                                      </p:tavLst>
                                    </p:anim>
                                    <p:anim calcmode="lin" valueType="num">
                                      <p:cBhvr additive="base">
                                        <p:cTn id="21" dur="1000" fill="hold"/>
                                        <p:tgtEl>
                                          <p:spTgt spid="2097233"/>
                                        </p:tgtEl>
                                        <p:attrNameLst>
                                          <p:attrName>ppt_y</p:attrName>
                                        </p:attrNameLst>
                                      </p:cBhvr>
                                      <p:tavLst>
                                        <p:tav tm="0">
                                          <p:val>
                                            <p:strVal val="#ppt_y"/>
                                          </p:val>
                                        </p:tav>
                                        <p:tav tm="100000">
                                          <p:val>
                                            <p:strVal val="#ppt_y"/>
                                          </p:val>
                                        </p:tav>
                                      </p:tavLst>
                                    </p:anim>
                                  </p:childTnLst>
                                </p:cTn>
                              </p:par>
                              <p:par>
                                <p:cTn id="22" presetID="2" presetClass="entr" presetSubtype="8" accel="50000" fill="hold" nodeType="withEffect">
                                  <p:stCondLst>
                                    <p:cond delay="0"/>
                                  </p:stCondLst>
                                  <p:childTnLst>
                                    <p:set>
                                      <p:cBhvr>
                                        <p:cTn id="23" dur="1" fill="hold">
                                          <p:stCondLst>
                                            <p:cond delay="0"/>
                                          </p:stCondLst>
                                        </p:cTn>
                                        <p:tgtEl>
                                          <p:spTgt spid="2097234"/>
                                        </p:tgtEl>
                                        <p:attrNameLst>
                                          <p:attrName>style.visibility</p:attrName>
                                        </p:attrNameLst>
                                      </p:cBhvr>
                                      <p:to>
                                        <p:strVal val="visible"/>
                                      </p:to>
                                    </p:set>
                                    <p:anim calcmode="lin" valueType="num">
                                      <p:cBhvr additive="base">
                                        <p:cTn id="24" dur="1000" fill="hold"/>
                                        <p:tgtEl>
                                          <p:spTgt spid="2097234"/>
                                        </p:tgtEl>
                                        <p:attrNameLst>
                                          <p:attrName>ppt_x</p:attrName>
                                        </p:attrNameLst>
                                      </p:cBhvr>
                                      <p:tavLst>
                                        <p:tav tm="0">
                                          <p:val>
                                            <p:strVal val="0-#ppt_w/2"/>
                                          </p:val>
                                        </p:tav>
                                        <p:tav tm="100000">
                                          <p:val>
                                            <p:strVal val="#ppt_x"/>
                                          </p:val>
                                        </p:tav>
                                      </p:tavLst>
                                    </p:anim>
                                    <p:anim calcmode="lin" valueType="num">
                                      <p:cBhvr additive="base">
                                        <p:cTn id="25" dur="1000" fill="hold"/>
                                        <p:tgtEl>
                                          <p:spTgt spid="2097234"/>
                                        </p:tgtEl>
                                        <p:attrNameLst>
                                          <p:attrName>ppt_y</p:attrName>
                                        </p:attrNameLst>
                                      </p:cBhvr>
                                      <p:tavLst>
                                        <p:tav tm="0">
                                          <p:val>
                                            <p:strVal val="#ppt_y"/>
                                          </p:val>
                                        </p:tav>
                                        <p:tav tm="100000">
                                          <p:val>
                                            <p:strVal val="#ppt_y"/>
                                          </p:val>
                                        </p:tav>
                                      </p:tavLst>
                                    </p:anim>
                                  </p:childTnLst>
                                </p:cTn>
                              </p:par>
                              <p:par>
                                <p:cTn id="26" presetID="2" presetClass="entr" presetSubtype="8" accel="50000" fill="hold" nodeType="withEffect">
                                  <p:stCondLst>
                                    <p:cond delay="0"/>
                                  </p:stCondLst>
                                  <p:childTnLst>
                                    <p:set>
                                      <p:cBhvr>
                                        <p:cTn id="27" dur="1" fill="hold">
                                          <p:stCondLst>
                                            <p:cond delay="0"/>
                                          </p:stCondLst>
                                        </p:cTn>
                                        <p:tgtEl>
                                          <p:spTgt spid="2097239"/>
                                        </p:tgtEl>
                                        <p:attrNameLst>
                                          <p:attrName>style.visibility</p:attrName>
                                        </p:attrNameLst>
                                      </p:cBhvr>
                                      <p:to>
                                        <p:strVal val="visible"/>
                                      </p:to>
                                    </p:set>
                                    <p:anim calcmode="lin" valueType="num">
                                      <p:cBhvr additive="base">
                                        <p:cTn id="28" dur="1000" fill="hold"/>
                                        <p:tgtEl>
                                          <p:spTgt spid="2097239"/>
                                        </p:tgtEl>
                                        <p:attrNameLst>
                                          <p:attrName>ppt_x</p:attrName>
                                        </p:attrNameLst>
                                      </p:cBhvr>
                                      <p:tavLst>
                                        <p:tav tm="0">
                                          <p:val>
                                            <p:strVal val="0-#ppt_w/2"/>
                                          </p:val>
                                        </p:tav>
                                        <p:tav tm="100000">
                                          <p:val>
                                            <p:strVal val="#ppt_x"/>
                                          </p:val>
                                        </p:tav>
                                      </p:tavLst>
                                    </p:anim>
                                    <p:anim calcmode="lin" valueType="num">
                                      <p:cBhvr additive="base">
                                        <p:cTn id="29" dur="1000" fill="hold"/>
                                        <p:tgtEl>
                                          <p:spTgt spid="2097239"/>
                                        </p:tgtEl>
                                        <p:attrNameLst>
                                          <p:attrName>ppt_y</p:attrName>
                                        </p:attrNameLst>
                                      </p:cBhvr>
                                      <p:tavLst>
                                        <p:tav tm="0">
                                          <p:val>
                                            <p:strVal val="#ppt_y"/>
                                          </p:val>
                                        </p:tav>
                                        <p:tav tm="100000">
                                          <p:val>
                                            <p:strVal val="#ppt_y"/>
                                          </p:val>
                                        </p:tav>
                                      </p:tavLst>
                                    </p:anim>
                                  </p:childTnLst>
                                </p:cTn>
                              </p:par>
                              <p:par>
                                <p:cTn id="30" presetID="2" presetClass="entr" presetSubtype="8" accel="50000" fill="hold" nodeType="withEffect">
                                  <p:stCondLst>
                                    <p:cond delay="0"/>
                                  </p:stCondLst>
                                  <p:childTnLst>
                                    <p:set>
                                      <p:cBhvr>
                                        <p:cTn id="31" dur="1" fill="hold">
                                          <p:stCondLst>
                                            <p:cond delay="0"/>
                                          </p:stCondLst>
                                        </p:cTn>
                                        <p:tgtEl>
                                          <p:spTgt spid="2097240"/>
                                        </p:tgtEl>
                                        <p:attrNameLst>
                                          <p:attrName>style.visibility</p:attrName>
                                        </p:attrNameLst>
                                      </p:cBhvr>
                                      <p:to>
                                        <p:strVal val="visible"/>
                                      </p:to>
                                    </p:set>
                                    <p:anim calcmode="lin" valueType="num">
                                      <p:cBhvr additive="base">
                                        <p:cTn id="32" dur="1000" fill="hold"/>
                                        <p:tgtEl>
                                          <p:spTgt spid="2097240"/>
                                        </p:tgtEl>
                                        <p:attrNameLst>
                                          <p:attrName>ppt_x</p:attrName>
                                        </p:attrNameLst>
                                      </p:cBhvr>
                                      <p:tavLst>
                                        <p:tav tm="0">
                                          <p:val>
                                            <p:strVal val="0-#ppt_w/2"/>
                                          </p:val>
                                        </p:tav>
                                        <p:tav tm="100000">
                                          <p:val>
                                            <p:strVal val="#ppt_x"/>
                                          </p:val>
                                        </p:tav>
                                      </p:tavLst>
                                    </p:anim>
                                    <p:anim calcmode="lin" valueType="num">
                                      <p:cBhvr additive="base">
                                        <p:cTn id="33" dur="1000" fill="hold"/>
                                        <p:tgtEl>
                                          <p:spTgt spid="2097240"/>
                                        </p:tgtEl>
                                        <p:attrNameLst>
                                          <p:attrName>ppt_y</p:attrName>
                                        </p:attrNameLst>
                                      </p:cBhvr>
                                      <p:tavLst>
                                        <p:tav tm="0">
                                          <p:val>
                                            <p:strVal val="#ppt_y"/>
                                          </p:val>
                                        </p:tav>
                                        <p:tav tm="100000">
                                          <p:val>
                                            <p:strVal val="#ppt_y"/>
                                          </p:val>
                                        </p:tav>
                                      </p:tavLst>
                                    </p:anim>
                                  </p:childTnLst>
                                </p:cTn>
                              </p:par>
                            </p:childTnLst>
                          </p:cTn>
                        </p:par>
                        <p:par>
                          <p:cTn id="34" fill="hold">
                            <p:stCondLst>
                              <p:cond delay="2050"/>
                            </p:stCondLst>
                            <p:childTnLst>
                              <p:par>
                                <p:cTn id="35" presetID="2" presetClass="entr" presetSubtype="8" accel="50000" fill="hold" nodeType="afterEffect">
                                  <p:stCondLst>
                                    <p:cond delay="0"/>
                                  </p:stCondLst>
                                  <p:childTnLst>
                                    <p:set>
                                      <p:cBhvr>
                                        <p:cTn id="36" dur="1" fill="hold">
                                          <p:stCondLst>
                                            <p:cond delay="0"/>
                                          </p:stCondLst>
                                        </p:cTn>
                                        <p:tgtEl>
                                          <p:spTgt spid="2097235"/>
                                        </p:tgtEl>
                                        <p:attrNameLst>
                                          <p:attrName>style.visibility</p:attrName>
                                        </p:attrNameLst>
                                      </p:cBhvr>
                                      <p:to>
                                        <p:strVal val="visible"/>
                                      </p:to>
                                    </p:set>
                                    <p:anim calcmode="lin" valueType="num">
                                      <p:cBhvr additive="base">
                                        <p:cTn id="37" dur="1000" fill="hold"/>
                                        <p:tgtEl>
                                          <p:spTgt spid="2097235"/>
                                        </p:tgtEl>
                                        <p:attrNameLst>
                                          <p:attrName>ppt_x</p:attrName>
                                        </p:attrNameLst>
                                      </p:cBhvr>
                                      <p:tavLst>
                                        <p:tav tm="0">
                                          <p:val>
                                            <p:strVal val="0-#ppt_w/2"/>
                                          </p:val>
                                        </p:tav>
                                        <p:tav tm="100000">
                                          <p:val>
                                            <p:strVal val="#ppt_x"/>
                                          </p:val>
                                        </p:tav>
                                      </p:tavLst>
                                    </p:anim>
                                    <p:anim calcmode="lin" valueType="num">
                                      <p:cBhvr additive="base">
                                        <p:cTn id="38" dur="1000" fill="hold"/>
                                        <p:tgtEl>
                                          <p:spTgt spid="2097235"/>
                                        </p:tgtEl>
                                        <p:attrNameLst>
                                          <p:attrName>ppt_y</p:attrName>
                                        </p:attrNameLst>
                                      </p:cBhvr>
                                      <p:tavLst>
                                        <p:tav tm="0">
                                          <p:val>
                                            <p:strVal val="#ppt_y"/>
                                          </p:val>
                                        </p:tav>
                                        <p:tav tm="100000">
                                          <p:val>
                                            <p:strVal val="#ppt_y"/>
                                          </p:val>
                                        </p:tav>
                                      </p:tavLst>
                                    </p:anim>
                                  </p:childTnLst>
                                </p:cTn>
                              </p:par>
                              <p:par>
                                <p:cTn id="39" presetID="2" presetClass="entr" presetSubtype="8" accel="50000" fill="hold" nodeType="withEffect">
                                  <p:stCondLst>
                                    <p:cond delay="0"/>
                                  </p:stCondLst>
                                  <p:childTnLst>
                                    <p:set>
                                      <p:cBhvr>
                                        <p:cTn id="40" dur="1" fill="hold">
                                          <p:stCondLst>
                                            <p:cond delay="0"/>
                                          </p:stCondLst>
                                        </p:cTn>
                                        <p:tgtEl>
                                          <p:spTgt spid="2097236"/>
                                        </p:tgtEl>
                                        <p:attrNameLst>
                                          <p:attrName>style.visibility</p:attrName>
                                        </p:attrNameLst>
                                      </p:cBhvr>
                                      <p:to>
                                        <p:strVal val="visible"/>
                                      </p:to>
                                    </p:set>
                                    <p:anim calcmode="lin" valueType="num">
                                      <p:cBhvr additive="base">
                                        <p:cTn id="41" dur="1000" fill="hold"/>
                                        <p:tgtEl>
                                          <p:spTgt spid="2097236"/>
                                        </p:tgtEl>
                                        <p:attrNameLst>
                                          <p:attrName>ppt_x</p:attrName>
                                        </p:attrNameLst>
                                      </p:cBhvr>
                                      <p:tavLst>
                                        <p:tav tm="0">
                                          <p:val>
                                            <p:strVal val="0-#ppt_w/2"/>
                                          </p:val>
                                        </p:tav>
                                        <p:tav tm="100000">
                                          <p:val>
                                            <p:strVal val="#ppt_x"/>
                                          </p:val>
                                        </p:tav>
                                      </p:tavLst>
                                    </p:anim>
                                    <p:anim calcmode="lin" valueType="num">
                                      <p:cBhvr additive="base">
                                        <p:cTn id="42" dur="1000" fill="hold"/>
                                        <p:tgtEl>
                                          <p:spTgt spid="2097236"/>
                                        </p:tgtEl>
                                        <p:attrNameLst>
                                          <p:attrName>ppt_y</p:attrName>
                                        </p:attrNameLst>
                                      </p:cBhvr>
                                      <p:tavLst>
                                        <p:tav tm="0">
                                          <p:val>
                                            <p:strVal val="#ppt_y"/>
                                          </p:val>
                                        </p:tav>
                                        <p:tav tm="100000">
                                          <p:val>
                                            <p:strVal val="#ppt_y"/>
                                          </p:val>
                                        </p:tav>
                                      </p:tavLst>
                                    </p:anim>
                                  </p:childTnLst>
                                </p:cTn>
                              </p:par>
                              <p:par>
                                <p:cTn id="43" presetID="2" presetClass="entr" presetSubtype="8" accel="50000" fill="hold" nodeType="withEffect">
                                  <p:stCondLst>
                                    <p:cond delay="0"/>
                                  </p:stCondLst>
                                  <p:childTnLst>
                                    <p:set>
                                      <p:cBhvr>
                                        <p:cTn id="44" dur="1" fill="hold">
                                          <p:stCondLst>
                                            <p:cond delay="0"/>
                                          </p:stCondLst>
                                        </p:cTn>
                                        <p:tgtEl>
                                          <p:spTgt spid="2097237"/>
                                        </p:tgtEl>
                                        <p:attrNameLst>
                                          <p:attrName>style.visibility</p:attrName>
                                        </p:attrNameLst>
                                      </p:cBhvr>
                                      <p:to>
                                        <p:strVal val="visible"/>
                                      </p:to>
                                    </p:set>
                                    <p:anim calcmode="lin" valueType="num">
                                      <p:cBhvr additive="base">
                                        <p:cTn id="45" dur="1000" fill="hold"/>
                                        <p:tgtEl>
                                          <p:spTgt spid="2097237"/>
                                        </p:tgtEl>
                                        <p:attrNameLst>
                                          <p:attrName>ppt_x</p:attrName>
                                        </p:attrNameLst>
                                      </p:cBhvr>
                                      <p:tavLst>
                                        <p:tav tm="0">
                                          <p:val>
                                            <p:strVal val="0-#ppt_w/2"/>
                                          </p:val>
                                        </p:tav>
                                        <p:tav tm="100000">
                                          <p:val>
                                            <p:strVal val="#ppt_x"/>
                                          </p:val>
                                        </p:tav>
                                      </p:tavLst>
                                    </p:anim>
                                    <p:anim calcmode="lin" valueType="num">
                                      <p:cBhvr additive="base">
                                        <p:cTn id="46" dur="1000" fill="hold"/>
                                        <p:tgtEl>
                                          <p:spTgt spid="2097237"/>
                                        </p:tgtEl>
                                        <p:attrNameLst>
                                          <p:attrName>ppt_y</p:attrName>
                                        </p:attrNameLst>
                                      </p:cBhvr>
                                      <p:tavLst>
                                        <p:tav tm="0">
                                          <p:val>
                                            <p:strVal val="#ppt_y"/>
                                          </p:val>
                                        </p:tav>
                                        <p:tav tm="100000">
                                          <p:val>
                                            <p:strVal val="#ppt_y"/>
                                          </p:val>
                                        </p:tav>
                                      </p:tavLst>
                                    </p:anim>
                                  </p:childTnLst>
                                </p:cTn>
                              </p:par>
                              <p:par>
                                <p:cTn id="47" presetID="2" presetClass="entr" presetSubtype="8" accel="50000" fill="hold" nodeType="withEffect">
                                  <p:stCondLst>
                                    <p:cond delay="0"/>
                                  </p:stCondLst>
                                  <p:childTnLst>
                                    <p:set>
                                      <p:cBhvr>
                                        <p:cTn id="48" dur="1" fill="hold">
                                          <p:stCondLst>
                                            <p:cond delay="0"/>
                                          </p:stCondLst>
                                        </p:cTn>
                                        <p:tgtEl>
                                          <p:spTgt spid="2097238"/>
                                        </p:tgtEl>
                                        <p:attrNameLst>
                                          <p:attrName>style.visibility</p:attrName>
                                        </p:attrNameLst>
                                      </p:cBhvr>
                                      <p:to>
                                        <p:strVal val="visible"/>
                                      </p:to>
                                    </p:set>
                                    <p:anim calcmode="lin" valueType="num">
                                      <p:cBhvr additive="base">
                                        <p:cTn id="49" dur="1000" fill="hold"/>
                                        <p:tgtEl>
                                          <p:spTgt spid="2097238"/>
                                        </p:tgtEl>
                                        <p:attrNameLst>
                                          <p:attrName>ppt_x</p:attrName>
                                        </p:attrNameLst>
                                      </p:cBhvr>
                                      <p:tavLst>
                                        <p:tav tm="0">
                                          <p:val>
                                            <p:strVal val="0-#ppt_w/2"/>
                                          </p:val>
                                        </p:tav>
                                        <p:tav tm="100000">
                                          <p:val>
                                            <p:strVal val="#ppt_x"/>
                                          </p:val>
                                        </p:tav>
                                      </p:tavLst>
                                    </p:anim>
                                    <p:anim calcmode="lin" valueType="num">
                                      <p:cBhvr additive="base">
                                        <p:cTn id="50" dur="1000" fill="hold"/>
                                        <p:tgtEl>
                                          <p:spTgt spid="2097238"/>
                                        </p:tgtEl>
                                        <p:attrNameLst>
                                          <p:attrName>ppt_y</p:attrName>
                                        </p:attrNameLst>
                                      </p:cBhvr>
                                      <p:tavLst>
                                        <p:tav tm="0">
                                          <p:val>
                                            <p:strVal val="#ppt_y"/>
                                          </p:val>
                                        </p:tav>
                                        <p:tav tm="100000">
                                          <p:val>
                                            <p:strVal val="#ppt_y"/>
                                          </p:val>
                                        </p:tav>
                                      </p:tavLst>
                                    </p:anim>
                                  </p:childTnLst>
                                </p:cTn>
                              </p:par>
                              <p:par>
                                <p:cTn id="51" presetID="2" presetClass="entr" presetSubtype="8" accel="50000" fill="hold" nodeType="withEffect">
                                  <p:stCondLst>
                                    <p:cond delay="0"/>
                                  </p:stCondLst>
                                  <p:childTnLst>
                                    <p:set>
                                      <p:cBhvr>
                                        <p:cTn id="52" dur="1" fill="hold">
                                          <p:stCondLst>
                                            <p:cond delay="0"/>
                                          </p:stCondLst>
                                        </p:cTn>
                                        <p:tgtEl>
                                          <p:spTgt spid="2097241"/>
                                        </p:tgtEl>
                                        <p:attrNameLst>
                                          <p:attrName>style.visibility</p:attrName>
                                        </p:attrNameLst>
                                      </p:cBhvr>
                                      <p:to>
                                        <p:strVal val="visible"/>
                                      </p:to>
                                    </p:set>
                                    <p:anim calcmode="lin" valueType="num">
                                      <p:cBhvr additive="base">
                                        <p:cTn id="53" dur="1000" fill="hold"/>
                                        <p:tgtEl>
                                          <p:spTgt spid="2097241"/>
                                        </p:tgtEl>
                                        <p:attrNameLst>
                                          <p:attrName>ppt_x</p:attrName>
                                        </p:attrNameLst>
                                      </p:cBhvr>
                                      <p:tavLst>
                                        <p:tav tm="0">
                                          <p:val>
                                            <p:strVal val="0-#ppt_w/2"/>
                                          </p:val>
                                        </p:tav>
                                        <p:tav tm="100000">
                                          <p:val>
                                            <p:strVal val="#ppt_x"/>
                                          </p:val>
                                        </p:tav>
                                      </p:tavLst>
                                    </p:anim>
                                    <p:anim calcmode="lin" valueType="num">
                                      <p:cBhvr additive="base">
                                        <p:cTn id="54" dur="1000" fill="hold"/>
                                        <p:tgtEl>
                                          <p:spTgt spid="20972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33" grpId="0"/>
      <p:bldP spid="104923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359" name=""/>
        <p:cNvGrpSpPr/>
        <p:nvPr/>
      </p:nvGrpSpPr>
      <p:grpSpPr>
        <a:xfrm>
          <a:off x="0" y="0"/>
          <a:ext cx="0" cy="0"/>
          <a:chOff x="0" y="0"/>
          <a:chExt cx="0" cy="0"/>
        </a:xfrm>
      </p:grpSpPr>
      <p:sp>
        <p:nvSpPr>
          <p:cNvPr id="1049238"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239"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40" name="TextBox 53"/>
          <p:cNvSpPr txBox="1">
            <a:spLocks noChangeAspect="1" noChangeArrowheads="1"/>
          </p:cNvSpPr>
          <p:nvPr/>
        </p:nvSpPr>
        <p:spPr bwMode="auto">
          <a:xfrm>
            <a:off x="1222906" y="1557918"/>
            <a:ext cx="623199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危险货物包装标志</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241"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242" name="Picture 13" descr="Image116"/>
          <p:cNvPicPr>
            <a:picLocks noChangeAspect="1" noChangeArrowheads="1"/>
          </p:cNvPicPr>
          <p:nvPr/>
        </p:nvPicPr>
        <p:blipFill>
          <a:blip r:embed="rId1"/>
          <a:srcRect/>
          <a:stretch>
            <a:fillRect/>
          </a:stretch>
        </p:blipFill>
        <p:spPr bwMode="auto">
          <a:xfrm>
            <a:off x="9958124" y="4547576"/>
            <a:ext cx="1477963" cy="1477963"/>
          </a:xfrm>
          <a:prstGeom prst="rect">
            <a:avLst/>
          </a:prstGeom>
          <a:noFill/>
          <a:ln>
            <a:noFill/>
          </a:ln>
        </p:spPr>
      </p:pic>
      <p:pic>
        <p:nvPicPr>
          <p:cNvPr id="2097243" name="Picture 14" descr="Image117"/>
          <p:cNvPicPr>
            <a:picLocks noChangeAspect="1" noChangeArrowheads="1"/>
          </p:cNvPicPr>
          <p:nvPr/>
        </p:nvPicPr>
        <p:blipFill>
          <a:blip r:embed="rId2"/>
          <a:srcRect/>
          <a:stretch>
            <a:fillRect/>
          </a:stretch>
        </p:blipFill>
        <p:spPr bwMode="auto">
          <a:xfrm>
            <a:off x="9958125" y="2718776"/>
            <a:ext cx="1477962" cy="1477963"/>
          </a:xfrm>
          <a:prstGeom prst="rect">
            <a:avLst/>
          </a:prstGeom>
          <a:noFill/>
          <a:ln>
            <a:noFill/>
          </a:ln>
        </p:spPr>
      </p:pic>
      <p:pic>
        <p:nvPicPr>
          <p:cNvPr id="2097244" name="Picture 4" descr="Image119"/>
          <p:cNvPicPr>
            <a:picLocks noChangeAspect="1" noChangeArrowheads="1"/>
          </p:cNvPicPr>
          <p:nvPr/>
        </p:nvPicPr>
        <p:blipFill>
          <a:blip r:embed="rId3"/>
          <a:srcRect/>
          <a:stretch>
            <a:fillRect/>
          </a:stretch>
        </p:blipFill>
        <p:spPr bwMode="auto">
          <a:xfrm>
            <a:off x="1253069" y="2718776"/>
            <a:ext cx="1477963" cy="1477962"/>
          </a:xfrm>
          <a:prstGeom prst="rect">
            <a:avLst/>
          </a:prstGeom>
          <a:noFill/>
          <a:ln>
            <a:noFill/>
          </a:ln>
        </p:spPr>
      </p:pic>
      <p:pic>
        <p:nvPicPr>
          <p:cNvPr id="2097245" name="Picture 5" descr="Image121"/>
          <p:cNvPicPr>
            <a:picLocks noChangeAspect="1" noChangeArrowheads="1"/>
          </p:cNvPicPr>
          <p:nvPr/>
        </p:nvPicPr>
        <p:blipFill>
          <a:blip r:embed="rId4"/>
          <a:srcRect/>
          <a:stretch>
            <a:fillRect/>
          </a:stretch>
        </p:blipFill>
        <p:spPr bwMode="auto">
          <a:xfrm>
            <a:off x="3429333" y="2718776"/>
            <a:ext cx="1477963" cy="1477962"/>
          </a:xfrm>
          <a:prstGeom prst="rect">
            <a:avLst/>
          </a:prstGeom>
          <a:noFill/>
          <a:ln>
            <a:noFill/>
          </a:ln>
        </p:spPr>
      </p:pic>
      <p:pic>
        <p:nvPicPr>
          <p:cNvPr id="2097246" name="Picture 6" descr="Image20"/>
          <p:cNvPicPr>
            <a:picLocks noChangeAspect="1" noChangeArrowheads="1"/>
          </p:cNvPicPr>
          <p:nvPr/>
        </p:nvPicPr>
        <p:blipFill>
          <a:blip r:embed="rId5"/>
          <a:srcRect/>
          <a:stretch>
            <a:fillRect/>
          </a:stretch>
        </p:blipFill>
        <p:spPr bwMode="auto">
          <a:xfrm>
            <a:off x="5605597" y="2718776"/>
            <a:ext cx="1477963" cy="1477962"/>
          </a:xfrm>
          <a:prstGeom prst="rect">
            <a:avLst/>
          </a:prstGeom>
          <a:noFill/>
          <a:ln>
            <a:noFill/>
          </a:ln>
        </p:spPr>
      </p:pic>
      <p:pic>
        <p:nvPicPr>
          <p:cNvPr id="2097247" name="Picture 7" descr="Image21"/>
          <p:cNvPicPr>
            <a:picLocks noChangeAspect="1" noChangeArrowheads="1"/>
          </p:cNvPicPr>
          <p:nvPr/>
        </p:nvPicPr>
        <p:blipFill>
          <a:blip r:embed="rId6"/>
          <a:srcRect/>
          <a:stretch>
            <a:fillRect/>
          </a:stretch>
        </p:blipFill>
        <p:spPr bwMode="auto">
          <a:xfrm>
            <a:off x="7781861" y="2718776"/>
            <a:ext cx="1477963" cy="1477963"/>
          </a:xfrm>
          <a:prstGeom prst="rect">
            <a:avLst/>
          </a:prstGeom>
          <a:noFill/>
          <a:ln>
            <a:noFill/>
          </a:ln>
        </p:spPr>
      </p:pic>
      <p:pic>
        <p:nvPicPr>
          <p:cNvPr id="2097248" name="Picture 8" descr="Image22"/>
          <p:cNvPicPr>
            <a:picLocks noChangeAspect="1" noChangeArrowheads="1"/>
          </p:cNvPicPr>
          <p:nvPr/>
        </p:nvPicPr>
        <p:blipFill>
          <a:blip r:embed="rId7"/>
          <a:srcRect/>
          <a:stretch>
            <a:fillRect/>
          </a:stretch>
        </p:blipFill>
        <p:spPr bwMode="auto">
          <a:xfrm>
            <a:off x="1222906" y="4547576"/>
            <a:ext cx="1477962" cy="1477963"/>
          </a:xfrm>
          <a:prstGeom prst="rect">
            <a:avLst/>
          </a:prstGeom>
          <a:noFill/>
          <a:ln>
            <a:noFill/>
          </a:ln>
        </p:spPr>
      </p:pic>
      <p:pic>
        <p:nvPicPr>
          <p:cNvPr id="2097249" name="Picture 9" descr="Image225"/>
          <p:cNvPicPr>
            <a:picLocks noChangeAspect="1" noChangeArrowheads="1"/>
          </p:cNvPicPr>
          <p:nvPr/>
        </p:nvPicPr>
        <p:blipFill>
          <a:blip r:embed="rId8"/>
          <a:srcRect/>
          <a:stretch>
            <a:fillRect/>
          </a:stretch>
        </p:blipFill>
        <p:spPr bwMode="auto">
          <a:xfrm>
            <a:off x="3406710" y="4547576"/>
            <a:ext cx="1477963" cy="1477963"/>
          </a:xfrm>
          <a:prstGeom prst="rect">
            <a:avLst/>
          </a:prstGeom>
          <a:noFill/>
          <a:ln>
            <a:noFill/>
          </a:ln>
        </p:spPr>
      </p:pic>
      <p:pic>
        <p:nvPicPr>
          <p:cNvPr id="2097250" name="Picture 10" descr="Image226"/>
          <p:cNvPicPr>
            <a:picLocks noChangeAspect="1" noChangeArrowheads="1"/>
          </p:cNvPicPr>
          <p:nvPr/>
        </p:nvPicPr>
        <p:blipFill>
          <a:blip r:embed="rId9"/>
          <a:srcRect/>
          <a:stretch>
            <a:fillRect/>
          </a:stretch>
        </p:blipFill>
        <p:spPr bwMode="auto">
          <a:xfrm>
            <a:off x="5590515" y="4547576"/>
            <a:ext cx="1477963" cy="1477963"/>
          </a:xfrm>
          <a:prstGeom prst="rect">
            <a:avLst/>
          </a:prstGeom>
          <a:noFill/>
          <a:ln>
            <a:noFill/>
          </a:ln>
        </p:spPr>
      </p:pic>
      <p:pic>
        <p:nvPicPr>
          <p:cNvPr id="2097251" name="Picture 11" descr="Image227"/>
          <p:cNvPicPr>
            <a:picLocks noChangeAspect="1" noChangeArrowheads="1"/>
          </p:cNvPicPr>
          <p:nvPr/>
        </p:nvPicPr>
        <p:blipFill>
          <a:blip r:embed="rId10"/>
          <a:srcRect/>
          <a:stretch>
            <a:fillRect/>
          </a:stretch>
        </p:blipFill>
        <p:spPr bwMode="auto">
          <a:xfrm>
            <a:off x="7774320" y="4547576"/>
            <a:ext cx="1477963" cy="147796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9241"/>
                                        </p:tgtEl>
                                        <p:attrNameLst>
                                          <p:attrName>style.visibility</p:attrName>
                                        </p:attrNameLst>
                                      </p:cBhvr>
                                      <p:to>
                                        <p:strVal val="visible"/>
                                      </p:to>
                                    </p:set>
                                    <p:anim calcmode="lin" valueType="num">
                                      <p:cBhvr additive="base">
                                        <p:cTn id="7" dur="500" fill="hold"/>
                                        <p:tgtEl>
                                          <p:spTgt spid="1049241"/>
                                        </p:tgtEl>
                                        <p:attrNameLst>
                                          <p:attrName>ppt_x</p:attrName>
                                        </p:attrNameLst>
                                      </p:cBhvr>
                                      <p:tavLst>
                                        <p:tav tm="0">
                                          <p:val>
                                            <p:strVal val="1+#ppt_w/2"/>
                                          </p:val>
                                        </p:tav>
                                        <p:tav tm="100000">
                                          <p:val>
                                            <p:strVal val="#ppt_x"/>
                                          </p:val>
                                        </p:tav>
                                      </p:tavLst>
                                    </p:anim>
                                    <p:anim calcmode="lin" valueType="num">
                                      <p:cBhvr additive="base">
                                        <p:cTn id="8" dur="500" fill="hold"/>
                                        <p:tgtEl>
                                          <p:spTgt spid="104924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9240"/>
                                        </p:tgtEl>
                                        <p:attrNameLst>
                                          <p:attrName>style.visibility</p:attrName>
                                        </p:attrNameLst>
                                      </p:cBhvr>
                                      <p:to>
                                        <p:strVal val="visible"/>
                                      </p:to>
                                    </p:set>
                                    <p:anim calcmode="lin" valueType="num">
                                      <p:cBhvr additive="base">
                                        <p:cTn id="11" dur="500" fill="hold"/>
                                        <p:tgtEl>
                                          <p:spTgt spid="1049240"/>
                                        </p:tgtEl>
                                        <p:attrNameLst>
                                          <p:attrName>ppt_x</p:attrName>
                                        </p:attrNameLst>
                                      </p:cBhvr>
                                      <p:tavLst>
                                        <p:tav tm="0">
                                          <p:val>
                                            <p:strVal val="1+#ppt_w/2"/>
                                          </p:val>
                                        </p:tav>
                                        <p:tav tm="100000">
                                          <p:val>
                                            <p:strVal val="#ppt_x"/>
                                          </p:val>
                                        </p:tav>
                                      </p:tavLst>
                                    </p:anim>
                                    <p:anim calcmode="lin" valueType="num">
                                      <p:cBhvr additive="base">
                                        <p:cTn id="12" dur="500" fill="hold"/>
                                        <p:tgtEl>
                                          <p:spTgt spid="1049240"/>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 presetClass="entr" presetSubtype="8" accel="50000" fill="hold" nodeType="afterEffect">
                                  <p:stCondLst>
                                    <p:cond delay="0"/>
                                  </p:stCondLst>
                                  <p:childTnLst>
                                    <p:set>
                                      <p:cBhvr>
                                        <p:cTn id="15" dur="1" fill="hold">
                                          <p:stCondLst>
                                            <p:cond delay="0"/>
                                          </p:stCondLst>
                                        </p:cTn>
                                        <p:tgtEl>
                                          <p:spTgt spid="2097244"/>
                                        </p:tgtEl>
                                        <p:attrNameLst>
                                          <p:attrName>style.visibility</p:attrName>
                                        </p:attrNameLst>
                                      </p:cBhvr>
                                      <p:to>
                                        <p:strVal val="visible"/>
                                      </p:to>
                                    </p:set>
                                    <p:anim calcmode="lin" valueType="num">
                                      <p:cBhvr additive="base">
                                        <p:cTn id="16" dur="1000" fill="hold"/>
                                        <p:tgtEl>
                                          <p:spTgt spid="2097244"/>
                                        </p:tgtEl>
                                        <p:attrNameLst>
                                          <p:attrName>ppt_x</p:attrName>
                                        </p:attrNameLst>
                                      </p:cBhvr>
                                      <p:tavLst>
                                        <p:tav tm="0">
                                          <p:val>
                                            <p:strVal val="0-#ppt_w/2"/>
                                          </p:val>
                                        </p:tav>
                                        <p:tav tm="100000">
                                          <p:val>
                                            <p:strVal val="#ppt_x"/>
                                          </p:val>
                                        </p:tav>
                                      </p:tavLst>
                                    </p:anim>
                                    <p:anim calcmode="lin" valueType="num">
                                      <p:cBhvr additive="base">
                                        <p:cTn id="17" dur="1000" fill="hold"/>
                                        <p:tgtEl>
                                          <p:spTgt spid="2097244"/>
                                        </p:tgtEl>
                                        <p:attrNameLst>
                                          <p:attrName>ppt_y</p:attrName>
                                        </p:attrNameLst>
                                      </p:cBhvr>
                                      <p:tavLst>
                                        <p:tav tm="0">
                                          <p:val>
                                            <p:strVal val="#ppt_y"/>
                                          </p:val>
                                        </p:tav>
                                        <p:tav tm="100000">
                                          <p:val>
                                            <p:strVal val="#ppt_y"/>
                                          </p:val>
                                        </p:tav>
                                      </p:tavLst>
                                    </p:anim>
                                  </p:childTnLst>
                                </p:cTn>
                              </p:par>
                              <p:par>
                                <p:cTn id="18" presetID="2" presetClass="entr" presetSubtype="8" accel="50000" fill="hold" nodeType="withEffect">
                                  <p:stCondLst>
                                    <p:cond delay="0"/>
                                  </p:stCondLst>
                                  <p:childTnLst>
                                    <p:set>
                                      <p:cBhvr>
                                        <p:cTn id="19" dur="1" fill="hold">
                                          <p:stCondLst>
                                            <p:cond delay="0"/>
                                          </p:stCondLst>
                                        </p:cTn>
                                        <p:tgtEl>
                                          <p:spTgt spid="2097245"/>
                                        </p:tgtEl>
                                        <p:attrNameLst>
                                          <p:attrName>style.visibility</p:attrName>
                                        </p:attrNameLst>
                                      </p:cBhvr>
                                      <p:to>
                                        <p:strVal val="visible"/>
                                      </p:to>
                                    </p:set>
                                    <p:anim calcmode="lin" valueType="num">
                                      <p:cBhvr additive="base">
                                        <p:cTn id="20" dur="1000" fill="hold"/>
                                        <p:tgtEl>
                                          <p:spTgt spid="2097245"/>
                                        </p:tgtEl>
                                        <p:attrNameLst>
                                          <p:attrName>ppt_x</p:attrName>
                                        </p:attrNameLst>
                                      </p:cBhvr>
                                      <p:tavLst>
                                        <p:tav tm="0">
                                          <p:val>
                                            <p:strVal val="0-#ppt_w/2"/>
                                          </p:val>
                                        </p:tav>
                                        <p:tav tm="100000">
                                          <p:val>
                                            <p:strVal val="#ppt_x"/>
                                          </p:val>
                                        </p:tav>
                                      </p:tavLst>
                                    </p:anim>
                                    <p:anim calcmode="lin" valueType="num">
                                      <p:cBhvr additive="base">
                                        <p:cTn id="21" dur="1000" fill="hold"/>
                                        <p:tgtEl>
                                          <p:spTgt spid="2097245"/>
                                        </p:tgtEl>
                                        <p:attrNameLst>
                                          <p:attrName>ppt_y</p:attrName>
                                        </p:attrNameLst>
                                      </p:cBhvr>
                                      <p:tavLst>
                                        <p:tav tm="0">
                                          <p:val>
                                            <p:strVal val="#ppt_y"/>
                                          </p:val>
                                        </p:tav>
                                        <p:tav tm="100000">
                                          <p:val>
                                            <p:strVal val="#ppt_y"/>
                                          </p:val>
                                        </p:tav>
                                      </p:tavLst>
                                    </p:anim>
                                  </p:childTnLst>
                                </p:cTn>
                              </p:par>
                              <p:par>
                                <p:cTn id="22" presetID="2" presetClass="entr" presetSubtype="8" accel="50000" fill="hold" nodeType="withEffect">
                                  <p:stCondLst>
                                    <p:cond delay="0"/>
                                  </p:stCondLst>
                                  <p:childTnLst>
                                    <p:set>
                                      <p:cBhvr>
                                        <p:cTn id="23" dur="1" fill="hold">
                                          <p:stCondLst>
                                            <p:cond delay="0"/>
                                          </p:stCondLst>
                                        </p:cTn>
                                        <p:tgtEl>
                                          <p:spTgt spid="2097246"/>
                                        </p:tgtEl>
                                        <p:attrNameLst>
                                          <p:attrName>style.visibility</p:attrName>
                                        </p:attrNameLst>
                                      </p:cBhvr>
                                      <p:to>
                                        <p:strVal val="visible"/>
                                      </p:to>
                                    </p:set>
                                    <p:anim calcmode="lin" valueType="num">
                                      <p:cBhvr additive="base">
                                        <p:cTn id="24" dur="1000" fill="hold"/>
                                        <p:tgtEl>
                                          <p:spTgt spid="2097246"/>
                                        </p:tgtEl>
                                        <p:attrNameLst>
                                          <p:attrName>ppt_x</p:attrName>
                                        </p:attrNameLst>
                                      </p:cBhvr>
                                      <p:tavLst>
                                        <p:tav tm="0">
                                          <p:val>
                                            <p:strVal val="0-#ppt_w/2"/>
                                          </p:val>
                                        </p:tav>
                                        <p:tav tm="100000">
                                          <p:val>
                                            <p:strVal val="#ppt_x"/>
                                          </p:val>
                                        </p:tav>
                                      </p:tavLst>
                                    </p:anim>
                                    <p:anim calcmode="lin" valueType="num">
                                      <p:cBhvr additive="base">
                                        <p:cTn id="25" dur="1000" fill="hold"/>
                                        <p:tgtEl>
                                          <p:spTgt spid="2097246"/>
                                        </p:tgtEl>
                                        <p:attrNameLst>
                                          <p:attrName>ppt_y</p:attrName>
                                        </p:attrNameLst>
                                      </p:cBhvr>
                                      <p:tavLst>
                                        <p:tav tm="0">
                                          <p:val>
                                            <p:strVal val="#ppt_y"/>
                                          </p:val>
                                        </p:tav>
                                        <p:tav tm="100000">
                                          <p:val>
                                            <p:strVal val="#ppt_y"/>
                                          </p:val>
                                        </p:tav>
                                      </p:tavLst>
                                    </p:anim>
                                  </p:childTnLst>
                                </p:cTn>
                              </p:par>
                              <p:par>
                                <p:cTn id="26" presetID="2" presetClass="entr" presetSubtype="8" accel="50000" fill="hold" nodeType="withEffect">
                                  <p:stCondLst>
                                    <p:cond delay="0"/>
                                  </p:stCondLst>
                                  <p:childTnLst>
                                    <p:set>
                                      <p:cBhvr>
                                        <p:cTn id="27" dur="1" fill="hold">
                                          <p:stCondLst>
                                            <p:cond delay="0"/>
                                          </p:stCondLst>
                                        </p:cTn>
                                        <p:tgtEl>
                                          <p:spTgt spid="2097247"/>
                                        </p:tgtEl>
                                        <p:attrNameLst>
                                          <p:attrName>style.visibility</p:attrName>
                                        </p:attrNameLst>
                                      </p:cBhvr>
                                      <p:to>
                                        <p:strVal val="visible"/>
                                      </p:to>
                                    </p:set>
                                    <p:anim calcmode="lin" valueType="num">
                                      <p:cBhvr additive="base">
                                        <p:cTn id="28" dur="1000" fill="hold"/>
                                        <p:tgtEl>
                                          <p:spTgt spid="2097247"/>
                                        </p:tgtEl>
                                        <p:attrNameLst>
                                          <p:attrName>ppt_x</p:attrName>
                                        </p:attrNameLst>
                                      </p:cBhvr>
                                      <p:tavLst>
                                        <p:tav tm="0">
                                          <p:val>
                                            <p:strVal val="0-#ppt_w/2"/>
                                          </p:val>
                                        </p:tav>
                                        <p:tav tm="100000">
                                          <p:val>
                                            <p:strVal val="#ppt_x"/>
                                          </p:val>
                                        </p:tav>
                                      </p:tavLst>
                                    </p:anim>
                                    <p:anim calcmode="lin" valueType="num">
                                      <p:cBhvr additive="base">
                                        <p:cTn id="29" dur="1000" fill="hold"/>
                                        <p:tgtEl>
                                          <p:spTgt spid="2097247"/>
                                        </p:tgtEl>
                                        <p:attrNameLst>
                                          <p:attrName>ppt_y</p:attrName>
                                        </p:attrNameLst>
                                      </p:cBhvr>
                                      <p:tavLst>
                                        <p:tav tm="0">
                                          <p:val>
                                            <p:strVal val="#ppt_y"/>
                                          </p:val>
                                        </p:tav>
                                        <p:tav tm="100000">
                                          <p:val>
                                            <p:strVal val="#ppt_y"/>
                                          </p:val>
                                        </p:tav>
                                      </p:tavLst>
                                    </p:anim>
                                  </p:childTnLst>
                                </p:cTn>
                              </p:par>
                              <p:par>
                                <p:cTn id="30" presetID="2" presetClass="entr" presetSubtype="8" accel="50000" fill="hold" nodeType="withEffect">
                                  <p:stCondLst>
                                    <p:cond delay="0"/>
                                  </p:stCondLst>
                                  <p:childTnLst>
                                    <p:set>
                                      <p:cBhvr>
                                        <p:cTn id="31" dur="1" fill="hold">
                                          <p:stCondLst>
                                            <p:cond delay="0"/>
                                          </p:stCondLst>
                                        </p:cTn>
                                        <p:tgtEl>
                                          <p:spTgt spid="2097243"/>
                                        </p:tgtEl>
                                        <p:attrNameLst>
                                          <p:attrName>style.visibility</p:attrName>
                                        </p:attrNameLst>
                                      </p:cBhvr>
                                      <p:to>
                                        <p:strVal val="visible"/>
                                      </p:to>
                                    </p:set>
                                    <p:anim calcmode="lin" valueType="num">
                                      <p:cBhvr additive="base">
                                        <p:cTn id="32" dur="1000" fill="hold"/>
                                        <p:tgtEl>
                                          <p:spTgt spid="2097243"/>
                                        </p:tgtEl>
                                        <p:attrNameLst>
                                          <p:attrName>ppt_x</p:attrName>
                                        </p:attrNameLst>
                                      </p:cBhvr>
                                      <p:tavLst>
                                        <p:tav tm="0">
                                          <p:val>
                                            <p:strVal val="0-#ppt_w/2"/>
                                          </p:val>
                                        </p:tav>
                                        <p:tav tm="100000">
                                          <p:val>
                                            <p:strVal val="#ppt_x"/>
                                          </p:val>
                                        </p:tav>
                                      </p:tavLst>
                                    </p:anim>
                                    <p:anim calcmode="lin" valueType="num">
                                      <p:cBhvr additive="base">
                                        <p:cTn id="33" dur="1000" fill="hold"/>
                                        <p:tgtEl>
                                          <p:spTgt spid="2097243"/>
                                        </p:tgtEl>
                                        <p:attrNameLst>
                                          <p:attrName>ppt_y</p:attrName>
                                        </p:attrNameLst>
                                      </p:cBhvr>
                                      <p:tavLst>
                                        <p:tav tm="0">
                                          <p:val>
                                            <p:strVal val="#ppt_y"/>
                                          </p:val>
                                        </p:tav>
                                        <p:tav tm="100000">
                                          <p:val>
                                            <p:strVal val="#ppt_y"/>
                                          </p:val>
                                        </p:tav>
                                      </p:tavLst>
                                    </p:anim>
                                  </p:childTnLst>
                                </p:cTn>
                              </p:par>
                            </p:childTnLst>
                          </p:cTn>
                        </p:par>
                        <p:par>
                          <p:cTn id="34" fill="hold">
                            <p:stCondLst>
                              <p:cond delay="2050"/>
                            </p:stCondLst>
                            <p:childTnLst>
                              <p:par>
                                <p:cTn id="35" presetID="2" presetClass="entr" presetSubtype="8" accel="50000" fill="hold" nodeType="afterEffect">
                                  <p:stCondLst>
                                    <p:cond delay="0"/>
                                  </p:stCondLst>
                                  <p:childTnLst>
                                    <p:set>
                                      <p:cBhvr>
                                        <p:cTn id="36" dur="1" fill="hold">
                                          <p:stCondLst>
                                            <p:cond delay="0"/>
                                          </p:stCondLst>
                                        </p:cTn>
                                        <p:tgtEl>
                                          <p:spTgt spid="2097248"/>
                                        </p:tgtEl>
                                        <p:attrNameLst>
                                          <p:attrName>style.visibility</p:attrName>
                                        </p:attrNameLst>
                                      </p:cBhvr>
                                      <p:to>
                                        <p:strVal val="visible"/>
                                      </p:to>
                                    </p:set>
                                    <p:anim calcmode="lin" valueType="num">
                                      <p:cBhvr additive="base">
                                        <p:cTn id="37" dur="1000" fill="hold"/>
                                        <p:tgtEl>
                                          <p:spTgt spid="2097248"/>
                                        </p:tgtEl>
                                        <p:attrNameLst>
                                          <p:attrName>ppt_x</p:attrName>
                                        </p:attrNameLst>
                                      </p:cBhvr>
                                      <p:tavLst>
                                        <p:tav tm="0">
                                          <p:val>
                                            <p:strVal val="0-#ppt_w/2"/>
                                          </p:val>
                                        </p:tav>
                                        <p:tav tm="100000">
                                          <p:val>
                                            <p:strVal val="#ppt_x"/>
                                          </p:val>
                                        </p:tav>
                                      </p:tavLst>
                                    </p:anim>
                                    <p:anim calcmode="lin" valueType="num">
                                      <p:cBhvr additive="base">
                                        <p:cTn id="38" dur="1000" fill="hold"/>
                                        <p:tgtEl>
                                          <p:spTgt spid="2097248"/>
                                        </p:tgtEl>
                                        <p:attrNameLst>
                                          <p:attrName>ppt_y</p:attrName>
                                        </p:attrNameLst>
                                      </p:cBhvr>
                                      <p:tavLst>
                                        <p:tav tm="0">
                                          <p:val>
                                            <p:strVal val="#ppt_y"/>
                                          </p:val>
                                        </p:tav>
                                        <p:tav tm="100000">
                                          <p:val>
                                            <p:strVal val="#ppt_y"/>
                                          </p:val>
                                        </p:tav>
                                      </p:tavLst>
                                    </p:anim>
                                  </p:childTnLst>
                                </p:cTn>
                              </p:par>
                              <p:par>
                                <p:cTn id="39" presetID="2" presetClass="entr" presetSubtype="8" accel="50000" fill="hold" nodeType="withEffect">
                                  <p:stCondLst>
                                    <p:cond delay="0"/>
                                  </p:stCondLst>
                                  <p:childTnLst>
                                    <p:set>
                                      <p:cBhvr>
                                        <p:cTn id="40" dur="1" fill="hold">
                                          <p:stCondLst>
                                            <p:cond delay="0"/>
                                          </p:stCondLst>
                                        </p:cTn>
                                        <p:tgtEl>
                                          <p:spTgt spid="2097249"/>
                                        </p:tgtEl>
                                        <p:attrNameLst>
                                          <p:attrName>style.visibility</p:attrName>
                                        </p:attrNameLst>
                                      </p:cBhvr>
                                      <p:to>
                                        <p:strVal val="visible"/>
                                      </p:to>
                                    </p:set>
                                    <p:anim calcmode="lin" valueType="num">
                                      <p:cBhvr additive="base">
                                        <p:cTn id="41" dur="1000" fill="hold"/>
                                        <p:tgtEl>
                                          <p:spTgt spid="2097249"/>
                                        </p:tgtEl>
                                        <p:attrNameLst>
                                          <p:attrName>ppt_x</p:attrName>
                                        </p:attrNameLst>
                                      </p:cBhvr>
                                      <p:tavLst>
                                        <p:tav tm="0">
                                          <p:val>
                                            <p:strVal val="0-#ppt_w/2"/>
                                          </p:val>
                                        </p:tav>
                                        <p:tav tm="100000">
                                          <p:val>
                                            <p:strVal val="#ppt_x"/>
                                          </p:val>
                                        </p:tav>
                                      </p:tavLst>
                                    </p:anim>
                                    <p:anim calcmode="lin" valueType="num">
                                      <p:cBhvr additive="base">
                                        <p:cTn id="42" dur="1000" fill="hold"/>
                                        <p:tgtEl>
                                          <p:spTgt spid="2097249"/>
                                        </p:tgtEl>
                                        <p:attrNameLst>
                                          <p:attrName>ppt_y</p:attrName>
                                        </p:attrNameLst>
                                      </p:cBhvr>
                                      <p:tavLst>
                                        <p:tav tm="0">
                                          <p:val>
                                            <p:strVal val="#ppt_y"/>
                                          </p:val>
                                        </p:tav>
                                        <p:tav tm="100000">
                                          <p:val>
                                            <p:strVal val="#ppt_y"/>
                                          </p:val>
                                        </p:tav>
                                      </p:tavLst>
                                    </p:anim>
                                  </p:childTnLst>
                                </p:cTn>
                              </p:par>
                              <p:par>
                                <p:cTn id="43" presetID="2" presetClass="entr" presetSubtype="8" accel="50000" fill="hold" nodeType="withEffect">
                                  <p:stCondLst>
                                    <p:cond delay="0"/>
                                  </p:stCondLst>
                                  <p:childTnLst>
                                    <p:set>
                                      <p:cBhvr>
                                        <p:cTn id="44" dur="1" fill="hold">
                                          <p:stCondLst>
                                            <p:cond delay="0"/>
                                          </p:stCondLst>
                                        </p:cTn>
                                        <p:tgtEl>
                                          <p:spTgt spid="2097250"/>
                                        </p:tgtEl>
                                        <p:attrNameLst>
                                          <p:attrName>style.visibility</p:attrName>
                                        </p:attrNameLst>
                                      </p:cBhvr>
                                      <p:to>
                                        <p:strVal val="visible"/>
                                      </p:to>
                                    </p:set>
                                    <p:anim calcmode="lin" valueType="num">
                                      <p:cBhvr additive="base">
                                        <p:cTn id="45" dur="1000" fill="hold"/>
                                        <p:tgtEl>
                                          <p:spTgt spid="2097250"/>
                                        </p:tgtEl>
                                        <p:attrNameLst>
                                          <p:attrName>ppt_x</p:attrName>
                                        </p:attrNameLst>
                                      </p:cBhvr>
                                      <p:tavLst>
                                        <p:tav tm="0">
                                          <p:val>
                                            <p:strVal val="0-#ppt_w/2"/>
                                          </p:val>
                                        </p:tav>
                                        <p:tav tm="100000">
                                          <p:val>
                                            <p:strVal val="#ppt_x"/>
                                          </p:val>
                                        </p:tav>
                                      </p:tavLst>
                                    </p:anim>
                                    <p:anim calcmode="lin" valueType="num">
                                      <p:cBhvr additive="base">
                                        <p:cTn id="46" dur="1000" fill="hold"/>
                                        <p:tgtEl>
                                          <p:spTgt spid="2097250"/>
                                        </p:tgtEl>
                                        <p:attrNameLst>
                                          <p:attrName>ppt_y</p:attrName>
                                        </p:attrNameLst>
                                      </p:cBhvr>
                                      <p:tavLst>
                                        <p:tav tm="0">
                                          <p:val>
                                            <p:strVal val="#ppt_y"/>
                                          </p:val>
                                        </p:tav>
                                        <p:tav tm="100000">
                                          <p:val>
                                            <p:strVal val="#ppt_y"/>
                                          </p:val>
                                        </p:tav>
                                      </p:tavLst>
                                    </p:anim>
                                  </p:childTnLst>
                                </p:cTn>
                              </p:par>
                              <p:par>
                                <p:cTn id="47" presetID="2" presetClass="entr" presetSubtype="8" accel="50000" fill="hold" nodeType="withEffect">
                                  <p:stCondLst>
                                    <p:cond delay="0"/>
                                  </p:stCondLst>
                                  <p:childTnLst>
                                    <p:set>
                                      <p:cBhvr>
                                        <p:cTn id="48" dur="1" fill="hold">
                                          <p:stCondLst>
                                            <p:cond delay="0"/>
                                          </p:stCondLst>
                                        </p:cTn>
                                        <p:tgtEl>
                                          <p:spTgt spid="2097251"/>
                                        </p:tgtEl>
                                        <p:attrNameLst>
                                          <p:attrName>style.visibility</p:attrName>
                                        </p:attrNameLst>
                                      </p:cBhvr>
                                      <p:to>
                                        <p:strVal val="visible"/>
                                      </p:to>
                                    </p:set>
                                    <p:anim calcmode="lin" valueType="num">
                                      <p:cBhvr additive="base">
                                        <p:cTn id="49" dur="1000" fill="hold"/>
                                        <p:tgtEl>
                                          <p:spTgt spid="2097251"/>
                                        </p:tgtEl>
                                        <p:attrNameLst>
                                          <p:attrName>ppt_x</p:attrName>
                                        </p:attrNameLst>
                                      </p:cBhvr>
                                      <p:tavLst>
                                        <p:tav tm="0">
                                          <p:val>
                                            <p:strVal val="0-#ppt_w/2"/>
                                          </p:val>
                                        </p:tav>
                                        <p:tav tm="100000">
                                          <p:val>
                                            <p:strVal val="#ppt_x"/>
                                          </p:val>
                                        </p:tav>
                                      </p:tavLst>
                                    </p:anim>
                                    <p:anim calcmode="lin" valueType="num">
                                      <p:cBhvr additive="base">
                                        <p:cTn id="50" dur="1000" fill="hold"/>
                                        <p:tgtEl>
                                          <p:spTgt spid="2097251"/>
                                        </p:tgtEl>
                                        <p:attrNameLst>
                                          <p:attrName>ppt_y</p:attrName>
                                        </p:attrNameLst>
                                      </p:cBhvr>
                                      <p:tavLst>
                                        <p:tav tm="0">
                                          <p:val>
                                            <p:strVal val="#ppt_y"/>
                                          </p:val>
                                        </p:tav>
                                        <p:tav tm="100000">
                                          <p:val>
                                            <p:strVal val="#ppt_y"/>
                                          </p:val>
                                        </p:tav>
                                      </p:tavLst>
                                    </p:anim>
                                  </p:childTnLst>
                                </p:cTn>
                              </p:par>
                              <p:par>
                                <p:cTn id="51" presetID="2" presetClass="entr" presetSubtype="8" accel="50000" fill="hold" nodeType="withEffect">
                                  <p:stCondLst>
                                    <p:cond delay="0"/>
                                  </p:stCondLst>
                                  <p:childTnLst>
                                    <p:set>
                                      <p:cBhvr>
                                        <p:cTn id="52" dur="1" fill="hold">
                                          <p:stCondLst>
                                            <p:cond delay="0"/>
                                          </p:stCondLst>
                                        </p:cTn>
                                        <p:tgtEl>
                                          <p:spTgt spid="2097242"/>
                                        </p:tgtEl>
                                        <p:attrNameLst>
                                          <p:attrName>style.visibility</p:attrName>
                                        </p:attrNameLst>
                                      </p:cBhvr>
                                      <p:to>
                                        <p:strVal val="visible"/>
                                      </p:to>
                                    </p:set>
                                    <p:anim calcmode="lin" valueType="num">
                                      <p:cBhvr additive="base">
                                        <p:cTn id="53" dur="1000" fill="hold"/>
                                        <p:tgtEl>
                                          <p:spTgt spid="2097242"/>
                                        </p:tgtEl>
                                        <p:attrNameLst>
                                          <p:attrName>ppt_x</p:attrName>
                                        </p:attrNameLst>
                                      </p:cBhvr>
                                      <p:tavLst>
                                        <p:tav tm="0">
                                          <p:val>
                                            <p:strVal val="0-#ppt_w/2"/>
                                          </p:val>
                                        </p:tav>
                                        <p:tav tm="100000">
                                          <p:val>
                                            <p:strVal val="#ppt_x"/>
                                          </p:val>
                                        </p:tav>
                                      </p:tavLst>
                                    </p:anim>
                                    <p:anim calcmode="lin" valueType="num">
                                      <p:cBhvr additive="base">
                                        <p:cTn id="54" dur="1000" fill="hold"/>
                                        <p:tgtEl>
                                          <p:spTgt spid="20972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40" grpId="0"/>
      <p:bldP spid="104924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362" name=""/>
        <p:cNvGrpSpPr/>
        <p:nvPr/>
      </p:nvGrpSpPr>
      <p:grpSpPr>
        <a:xfrm>
          <a:off x="0" y="0"/>
          <a:ext cx="0" cy="0"/>
          <a:chOff x="0" y="0"/>
          <a:chExt cx="0" cy="0"/>
        </a:xfrm>
      </p:grpSpPr>
      <p:sp>
        <p:nvSpPr>
          <p:cNvPr id="1049245"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246"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47" name="TextBox 53"/>
          <p:cNvSpPr txBox="1">
            <a:spLocks noChangeAspect="1" noChangeArrowheads="1"/>
          </p:cNvSpPr>
          <p:nvPr/>
        </p:nvSpPr>
        <p:spPr bwMode="auto">
          <a:xfrm>
            <a:off x="1222906" y="1557918"/>
            <a:ext cx="623199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危险货物运输</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248"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
        <p:nvSpPr>
          <p:cNvPr id="1049249" name="Rectangle 6"/>
          <p:cNvSpPr>
            <a:spLocks noChangeArrowheads="1"/>
          </p:cNvSpPr>
          <p:nvPr/>
        </p:nvSpPr>
        <p:spPr bwMode="auto">
          <a:xfrm>
            <a:off x="1222906" y="2273300"/>
            <a:ext cx="5143500" cy="1477328"/>
          </a:xfrm>
          <a:prstGeom prst="rect">
            <a:avLst/>
          </a:prstGeom>
          <a:noFill/>
          <a:ln>
            <a:noFill/>
          </a:ln>
          <a:effectLst/>
        </p:spPr>
        <p:txBody>
          <a:bodyPr wrap="square">
            <a:spAutoFit/>
          </a:bodyPr>
          <a:p>
            <a:pPr marL="342900" indent="-342900" eaLnBrk="0" hangingPunct="0">
              <a:lnSpc>
                <a:spcPct val="150000"/>
              </a:lnSpc>
              <a:buFont typeface="Wingdings" panose="05000000000000000000" pitchFamily="2" charset="2"/>
              <a:buChar char="u"/>
            </a:pPr>
            <a:r>
              <a:rPr lang="zh-CN" altLang="zh-CN" sz="2000" b="1" dirty="0">
                <a:solidFill>
                  <a:srgbClr val="843C0C"/>
                </a:solidFill>
              </a:rPr>
              <a:t>资质：  </a:t>
            </a:r>
            <a:r>
              <a:rPr lang="zh-CN" altLang="zh-CN" sz="2000" dirty="0"/>
              <a:t>企业、人员、车辆均需有资质；</a:t>
            </a:r>
            <a:endParaRPr lang="zh-CN" altLang="zh-CN" sz="2000" dirty="0"/>
          </a:p>
          <a:p>
            <a:pPr marL="342900" indent="-342900" eaLnBrk="0" hangingPunct="0">
              <a:lnSpc>
                <a:spcPct val="150000"/>
              </a:lnSpc>
              <a:buFont typeface="Wingdings" panose="05000000000000000000" pitchFamily="2" charset="2"/>
              <a:buChar char="u"/>
            </a:pPr>
            <a:r>
              <a:rPr lang="zh-CN" altLang="zh-CN" sz="2000" b="1" dirty="0">
                <a:solidFill>
                  <a:srgbClr val="843C0C"/>
                </a:solidFill>
              </a:rPr>
              <a:t>车辆：  </a:t>
            </a:r>
            <a:r>
              <a:rPr lang="zh-CN" altLang="zh-CN" sz="2000" dirty="0"/>
              <a:t>达到安全技术要求；</a:t>
            </a:r>
            <a:endParaRPr lang="en-US" altLang="zh-CN" sz="2000" dirty="0"/>
          </a:p>
          <a:p>
            <a:pPr marL="342900" indent="-342900" eaLnBrk="0" hangingPunct="0">
              <a:lnSpc>
                <a:spcPct val="150000"/>
              </a:lnSpc>
              <a:buFont typeface="Wingdings" panose="05000000000000000000" pitchFamily="2" charset="2"/>
              <a:buChar char="u"/>
            </a:pPr>
            <a:r>
              <a:rPr lang="zh-CN" altLang="zh-CN" sz="2000" b="1" dirty="0">
                <a:solidFill>
                  <a:srgbClr val="843C0C"/>
                </a:solidFill>
              </a:rPr>
              <a:t>装卸：  </a:t>
            </a:r>
            <a:r>
              <a:rPr lang="zh-CN" altLang="zh-CN" sz="2000" dirty="0"/>
              <a:t>措施到位，保证安全。</a:t>
            </a:r>
            <a:endParaRPr lang="zh-CN" altLang="zh-CN" sz="2000" dirty="0"/>
          </a:p>
        </p:txBody>
      </p:sp>
      <p:sp>
        <p:nvSpPr>
          <p:cNvPr id="1049250" name="矩形 3"/>
          <p:cNvSpPr/>
          <p:nvPr/>
        </p:nvSpPr>
        <p:spPr>
          <a:xfrm>
            <a:off x="1222906" y="3942790"/>
            <a:ext cx="7581902" cy="1631216"/>
          </a:xfrm>
          <a:prstGeom prst="rect">
            <a:avLst/>
          </a:prstGeom>
        </p:spPr>
        <p:txBody>
          <a:bodyPr wrap="square">
            <a:spAutoFit/>
          </a:bodyPr>
          <a:p>
            <a:pPr marL="342900" indent="-342900" eaLnBrk="0" hangingPunct="0">
              <a:buFont typeface="Wingdings" panose="05000000000000000000" pitchFamily="2" charset="2"/>
              <a:buChar char="u"/>
            </a:pPr>
            <a:r>
              <a:rPr lang="zh-CN" altLang="zh-CN" sz="2000" b="1" dirty="0">
                <a:solidFill>
                  <a:srgbClr val="843C0C"/>
                </a:solidFill>
                <a:latin typeface="+mj-ea"/>
                <a:ea typeface="+mj-ea"/>
              </a:rPr>
              <a:t>安全技术：</a:t>
            </a:r>
            <a:endParaRPr lang="en-US" altLang="zh-CN" sz="2000" b="1" dirty="0">
              <a:solidFill>
                <a:srgbClr val="843C0C"/>
              </a:solidFill>
              <a:latin typeface="+mj-ea"/>
              <a:ea typeface="+mj-ea"/>
            </a:endParaRPr>
          </a:p>
          <a:p>
            <a:pPr lvl="1" eaLnBrk="0" hangingPunct="0">
              <a:lnSpc>
                <a:spcPct val="200000"/>
              </a:lnSpc>
            </a:pPr>
            <a:r>
              <a:rPr lang="zh-CN" altLang="zh-CN" sz="2000" dirty="0"/>
              <a:t>防火花、防雨淋、防日晒、防静电（四防）；</a:t>
            </a:r>
            <a:endParaRPr lang="zh-CN" altLang="zh-CN" sz="2000" dirty="0"/>
          </a:p>
          <a:p>
            <a:pPr lvl="1" eaLnBrk="0" hangingPunct="0">
              <a:lnSpc>
                <a:spcPct val="200000"/>
              </a:lnSpc>
            </a:pPr>
            <a:r>
              <a:rPr lang="zh-CN" altLang="zh-CN" sz="2000" dirty="0"/>
              <a:t>定车、定人、定任务、定时间、定清洗消毒点（五定）。</a:t>
            </a:r>
            <a:endParaRPr lang="zh-CN" altLang="zh-CN" sz="2000"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9248"/>
                                        </p:tgtEl>
                                        <p:attrNameLst>
                                          <p:attrName>style.visibility</p:attrName>
                                        </p:attrNameLst>
                                      </p:cBhvr>
                                      <p:to>
                                        <p:strVal val="visible"/>
                                      </p:to>
                                    </p:set>
                                    <p:anim calcmode="lin" valueType="num">
                                      <p:cBhvr additive="base">
                                        <p:cTn id="7" dur="500" fill="hold"/>
                                        <p:tgtEl>
                                          <p:spTgt spid="1049248"/>
                                        </p:tgtEl>
                                        <p:attrNameLst>
                                          <p:attrName>ppt_x</p:attrName>
                                        </p:attrNameLst>
                                      </p:cBhvr>
                                      <p:tavLst>
                                        <p:tav tm="0">
                                          <p:val>
                                            <p:strVal val="1+#ppt_w/2"/>
                                          </p:val>
                                        </p:tav>
                                        <p:tav tm="100000">
                                          <p:val>
                                            <p:strVal val="#ppt_x"/>
                                          </p:val>
                                        </p:tav>
                                      </p:tavLst>
                                    </p:anim>
                                    <p:anim calcmode="lin" valueType="num">
                                      <p:cBhvr additive="base">
                                        <p:cTn id="8" dur="500" fill="hold"/>
                                        <p:tgtEl>
                                          <p:spTgt spid="10492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9247"/>
                                        </p:tgtEl>
                                        <p:attrNameLst>
                                          <p:attrName>style.visibility</p:attrName>
                                        </p:attrNameLst>
                                      </p:cBhvr>
                                      <p:to>
                                        <p:strVal val="visible"/>
                                      </p:to>
                                    </p:set>
                                    <p:anim calcmode="lin" valueType="num">
                                      <p:cBhvr additive="base">
                                        <p:cTn id="11" dur="500" fill="hold"/>
                                        <p:tgtEl>
                                          <p:spTgt spid="1049247"/>
                                        </p:tgtEl>
                                        <p:attrNameLst>
                                          <p:attrName>ppt_x</p:attrName>
                                        </p:attrNameLst>
                                      </p:cBhvr>
                                      <p:tavLst>
                                        <p:tav tm="0">
                                          <p:val>
                                            <p:strVal val="1+#ppt_w/2"/>
                                          </p:val>
                                        </p:tav>
                                        <p:tav tm="100000">
                                          <p:val>
                                            <p:strVal val="#ppt_x"/>
                                          </p:val>
                                        </p:tav>
                                      </p:tavLst>
                                    </p:anim>
                                    <p:anim calcmode="lin" valueType="num">
                                      <p:cBhvr additive="base">
                                        <p:cTn id="12" dur="500" fill="hold"/>
                                        <p:tgtEl>
                                          <p:spTgt spid="1049247"/>
                                        </p:tgtEl>
                                        <p:attrNameLst>
                                          <p:attrName>ppt_y</p:attrName>
                                        </p:attrNameLst>
                                      </p:cBhvr>
                                      <p:tavLst>
                                        <p:tav tm="0">
                                          <p:val>
                                            <p:strVal val="#ppt_y"/>
                                          </p:val>
                                        </p:tav>
                                        <p:tav tm="100000">
                                          <p:val>
                                            <p:strVal val="#ppt_y"/>
                                          </p:val>
                                        </p:tav>
                                      </p:tavLst>
                                    </p:anim>
                                  </p:childTnLst>
                                </p:cTn>
                              </p:par>
                            </p:childTnLst>
                          </p:cTn>
                        </p:par>
                        <p:par>
                          <p:cTn id="13" fill="hold">
                            <p:stCondLst>
                              <p:cond delay="949"/>
                            </p:stCondLst>
                            <p:childTnLst>
                              <p:par>
                                <p:cTn id="14" presetID="22" presetClass="entr" presetSubtype="1" fill="hold" grpId="0" nodeType="afterEffect">
                                  <p:stCondLst>
                                    <p:cond delay="0"/>
                                  </p:stCondLst>
                                  <p:childTnLst>
                                    <p:set>
                                      <p:cBhvr>
                                        <p:cTn id="15" dur="1" fill="hold">
                                          <p:stCondLst>
                                            <p:cond delay="0"/>
                                          </p:stCondLst>
                                        </p:cTn>
                                        <p:tgtEl>
                                          <p:spTgt spid="1049249"/>
                                        </p:tgtEl>
                                        <p:attrNameLst>
                                          <p:attrName>style.visibility</p:attrName>
                                        </p:attrNameLst>
                                      </p:cBhvr>
                                      <p:to>
                                        <p:strVal val="visible"/>
                                      </p:to>
                                    </p:set>
                                    <p:animEffect transition="in" filter="wipe(up)">
                                      <p:cBhvr>
                                        <p:cTn id="16" dur="1000"/>
                                        <p:tgtEl>
                                          <p:spTgt spid="1049249"/>
                                        </p:tgtEl>
                                      </p:cBhvr>
                                    </p:animEffect>
                                  </p:childTnLst>
                                </p:cTn>
                              </p:par>
                            </p:childTnLst>
                          </p:cTn>
                        </p:par>
                        <p:par>
                          <p:cTn id="17" fill="hold">
                            <p:stCondLst>
                              <p:cond delay="1949"/>
                            </p:stCondLst>
                            <p:childTnLst>
                              <p:par>
                                <p:cTn id="18" presetID="22" presetClass="entr" presetSubtype="1" fill="hold" grpId="0" nodeType="afterEffect">
                                  <p:stCondLst>
                                    <p:cond delay="0"/>
                                  </p:stCondLst>
                                  <p:childTnLst>
                                    <p:set>
                                      <p:cBhvr>
                                        <p:cTn id="19" dur="1" fill="hold">
                                          <p:stCondLst>
                                            <p:cond delay="0"/>
                                          </p:stCondLst>
                                        </p:cTn>
                                        <p:tgtEl>
                                          <p:spTgt spid="1049250"/>
                                        </p:tgtEl>
                                        <p:attrNameLst>
                                          <p:attrName>style.visibility</p:attrName>
                                        </p:attrNameLst>
                                      </p:cBhvr>
                                      <p:to>
                                        <p:strVal val="visible"/>
                                      </p:to>
                                    </p:set>
                                    <p:animEffect transition="in" filter="wipe(up)">
                                      <p:cBhvr>
                                        <p:cTn id="20" dur="1000"/>
                                        <p:tgtEl>
                                          <p:spTgt spid="1049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47" grpId="0"/>
      <p:bldP spid="1049248" grpId="0" animBg="1"/>
      <p:bldP spid="1049249" grpId="0"/>
      <p:bldP spid="104925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365" name=""/>
        <p:cNvGrpSpPr/>
        <p:nvPr/>
      </p:nvGrpSpPr>
      <p:grpSpPr>
        <a:xfrm>
          <a:off x="0" y="0"/>
          <a:ext cx="0" cy="0"/>
          <a:chOff x="0" y="0"/>
          <a:chExt cx="0" cy="0"/>
        </a:xfrm>
      </p:grpSpPr>
      <p:sp>
        <p:nvSpPr>
          <p:cNvPr id="1049254"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255"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56" name="TextBox 53"/>
          <p:cNvSpPr txBox="1">
            <a:spLocks noChangeAspect="1" noChangeArrowheads="1"/>
          </p:cNvSpPr>
          <p:nvPr/>
        </p:nvSpPr>
        <p:spPr bwMode="auto">
          <a:xfrm>
            <a:off x="1222906" y="1557918"/>
            <a:ext cx="623199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贮存安全技术要求</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257"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
        <p:nvSpPr>
          <p:cNvPr id="1049258" name="Rectangle 6"/>
          <p:cNvSpPr>
            <a:spLocks noChangeArrowheads="1"/>
          </p:cNvSpPr>
          <p:nvPr/>
        </p:nvSpPr>
        <p:spPr bwMode="auto">
          <a:xfrm>
            <a:off x="1126069" y="2411338"/>
            <a:ext cx="6663794" cy="2400657"/>
          </a:xfrm>
          <a:prstGeom prst="rect">
            <a:avLst/>
          </a:prstGeom>
          <a:noFill/>
          <a:ln>
            <a:noFill/>
          </a:ln>
          <a:effectLst/>
        </p:spPr>
        <p:txBody>
          <a:bodyPr wrap="square">
            <a:spAutoFit/>
          </a:bodyPr>
          <a:p>
            <a:pPr marL="342900" indent="-342900" eaLnBrk="0" hangingPunct="0">
              <a:lnSpc>
                <a:spcPct val="150000"/>
              </a:lnSpc>
              <a:buFont typeface="Wingdings" panose="05000000000000000000" pitchFamily="2" charset="2"/>
              <a:buChar char="u"/>
            </a:pPr>
            <a:r>
              <a:rPr lang="zh-CN" altLang="en-US" sz="2000" b="1" dirty="0">
                <a:solidFill>
                  <a:srgbClr val="843C0C"/>
                </a:solidFill>
              </a:rPr>
              <a:t>根据化学品的性质分垛、分架存放；</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根据化学品的灭火方法分库存放；</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库房建筑耐火等级应达到２级要求；</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库房应远离人员密集区；</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所有电器设施均应达到防爆要求；</a:t>
            </a:r>
            <a:endParaRPr lang="zh-CN" altLang="en-US" sz="2000" b="1" dirty="0">
              <a:solidFill>
                <a:srgbClr val="843C0C"/>
              </a:solidFill>
            </a:endParaRPr>
          </a:p>
        </p:txBody>
      </p:sp>
      <p:sp>
        <p:nvSpPr>
          <p:cNvPr id="1049259" name="矩形 4"/>
          <p:cNvSpPr/>
          <p:nvPr/>
        </p:nvSpPr>
        <p:spPr>
          <a:xfrm>
            <a:off x="6235700" y="2411338"/>
            <a:ext cx="6096000" cy="2862322"/>
          </a:xfrm>
          <a:prstGeom prst="rect">
            <a:avLst/>
          </a:prstGeom>
        </p:spPr>
        <p:txBody>
          <a:bodyPr>
            <a:spAutoFit/>
          </a:bodyPr>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具有防潮、防晒、通风设施；</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根据化学品灭火要求，配备灭火器材；</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依据化学品防护要求配备防护用具；</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库房内、外消防通道畅通；</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物品摆放整齐、编号清晰；</a:t>
            </a:r>
            <a:endParaRPr lang="zh-CN" altLang="en-US" sz="2000" b="1" dirty="0">
              <a:solidFill>
                <a:srgbClr val="843C0C"/>
              </a:solidFill>
            </a:endParaRPr>
          </a:p>
          <a:p>
            <a:pPr marL="342900" lvl="0" indent="-342900" eaLnBrk="0" hangingPunct="0">
              <a:lnSpc>
                <a:spcPct val="150000"/>
              </a:lnSpc>
              <a:buFont typeface="Wingdings" panose="05000000000000000000" pitchFamily="2" charset="2"/>
              <a:buChar char="u"/>
            </a:pPr>
            <a:r>
              <a:rPr lang="zh-CN" altLang="en-US" sz="2000" b="1" dirty="0">
                <a:solidFill>
                  <a:srgbClr val="843C0C"/>
                </a:solidFill>
              </a:rPr>
              <a:t>仓管员持证上岗。</a:t>
            </a:r>
            <a:endParaRPr lang="zh-CN" altLang="en-US" sz="2000" b="1" dirty="0">
              <a:solidFill>
                <a:srgbClr val="843C0C"/>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1049257"/>
                                        </p:tgtEl>
                                        <p:attrNameLst>
                                          <p:attrName>style.visibility</p:attrName>
                                        </p:attrNameLst>
                                      </p:cBhvr>
                                      <p:to>
                                        <p:strVal val="visible"/>
                                      </p:to>
                                    </p:set>
                                    <p:anim calcmode="lin" valueType="num">
                                      <p:cBhvr additive="base">
                                        <p:cTn id="7" dur="500" fill="hold"/>
                                        <p:tgtEl>
                                          <p:spTgt spid="1049257"/>
                                        </p:tgtEl>
                                        <p:attrNameLst>
                                          <p:attrName>ppt_x</p:attrName>
                                        </p:attrNameLst>
                                      </p:cBhvr>
                                      <p:tavLst>
                                        <p:tav tm="0">
                                          <p:val>
                                            <p:strVal val="1+#ppt_w/2"/>
                                          </p:val>
                                        </p:tav>
                                        <p:tav tm="100000">
                                          <p:val>
                                            <p:strVal val="#ppt_x"/>
                                          </p:val>
                                        </p:tav>
                                      </p:tavLst>
                                    </p:anim>
                                    <p:anim calcmode="lin" valueType="num">
                                      <p:cBhvr additive="base">
                                        <p:cTn id="8" dur="500" fill="hold"/>
                                        <p:tgtEl>
                                          <p:spTgt spid="104925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200"/>
                                  </p:stCondLst>
                                  <p:iterate type="lt">
                                    <p:tmPct val="10000"/>
                                  </p:iterate>
                                  <p:childTnLst>
                                    <p:set>
                                      <p:cBhvr>
                                        <p:cTn id="10" dur="1" fill="hold">
                                          <p:stCondLst>
                                            <p:cond delay="0"/>
                                          </p:stCondLst>
                                        </p:cTn>
                                        <p:tgtEl>
                                          <p:spTgt spid="1049256"/>
                                        </p:tgtEl>
                                        <p:attrNameLst>
                                          <p:attrName>style.visibility</p:attrName>
                                        </p:attrNameLst>
                                      </p:cBhvr>
                                      <p:to>
                                        <p:strVal val="visible"/>
                                      </p:to>
                                    </p:set>
                                    <p:anim calcmode="lin" valueType="num">
                                      <p:cBhvr additive="base">
                                        <p:cTn id="11" dur="500" fill="hold"/>
                                        <p:tgtEl>
                                          <p:spTgt spid="1049256"/>
                                        </p:tgtEl>
                                        <p:attrNameLst>
                                          <p:attrName>ppt_x</p:attrName>
                                        </p:attrNameLst>
                                      </p:cBhvr>
                                      <p:tavLst>
                                        <p:tav tm="0">
                                          <p:val>
                                            <p:strVal val="1+#ppt_w/2"/>
                                          </p:val>
                                        </p:tav>
                                        <p:tav tm="100000">
                                          <p:val>
                                            <p:strVal val="#ppt_x"/>
                                          </p:val>
                                        </p:tav>
                                      </p:tavLst>
                                    </p:anim>
                                    <p:anim calcmode="lin" valueType="num">
                                      <p:cBhvr additive="base">
                                        <p:cTn id="12" dur="500" fill="hold"/>
                                        <p:tgtEl>
                                          <p:spTgt spid="1049256"/>
                                        </p:tgtEl>
                                        <p:attrNameLst>
                                          <p:attrName>ppt_y</p:attrName>
                                        </p:attrNameLst>
                                      </p:cBhvr>
                                      <p:tavLst>
                                        <p:tav tm="0">
                                          <p:val>
                                            <p:strVal val="#ppt_y"/>
                                          </p:val>
                                        </p:tav>
                                        <p:tav tm="100000">
                                          <p:val>
                                            <p:strVal val="#ppt_y"/>
                                          </p:val>
                                        </p:tav>
                                      </p:tavLst>
                                    </p:anim>
                                  </p:childTnLst>
                                </p:cTn>
                              </p:par>
                            </p:childTnLst>
                          </p:cTn>
                        </p:par>
                        <p:par>
                          <p:cTn id="13" fill="hold">
                            <p:stCondLst>
                              <p:cond delay="1050"/>
                            </p:stCondLst>
                            <p:childTnLst>
                              <p:par>
                                <p:cTn id="14" presetID="22" presetClass="entr" presetSubtype="1" fill="hold" grpId="0" nodeType="afterEffect">
                                  <p:stCondLst>
                                    <p:cond delay="0"/>
                                  </p:stCondLst>
                                  <p:childTnLst>
                                    <p:set>
                                      <p:cBhvr>
                                        <p:cTn id="15" dur="1" fill="hold">
                                          <p:stCondLst>
                                            <p:cond delay="0"/>
                                          </p:stCondLst>
                                        </p:cTn>
                                        <p:tgtEl>
                                          <p:spTgt spid="1049258"/>
                                        </p:tgtEl>
                                        <p:attrNameLst>
                                          <p:attrName>style.visibility</p:attrName>
                                        </p:attrNameLst>
                                      </p:cBhvr>
                                      <p:to>
                                        <p:strVal val="visible"/>
                                      </p:to>
                                    </p:set>
                                    <p:animEffect transition="in" filter="wipe(up)">
                                      <p:cBhvr>
                                        <p:cTn id="16" dur="1000"/>
                                        <p:tgtEl>
                                          <p:spTgt spid="1049258"/>
                                        </p:tgtEl>
                                      </p:cBhvr>
                                    </p:animEffect>
                                  </p:childTnLst>
                                </p:cTn>
                              </p:par>
                            </p:childTnLst>
                          </p:cTn>
                        </p:par>
                        <p:par>
                          <p:cTn id="17" fill="hold">
                            <p:stCondLst>
                              <p:cond delay="2050"/>
                            </p:stCondLst>
                            <p:childTnLst>
                              <p:par>
                                <p:cTn id="18" presetID="22" presetClass="entr" presetSubtype="1" fill="hold" grpId="0" nodeType="afterEffect">
                                  <p:stCondLst>
                                    <p:cond delay="0"/>
                                  </p:stCondLst>
                                  <p:childTnLst>
                                    <p:set>
                                      <p:cBhvr>
                                        <p:cTn id="19" dur="1" fill="hold">
                                          <p:stCondLst>
                                            <p:cond delay="0"/>
                                          </p:stCondLst>
                                        </p:cTn>
                                        <p:tgtEl>
                                          <p:spTgt spid="1049259"/>
                                        </p:tgtEl>
                                        <p:attrNameLst>
                                          <p:attrName>style.visibility</p:attrName>
                                        </p:attrNameLst>
                                      </p:cBhvr>
                                      <p:to>
                                        <p:strVal val="visible"/>
                                      </p:to>
                                    </p:set>
                                    <p:animEffect transition="in" filter="wipe(up)">
                                      <p:cBhvr>
                                        <p:cTn id="20" dur="1000"/>
                                        <p:tgtEl>
                                          <p:spTgt spid="1049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56" grpId="0"/>
      <p:bldP spid="1049257" grpId="0" animBg="1"/>
      <p:bldP spid="1049258" grpId="0"/>
      <p:bldP spid="1049259"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368" name=""/>
        <p:cNvGrpSpPr/>
        <p:nvPr/>
      </p:nvGrpSpPr>
      <p:grpSpPr>
        <a:xfrm>
          <a:off x="0" y="0"/>
          <a:ext cx="0" cy="0"/>
          <a:chOff x="0" y="0"/>
          <a:chExt cx="0" cy="0"/>
        </a:xfrm>
      </p:grpSpPr>
      <p:sp>
        <p:nvSpPr>
          <p:cNvPr id="1049263" name="文本占位符 2"/>
          <p:cNvSpPr>
            <a:spLocks noGrp="1"/>
          </p:cNvSpPr>
          <p:nvPr>
            <p:ph type="body" sz="quarter" idx="13"/>
          </p:nvPr>
        </p:nvSpPr>
        <p:spPr/>
        <p:txBody>
          <a:bodyPr/>
          <a:p>
            <a:r>
              <a:rPr lang="zh-CN" altLang="en-US" dirty="0"/>
              <a:t>第八章</a:t>
            </a:r>
            <a:endParaRPr lang="zh-CN" altLang="en-US" dirty="0"/>
          </a:p>
        </p:txBody>
      </p:sp>
      <p:sp>
        <p:nvSpPr>
          <p:cNvPr id="1049264" name="文本占位符 3"/>
          <p:cNvSpPr>
            <a:spLocks noGrp="1"/>
          </p:cNvSpPr>
          <p:nvPr>
            <p:ph type="body" sz="quarter" idx="14"/>
          </p:nvPr>
        </p:nvSpPr>
        <p:spPr>
          <a:xfrm>
            <a:off x="6143852" y="4929385"/>
            <a:ext cx="4899592" cy="1248457"/>
          </a:xfrm>
        </p:spPr>
        <p:txBody>
          <a:bodyPr/>
          <a:p>
            <a:r>
              <a:rPr lang="zh-CN" altLang="en-US" dirty="0"/>
              <a:t>化学品危险预防与化学事故的应急救援</a:t>
            </a:r>
            <a:endParaRPr lang="zh-CN" altLang="en-US" dirty="0"/>
          </a:p>
        </p:txBody>
      </p:sp>
      <p:sp>
        <p:nvSpPr>
          <p:cNvPr id="1049265" name="灯片编号占位符 1"/>
          <p:cNvSpPr>
            <a:spLocks noGrp="1"/>
          </p:cNvSpPr>
          <p:nvPr>
            <p:ph type="sldNum" sz="quarter" idx="4294967295"/>
          </p:nvPr>
        </p:nvSpPr>
        <p:spPr>
          <a:xfrm>
            <a:off x="9448800" y="6356350"/>
            <a:ext cx="2743200" cy="365125"/>
          </a:xfrm>
        </p:spPr>
        <p:txBody>
          <a:bodyPr/>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371" name=""/>
        <p:cNvGrpSpPr/>
        <p:nvPr/>
      </p:nvGrpSpPr>
      <p:grpSpPr>
        <a:xfrm>
          <a:off x="0" y="0"/>
          <a:ext cx="0" cy="0"/>
          <a:chOff x="0" y="0"/>
          <a:chExt cx="0" cy="0"/>
        </a:xfrm>
      </p:grpSpPr>
      <p:sp>
        <p:nvSpPr>
          <p:cNvPr id="1049269"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270"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71" name="Rectangle 2"/>
          <p:cNvSpPr>
            <a:spLocks noChangeArrowheads="1"/>
          </p:cNvSpPr>
          <p:nvPr/>
        </p:nvSpPr>
        <p:spPr bwMode="auto">
          <a:xfrm>
            <a:off x="3124199" y="1870328"/>
            <a:ext cx="7823201" cy="4674988"/>
          </a:xfrm>
          <a:prstGeom prst="rect">
            <a:avLst/>
          </a:prstGeom>
          <a:noFill/>
          <a:ln w="9525" cmpd="sng">
            <a:solidFill>
              <a:srgbClr val="843C0C"/>
            </a:solidFill>
            <a:miter lim="800000"/>
          </a:ln>
          <a:effectLst/>
        </p:spPr>
        <p:txBody>
          <a:bodyPr anchor="t"/>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半面型</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全面型</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zh-CN" altLang="en-US"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电动送风式</a:t>
            </a:r>
            <a:r>
              <a:rPr lang="en-US" altLang="zh-CN" sz="2000" b="1" dirty="0">
                <a:solidFill>
                  <a:srgbClr val="843C0C"/>
                </a:solidFill>
                <a:latin typeface="微软雅黑" panose="020B0503020204020204" pitchFamily="34" charset="-122"/>
                <a:ea typeface="微软雅黑" panose="020B0503020204020204" pitchFamily="34" charset="-122"/>
              </a:rPr>
              <a:t>(PAPR)</a:t>
            </a:r>
            <a:endParaRPr lang="en-US" altLang="zh-CN" sz="2000" b="1" dirty="0">
              <a:solidFill>
                <a:srgbClr val="843C0C"/>
              </a:solidFill>
              <a:latin typeface="微软雅黑" panose="020B0503020204020204" pitchFamily="34" charset="-122"/>
              <a:ea typeface="微软雅黑" panose="020B0503020204020204" pitchFamily="34" charset="-122"/>
            </a:endParaRPr>
          </a:p>
          <a:p>
            <a:pPr marL="0" indent="0">
              <a:spcBef>
                <a:spcPct val="20000"/>
              </a:spcBef>
              <a:buClr>
                <a:srgbClr val="843C0C"/>
              </a:buClr>
              <a:buSzPct val="100000"/>
            </a:pPr>
            <a:endParaRPr lang="zh-CN" altLang="en-US" sz="2000" b="1" dirty="0">
              <a:solidFill>
                <a:srgbClr val="843C0C"/>
              </a:solidFill>
              <a:latin typeface="微软雅黑" panose="020B0503020204020204" pitchFamily="34" charset="-122"/>
              <a:ea typeface="微软雅黑" panose="020B0503020204020204" pitchFamily="34" charset="-122"/>
            </a:endParaRPr>
          </a:p>
        </p:txBody>
      </p:sp>
      <p:sp>
        <p:nvSpPr>
          <p:cNvPr id="1049272" name="Rectangle 3"/>
          <p:cNvSpPr txBox="1">
            <a:spLocks noChangeArrowheads="1"/>
          </p:cNvSpPr>
          <p:nvPr/>
        </p:nvSpPr>
        <p:spPr>
          <a:xfrm>
            <a:off x="3124200" y="1279777"/>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空气过滤式</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aphicFrame>
        <p:nvGraphicFramePr>
          <p:cNvPr id="4194306" name="Object 13"/>
          <p:cNvGraphicFramePr/>
          <p:nvPr/>
        </p:nvGraphicFramePr>
        <p:xfrm>
          <a:off x="3528569" y="2311789"/>
          <a:ext cx="1680034" cy="1196896"/>
        </p:xfrm>
        <a:graphic>
          <a:graphicData uri="http://schemas.openxmlformats.org/presentationml/2006/ole">
            <mc:AlternateContent xmlns:mc="http://schemas.openxmlformats.org/markup-compatibility/2006">
              <mc:Choice xmlns:v="urn:schemas-microsoft-com:vml" Requires="v">
                <p:oleObj spid="_x0000_s0" name="" r:id="rId1" imgW="4969510" imgH="4601210" progId="CDraw5">
                  <p:embed/>
                </p:oleObj>
              </mc:Choice>
              <mc:Fallback>
                <p:oleObj name="" r:id="rId1" imgW="4969510" imgH="4601210" progId="CDraw5">
                  <p:embed/>
                  <p:pic>
                    <p:nvPicPr>
                      <p:cNvPr id="0" name="图片 8498"/>
                      <p:cNvPicPr>
                        <a:picLocks noChangeArrowheads="1"/>
                      </p:cNvPicPr>
                      <p:nvPr/>
                    </p:nvPicPr>
                    <p:blipFill>
                      <a:blip r:embed="rId2"/>
                      <a:srcRect/>
                      <a:stretch>
                        <a:fillRect/>
                      </a:stretch>
                    </p:blipFill>
                    <p:spPr bwMode="auto">
                      <a:xfrm>
                        <a:off x="3528569" y="2311789"/>
                        <a:ext cx="1680034" cy="1196896"/>
                      </a:xfrm>
                      <a:prstGeom prst="rect">
                        <a:avLst/>
                      </a:prstGeom>
                      <a:noFill/>
                      <a:ln>
                        <a:noFill/>
                      </a:ln>
                      <a:effectLst/>
                    </p:spPr>
                  </p:pic>
                </p:oleObj>
              </mc:Fallback>
            </mc:AlternateContent>
          </a:graphicData>
        </a:graphic>
      </p:graphicFrame>
      <p:graphicFrame>
        <p:nvGraphicFramePr>
          <p:cNvPr id="4194307" name="Object 14"/>
          <p:cNvGraphicFramePr/>
          <p:nvPr/>
        </p:nvGraphicFramePr>
        <p:xfrm>
          <a:off x="5975073" y="2224439"/>
          <a:ext cx="2102928" cy="1284246"/>
        </p:xfrm>
        <a:graphic>
          <a:graphicData uri="http://schemas.openxmlformats.org/presentationml/2006/ole">
            <mc:AlternateContent xmlns:mc="http://schemas.openxmlformats.org/markup-compatibility/2006">
              <mc:Choice xmlns:v="urn:schemas-microsoft-com:vml" Requires="v">
                <p:oleObj spid="_x0000_s1" name="" r:id="rId3" imgW="6560820" imgH="4463415" progId="CDraw5">
                  <p:embed/>
                </p:oleObj>
              </mc:Choice>
              <mc:Fallback>
                <p:oleObj name="" r:id="rId3" imgW="6560820" imgH="4463415" progId="CDraw5">
                  <p:embed/>
                  <p:pic>
                    <p:nvPicPr>
                      <p:cNvPr id="0" name="图片 8499"/>
                      <p:cNvPicPr>
                        <a:picLocks noChangeArrowheads="1"/>
                      </p:cNvPicPr>
                      <p:nvPr/>
                    </p:nvPicPr>
                    <p:blipFill>
                      <a:blip r:embed="rId4"/>
                      <a:srcRect/>
                      <a:stretch>
                        <a:fillRect/>
                      </a:stretch>
                    </p:blipFill>
                    <p:spPr bwMode="auto">
                      <a:xfrm>
                        <a:off x="5975073" y="2224439"/>
                        <a:ext cx="2102928" cy="1284246"/>
                      </a:xfrm>
                      <a:prstGeom prst="rect">
                        <a:avLst/>
                      </a:prstGeom>
                      <a:noFill/>
                      <a:ln>
                        <a:noFill/>
                      </a:ln>
                      <a:effectLst/>
                    </p:spPr>
                  </p:pic>
                </p:oleObj>
              </mc:Fallback>
            </mc:AlternateContent>
          </a:graphicData>
        </a:graphic>
      </p:graphicFrame>
      <p:graphicFrame>
        <p:nvGraphicFramePr>
          <p:cNvPr id="4194308" name="Object 15"/>
          <p:cNvGraphicFramePr/>
          <p:nvPr/>
        </p:nvGraphicFramePr>
        <p:xfrm>
          <a:off x="8683334" y="2224439"/>
          <a:ext cx="2045260" cy="1416050"/>
        </p:xfrm>
        <a:graphic>
          <a:graphicData uri="http://schemas.openxmlformats.org/presentationml/2006/ole">
            <mc:AlternateContent xmlns:mc="http://schemas.openxmlformats.org/markup-compatibility/2006">
              <mc:Choice xmlns:v="urn:schemas-microsoft-com:vml" Requires="v">
                <p:oleObj spid="_x0000_s2" name="" r:id="rId5" imgW="3233420" imgH="2513965" progId="CDraw5">
                  <p:embed/>
                </p:oleObj>
              </mc:Choice>
              <mc:Fallback>
                <p:oleObj name="" r:id="rId5" imgW="3233420" imgH="2513965" progId="CDraw5">
                  <p:embed/>
                  <p:pic>
                    <p:nvPicPr>
                      <p:cNvPr id="0" name="图片 8500"/>
                      <p:cNvPicPr>
                        <a:picLocks noChangeArrowheads="1"/>
                      </p:cNvPicPr>
                      <p:nvPr/>
                    </p:nvPicPr>
                    <p:blipFill>
                      <a:blip r:embed="rId6"/>
                      <a:srcRect/>
                      <a:stretch>
                        <a:fillRect/>
                      </a:stretch>
                    </p:blipFill>
                    <p:spPr bwMode="auto">
                      <a:xfrm>
                        <a:off x="8683334" y="2224439"/>
                        <a:ext cx="2045260" cy="1416050"/>
                      </a:xfrm>
                      <a:prstGeom prst="rect">
                        <a:avLst/>
                      </a:prstGeom>
                      <a:noFill/>
                      <a:ln>
                        <a:noFill/>
                      </a:ln>
                      <a:effectLst/>
                    </p:spPr>
                  </p:pic>
                </p:oleObj>
              </mc:Fallback>
            </mc:AlternateContent>
          </a:graphicData>
        </a:graphic>
      </p:graphicFrame>
      <p:sp>
        <p:nvSpPr>
          <p:cNvPr id="1049273" name="Rectangle 6"/>
          <p:cNvSpPr>
            <a:spLocks noChangeArrowheads="1"/>
          </p:cNvSpPr>
          <p:nvPr/>
        </p:nvSpPr>
        <p:spPr bwMode="auto">
          <a:xfrm>
            <a:off x="3762651" y="3655158"/>
            <a:ext cx="1211870" cy="400752"/>
          </a:xfrm>
          <a:prstGeom prst="rect">
            <a:avLst/>
          </a:prstGeom>
          <a:noFill/>
          <a:ln>
            <a:noFill/>
          </a:ln>
          <a:effectLst/>
        </p:spPr>
        <p:txBody>
          <a:bodyPr wrap="none" lIns="92075" tIns="46038" rIns="92075" bIns="46038">
            <a:spAutoFit/>
          </a:bodyPr>
          <a:p>
            <a:pPr eaLnBrk="0" hangingPunct="0"/>
            <a:r>
              <a:rPr lang="zh-CN" altLang="zh-CN" sz="2000" dirty="0">
                <a:latin typeface="Switzerland" charset="0"/>
              </a:rPr>
              <a:t>免保养型</a:t>
            </a:r>
            <a:endParaRPr lang="zh-CN" altLang="zh-CN" sz="2000" dirty="0">
              <a:latin typeface="Switzerland" charset="0"/>
            </a:endParaRPr>
          </a:p>
        </p:txBody>
      </p:sp>
      <p:sp>
        <p:nvSpPr>
          <p:cNvPr id="1049274" name="Rectangle 7"/>
          <p:cNvSpPr>
            <a:spLocks noChangeArrowheads="1"/>
          </p:cNvSpPr>
          <p:nvPr/>
        </p:nvSpPr>
        <p:spPr bwMode="auto">
          <a:xfrm>
            <a:off x="6363501" y="3655158"/>
            <a:ext cx="1714500" cy="400752"/>
          </a:xfrm>
          <a:prstGeom prst="rect">
            <a:avLst/>
          </a:prstGeom>
          <a:noFill/>
          <a:ln>
            <a:noFill/>
          </a:ln>
          <a:effectLst/>
        </p:spPr>
        <p:txBody>
          <a:bodyPr lIns="92075" tIns="46038" rIns="92075" bIns="46038">
            <a:spAutoFit/>
          </a:bodyPr>
          <a:p>
            <a:pPr eaLnBrk="0" hangingPunct="0"/>
            <a:r>
              <a:rPr lang="zh-CN" altLang="zh-CN" sz="2000" dirty="0">
                <a:latin typeface="Switzerland" charset="0"/>
              </a:rPr>
              <a:t>低保养型</a:t>
            </a:r>
            <a:endParaRPr lang="zh-CN" altLang="zh-CN" sz="2000" dirty="0">
              <a:latin typeface="Switzerland" charset="0"/>
            </a:endParaRPr>
          </a:p>
        </p:txBody>
      </p:sp>
      <p:sp>
        <p:nvSpPr>
          <p:cNvPr id="1049275" name="Rectangle 8"/>
          <p:cNvSpPr>
            <a:spLocks noChangeArrowheads="1"/>
          </p:cNvSpPr>
          <p:nvPr/>
        </p:nvSpPr>
        <p:spPr bwMode="auto">
          <a:xfrm>
            <a:off x="8971788" y="3755626"/>
            <a:ext cx="1468351" cy="400752"/>
          </a:xfrm>
          <a:prstGeom prst="rect">
            <a:avLst/>
          </a:prstGeom>
          <a:noFill/>
          <a:ln>
            <a:noFill/>
          </a:ln>
          <a:effectLst/>
        </p:spPr>
        <p:txBody>
          <a:bodyPr wrap="none" lIns="92075" tIns="46038" rIns="92075" bIns="46038">
            <a:spAutoFit/>
          </a:bodyPr>
          <a:p>
            <a:pPr eaLnBrk="0" hangingPunct="0"/>
            <a:r>
              <a:rPr lang="zh-CN" altLang="zh-CN" sz="2000" dirty="0">
                <a:latin typeface="Switzerland" charset="0"/>
              </a:rPr>
              <a:t>一般保养型</a:t>
            </a:r>
            <a:endParaRPr lang="zh-CN" altLang="zh-CN" sz="2000" dirty="0">
              <a:latin typeface="Switzerland" charset="0"/>
            </a:endParaRPr>
          </a:p>
        </p:txBody>
      </p:sp>
      <p:graphicFrame>
        <p:nvGraphicFramePr>
          <p:cNvPr id="4194309" name="Object 16"/>
          <p:cNvGraphicFramePr/>
          <p:nvPr/>
        </p:nvGraphicFramePr>
        <p:xfrm>
          <a:off x="4647579" y="4207822"/>
          <a:ext cx="1601442" cy="1480481"/>
        </p:xfrm>
        <a:graphic>
          <a:graphicData uri="http://schemas.openxmlformats.org/presentationml/2006/ole">
            <mc:AlternateContent xmlns:mc="http://schemas.openxmlformats.org/markup-compatibility/2006">
              <mc:Choice xmlns:v="urn:schemas-microsoft-com:vml" Requires="v">
                <p:oleObj spid="_x0000_s3" name="" r:id="rId7" imgW="4946015" imgH="5274945" progId="CDraw5">
                  <p:embed/>
                </p:oleObj>
              </mc:Choice>
              <mc:Fallback>
                <p:oleObj name="" r:id="rId7" imgW="4946015" imgH="5274945" progId="CDraw5">
                  <p:embed/>
                  <p:pic>
                    <p:nvPicPr>
                      <p:cNvPr id="0" name="图片 8501"/>
                      <p:cNvPicPr>
                        <a:picLocks noChangeArrowheads="1"/>
                      </p:cNvPicPr>
                      <p:nvPr/>
                    </p:nvPicPr>
                    <p:blipFill>
                      <a:blip r:embed="rId8"/>
                      <a:srcRect/>
                      <a:stretch>
                        <a:fillRect/>
                      </a:stretch>
                    </p:blipFill>
                    <p:spPr bwMode="auto">
                      <a:xfrm>
                        <a:off x="4647579" y="4207822"/>
                        <a:ext cx="1601442" cy="1480481"/>
                      </a:xfrm>
                      <a:prstGeom prst="rect">
                        <a:avLst/>
                      </a:prstGeom>
                      <a:noFill/>
                      <a:ln>
                        <a:noFill/>
                      </a:ln>
                      <a:effectLst/>
                    </p:spPr>
                  </p:pic>
                </p:oleObj>
              </mc:Fallback>
            </mc:AlternateContent>
          </a:graphicData>
        </a:graphic>
      </p:graphicFrame>
      <p:graphicFrame>
        <p:nvGraphicFramePr>
          <p:cNvPr id="4194310" name="Object 17"/>
          <p:cNvGraphicFramePr/>
          <p:nvPr/>
        </p:nvGraphicFramePr>
        <p:xfrm>
          <a:off x="6599853" y="4948062"/>
          <a:ext cx="1886416" cy="1556875"/>
        </p:xfrm>
        <a:graphic>
          <a:graphicData uri="http://schemas.openxmlformats.org/presentationml/2006/ole">
            <mc:AlternateContent xmlns:mc="http://schemas.openxmlformats.org/markup-compatibility/2006">
              <mc:Choice xmlns:v="urn:schemas-microsoft-com:vml" Requires="v">
                <p:oleObj spid="_x0000_s4" name="" r:id="rId9" imgW="6014085" imgH="5777865" progId="CDraw5">
                  <p:embed/>
                </p:oleObj>
              </mc:Choice>
              <mc:Fallback>
                <p:oleObj name="" r:id="rId9" imgW="6014085" imgH="5777865" progId="CDraw5">
                  <p:embed/>
                  <p:pic>
                    <p:nvPicPr>
                      <p:cNvPr id="0" name="图片 8502"/>
                      <p:cNvPicPr>
                        <a:picLocks noChangeArrowheads="1"/>
                      </p:cNvPicPr>
                      <p:nvPr/>
                    </p:nvPicPr>
                    <p:blipFill>
                      <a:blip r:embed="rId10"/>
                      <a:srcRect/>
                      <a:stretch>
                        <a:fillRect/>
                      </a:stretch>
                    </p:blipFill>
                    <p:spPr bwMode="auto">
                      <a:xfrm>
                        <a:off x="6599853" y="4948062"/>
                        <a:ext cx="1886416" cy="1556875"/>
                      </a:xfrm>
                      <a:prstGeom prst="rect">
                        <a:avLst/>
                      </a:prstGeom>
                      <a:noFill/>
                      <a:ln>
                        <a:noFill/>
                      </a:ln>
                      <a:effectLst/>
                    </p:spPr>
                  </p:pic>
                </p:oleObj>
              </mc:Fallback>
            </mc:AlternateContent>
          </a:graphicData>
        </a:graphic>
      </p:graphicFrame>
      <p:sp>
        <p:nvSpPr>
          <p:cNvPr id="1049276" name="五边形 20"/>
          <p:cNvSpPr/>
          <p:nvPr/>
        </p:nvSpPr>
        <p:spPr>
          <a:xfrm rot="16200000">
            <a:off x="-371873" y="4531144"/>
            <a:ext cx="4112041"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p>
            <a:pPr algn="ctr"/>
            <a:r>
              <a:rPr lang="zh-CN" altLang="en-US" sz="2800" b="1" dirty="0"/>
              <a:t>呼吸器的种类</a:t>
            </a:r>
            <a:endParaRPr lang="zh-CN" altLang="en-US" sz="2800" b="1" dirty="0"/>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49271"/>
                                        </p:tgtEl>
                                        <p:attrNameLst>
                                          <p:attrName>style.visibility</p:attrName>
                                        </p:attrNameLst>
                                      </p:cBhvr>
                                      <p:to>
                                        <p:strVal val="visible"/>
                                      </p:to>
                                    </p:set>
                                    <p:animEffect transition="in" filter="wipe(up)">
                                      <p:cBhvr>
                                        <p:cTn id="7" dur="500"/>
                                        <p:tgtEl>
                                          <p:spTgt spid="10492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49276"/>
                                        </p:tgtEl>
                                        <p:attrNameLst>
                                          <p:attrName>style.visibility</p:attrName>
                                        </p:attrNameLst>
                                      </p:cBhvr>
                                      <p:to>
                                        <p:strVal val="visible"/>
                                      </p:to>
                                    </p:set>
                                    <p:animEffect transition="in" filter="wipe(down)">
                                      <p:cBhvr>
                                        <p:cTn id="12" dur="500"/>
                                        <p:tgtEl>
                                          <p:spTgt spid="1049276"/>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49272"/>
                                        </p:tgtEl>
                                        <p:attrNameLst>
                                          <p:attrName>style.visibility</p:attrName>
                                        </p:attrNameLst>
                                      </p:cBhvr>
                                      <p:to>
                                        <p:strVal val="visible"/>
                                      </p:to>
                                    </p:set>
                                    <p:anim calcmode="lin" valueType="num">
                                      <p:cBhvr>
                                        <p:cTn id="17" dur="500" fill="hold"/>
                                        <p:tgtEl>
                                          <p:spTgt spid="1049272"/>
                                        </p:tgtEl>
                                        <p:attrNameLst>
                                          <p:attrName>ppt_w</p:attrName>
                                        </p:attrNameLst>
                                      </p:cBhvr>
                                      <p:tavLst>
                                        <p:tav tm="0">
                                          <p:val>
                                            <p:fltVal val="0.0"/>
                                          </p:val>
                                        </p:tav>
                                        <p:tav tm="100000">
                                          <p:val>
                                            <p:strVal val="#ppt_w"/>
                                          </p:val>
                                        </p:tav>
                                      </p:tavLst>
                                    </p:anim>
                                    <p:anim calcmode="lin" valueType="num">
                                      <p:cBhvr>
                                        <p:cTn id="18" dur="500" fill="hold"/>
                                        <p:tgtEl>
                                          <p:spTgt spid="1049272"/>
                                        </p:tgtEl>
                                        <p:attrNameLst>
                                          <p:attrName>ppt_h</p:attrName>
                                        </p:attrNameLst>
                                      </p:cBhvr>
                                      <p:tavLst>
                                        <p:tav tm="0">
                                          <p:val>
                                            <p:fltVal val="0.0"/>
                                          </p:val>
                                        </p:tav>
                                        <p:tav tm="100000">
                                          <p:val>
                                            <p:strVal val="#ppt_h"/>
                                          </p:val>
                                        </p:tav>
                                      </p:tavLst>
                                    </p:anim>
                                    <p:animEffect transition="in" filter="fade">
                                      <p:cBhvr>
                                        <p:cTn id="19" dur="500"/>
                                        <p:tgtEl>
                                          <p:spTgt spid="1049272"/>
                                        </p:tgtEl>
                                      </p:cBhvr>
                                    </p:animEffect>
                                  </p:childTnLst>
                                </p:cTn>
                              </p:par>
                              <p:par>
                                <p:cTn id="20" presetID="2" presetClass="entr" presetSubtype="2" fill="hold" nodeType="withEffect">
                                  <p:stCondLst>
                                    <p:cond delay="0"/>
                                  </p:stCondLst>
                                  <p:childTnLst>
                                    <p:set>
                                      <p:cBhvr>
                                        <p:cTn id="21" dur="1" fill="hold">
                                          <p:stCondLst>
                                            <p:cond delay="0"/>
                                          </p:stCondLst>
                                        </p:cTn>
                                        <p:tgtEl>
                                          <p:spTgt spid="4194306"/>
                                        </p:tgtEl>
                                        <p:attrNameLst>
                                          <p:attrName>style.visibility</p:attrName>
                                        </p:attrNameLst>
                                      </p:cBhvr>
                                      <p:to>
                                        <p:strVal val="visible"/>
                                      </p:to>
                                    </p:set>
                                    <p:anim calcmode="lin" valueType="num">
                                      <p:cBhvr additive="base">
                                        <p:cTn id="22" dur="1000" fill="hold"/>
                                        <p:tgtEl>
                                          <p:spTgt spid="4194306"/>
                                        </p:tgtEl>
                                        <p:attrNameLst>
                                          <p:attrName>ppt_x</p:attrName>
                                        </p:attrNameLst>
                                      </p:cBhvr>
                                      <p:tavLst>
                                        <p:tav tm="0">
                                          <p:val>
                                            <p:strVal val="1+#ppt_w/2"/>
                                          </p:val>
                                        </p:tav>
                                        <p:tav tm="100000">
                                          <p:val>
                                            <p:strVal val="#ppt_x"/>
                                          </p:val>
                                        </p:tav>
                                      </p:tavLst>
                                    </p:anim>
                                    <p:anim calcmode="lin" valueType="num">
                                      <p:cBhvr additive="base">
                                        <p:cTn id="23" dur="1000" fill="hold"/>
                                        <p:tgtEl>
                                          <p:spTgt spid="419430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194307"/>
                                        </p:tgtEl>
                                        <p:attrNameLst>
                                          <p:attrName>style.visibility</p:attrName>
                                        </p:attrNameLst>
                                      </p:cBhvr>
                                      <p:to>
                                        <p:strVal val="visible"/>
                                      </p:to>
                                    </p:set>
                                    <p:anim calcmode="lin" valueType="num">
                                      <p:cBhvr additive="base">
                                        <p:cTn id="26" dur="1000" fill="hold"/>
                                        <p:tgtEl>
                                          <p:spTgt spid="4194307"/>
                                        </p:tgtEl>
                                        <p:attrNameLst>
                                          <p:attrName>ppt_x</p:attrName>
                                        </p:attrNameLst>
                                      </p:cBhvr>
                                      <p:tavLst>
                                        <p:tav tm="0">
                                          <p:val>
                                            <p:strVal val="1+#ppt_w/2"/>
                                          </p:val>
                                        </p:tav>
                                        <p:tav tm="100000">
                                          <p:val>
                                            <p:strVal val="#ppt_x"/>
                                          </p:val>
                                        </p:tav>
                                      </p:tavLst>
                                    </p:anim>
                                    <p:anim calcmode="lin" valueType="num">
                                      <p:cBhvr additive="base">
                                        <p:cTn id="27" dur="1000" fill="hold"/>
                                        <p:tgtEl>
                                          <p:spTgt spid="419430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4194308"/>
                                        </p:tgtEl>
                                        <p:attrNameLst>
                                          <p:attrName>style.visibility</p:attrName>
                                        </p:attrNameLst>
                                      </p:cBhvr>
                                      <p:to>
                                        <p:strVal val="visible"/>
                                      </p:to>
                                    </p:set>
                                    <p:anim calcmode="lin" valueType="num">
                                      <p:cBhvr additive="base">
                                        <p:cTn id="30" dur="1000" fill="hold"/>
                                        <p:tgtEl>
                                          <p:spTgt spid="4194308"/>
                                        </p:tgtEl>
                                        <p:attrNameLst>
                                          <p:attrName>ppt_x</p:attrName>
                                        </p:attrNameLst>
                                      </p:cBhvr>
                                      <p:tavLst>
                                        <p:tav tm="0">
                                          <p:val>
                                            <p:strVal val="1+#ppt_w/2"/>
                                          </p:val>
                                        </p:tav>
                                        <p:tav tm="100000">
                                          <p:val>
                                            <p:strVal val="#ppt_x"/>
                                          </p:val>
                                        </p:tav>
                                      </p:tavLst>
                                    </p:anim>
                                    <p:anim calcmode="lin" valueType="num">
                                      <p:cBhvr additive="base">
                                        <p:cTn id="31" dur="1000" fill="hold"/>
                                        <p:tgtEl>
                                          <p:spTgt spid="4194308"/>
                                        </p:tgtEl>
                                        <p:attrNameLst>
                                          <p:attrName>ppt_y</p:attrName>
                                        </p:attrNameLst>
                                      </p:cBhvr>
                                      <p:tavLst>
                                        <p:tav tm="0">
                                          <p:val>
                                            <p:strVal val="#ppt_y"/>
                                          </p:val>
                                        </p:tav>
                                        <p:tav tm="100000">
                                          <p:val>
                                            <p:strVal val="#ppt_y"/>
                                          </p:val>
                                        </p:tav>
                                      </p:tavLst>
                                    </p:anim>
                                  </p:childTnLst>
                                </p:cTn>
                              </p:par>
                            </p:childTnLst>
                          </p:cTn>
                        </p:par>
                        <p:par>
                          <p:cTn id="32" fill="hold">
                            <p:stCondLst>
                              <p:cond delay="500"/>
                            </p:stCondLst>
                            <p:childTnLst>
                              <p:par>
                                <p:cTn id="33" presetID="53" presetClass="entr" presetSubtype="16" fill="hold" grpId="0" nodeType="afterEffect">
                                  <p:stCondLst>
                                    <p:cond delay="0"/>
                                  </p:stCondLst>
                                  <p:childTnLst>
                                    <p:set>
                                      <p:cBhvr>
                                        <p:cTn id="34" dur="1" fill="hold">
                                          <p:stCondLst>
                                            <p:cond delay="0"/>
                                          </p:stCondLst>
                                        </p:cTn>
                                        <p:tgtEl>
                                          <p:spTgt spid="1049273"/>
                                        </p:tgtEl>
                                        <p:attrNameLst>
                                          <p:attrName>style.visibility</p:attrName>
                                        </p:attrNameLst>
                                      </p:cBhvr>
                                      <p:to>
                                        <p:strVal val="visible"/>
                                      </p:to>
                                    </p:set>
                                    <p:anim calcmode="lin" valueType="num">
                                      <p:cBhvr>
                                        <p:cTn id="35" dur="500" fill="hold"/>
                                        <p:tgtEl>
                                          <p:spTgt spid="1049273"/>
                                        </p:tgtEl>
                                        <p:attrNameLst>
                                          <p:attrName>ppt_w</p:attrName>
                                        </p:attrNameLst>
                                      </p:cBhvr>
                                      <p:tavLst>
                                        <p:tav tm="0">
                                          <p:val>
                                            <p:fltVal val="0.0"/>
                                          </p:val>
                                        </p:tav>
                                        <p:tav tm="100000">
                                          <p:val>
                                            <p:strVal val="#ppt_w"/>
                                          </p:val>
                                        </p:tav>
                                      </p:tavLst>
                                    </p:anim>
                                    <p:anim calcmode="lin" valueType="num">
                                      <p:cBhvr>
                                        <p:cTn id="36" dur="500" fill="hold"/>
                                        <p:tgtEl>
                                          <p:spTgt spid="1049273"/>
                                        </p:tgtEl>
                                        <p:attrNameLst>
                                          <p:attrName>ppt_h</p:attrName>
                                        </p:attrNameLst>
                                      </p:cBhvr>
                                      <p:tavLst>
                                        <p:tav tm="0">
                                          <p:val>
                                            <p:fltVal val="0.0"/>
                                          </p:val>
                                        </p:tav>
                                        <p:tav tm="100000">
                                          <p:val>
                                            <p:strVal val="#ppt_h"/>
                                          </p:val>
                                        </p:tav>
                                      </p:tavLst>
                                    </p:anim>
                                    <p:animEffect transition="in" filter="fade">
                                      <p:cBhvr>
                                        <p:cTn id="37" dur="500"/>
                                        <p:tgtEl>
                                          <p:spTgt spid="1049273"/>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049274"/>
                                        </p:tgtEl>
                                        <p:attrNameLst>
                                          <p:attrName>style.visibility</p:attrName>
                                        </p:attrNameLst>
                                      </p:cBhvr>
                                      <p:to>
                                        <p:strVal val="visible"/>
                                      </p:to>
                                    </p:set>
                                    <p:anim calcmode="lin" valueType="num">
                                      <p:cBhvr>
                                        <p:cTn id="40" dur="500" fill="hold"/>
                                        <p:tgtEl>
                                          <p:spTgt spid="1049274"/>
                                        </p:tgtEl>
                                        <p:attrNameLst>
                                          <p:attrName>ppt_w</p:attrName>
                                        </p:attrNameLst>
                                      </p:cBhvr>
                                      <p:tavLst>
                                        <p:tav tm="0">
                                          <p:val>
                                            <p:fltVal val="0.0"/>
                                          </p:val>
                                        </p:tav>
                                        <p:tav tm="100000">
                                          <p:val>
                                            <p:strVal val="#ppt_w"/>
                                          </p:val>
                                        </p:tav>
                                      </p:tavLst>
                                    </p:anim>
                                    <p:anim calcmode="lin" valueType="num">
                                      <p:cBhvr>
                                        <p:cTn id="41" dur="500" fill="hold"/>
                                        <p:tgtEl>
                                          <p:spTgt spid="1049274"/>
                                        </p:tgtEl>
                                        <p:attrNameLst>
                                          <p:attrName>ppt_h</p:attrName>
                                        </p:attrNameLst>
                                      </p:cBhvr>
                                      <p:tavLst>
                                        <p:tav tm="0">
                                          <p:val>
                                            <p:fltVal val="0.0"/>
                                          </p:val>
                                        </p:tav>
                                        <p:tav tm="100000">
                                          <p:val>
                                            <p:strVal val="#ppt_h"/>
                                          </p:val>
                                        </p:tav>
                                      </p:tavLst>
                                    </p:anim>
                                    <p:animEffect transition="in" filter="fade">
                                      <p:cBhvr>
                                        <p:cTn id="42" dur="500"/>
                                        <p:tgtEl>
                                          <p:spTgt spid="104927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049275"/>
                                        </p:tgtEl>
                                        <p:attrNameLst>
                                          <p:attrName>style.visibility</p:attrName>
                                        </p:attrNameLst>
                                      </p:cBhvr>
                                      <p:to>
                                        <p:strVal val="visible"/>
                                      </p:to>
                                    </p:set>
                                    <p:anim calcmode="lin" valueType="num">
                                      <p:cBhvr>
                                        <p:cTn id="45" dur="500" fill="hold"/>
                                        <p:tgtEl>
                                          <p:spTgt spid="1049275"/>
                                        </p:tgtEl>
                                        <p:attrNameLst>
                                          <p:attrName>ppt_w</p:attrName>
                                        </p:attrNameLst>
                                      </p:cBhvr>
                                      <p:tavLst>
                                        <p:tav tm="0">
                                          <p:val>
                                            <p:fltVal val="0.0"/>
                                          </p:val>
                                        </p:tav>
                                        <p:tav tm="100000">
                                          <p:val>
                                            <p:strVal val="#ppt_w"/>
                                          </p:val>
                                        </p:tav>
                                      </p:tavLst>
                                    </p:anim>
                                    <p:anim calcmode="lin" valueType="num">
                                      <p:cBhvr>
                                        <p:cTn id="46" dur="500" fill="hold"/>
                                        <p:tgtEl>
                                          <p:spTgt spid="1049275"/>
                                        </p:tgtEl>
                                        <p:attrNameLst>
                                          <p:attrName>ppt_h</p:attrName>
                                        </p:attrNameLst>
                                      </p:cBhvr>
                                      <p:tavLst>
                                        <p:tav tm="0">
                                          <p:val>
                                            <p:fltVal val="0.0"/>
                                          </p:val>
                                        </p:tav>
                                        <p:tav tm="100000">
                                          <p:val>
                                            <p:strVal val="#ppt_h"/>
                                          </p:val>
                                        </p:tav>
                                      </p:tavLst>
                                    </p:anim>
                                    <p:animEffect transition="in" filter="fade">
                                      <p:cBhvr>
                                        <p:cTn id="47" dur="500"/>
                                        <p:tgtEl>
                                          <p:spTgt spid="1049275"/>
                                        </p:tgtEl>
                                      </p:cBhvr>
                                    </p:animEffect>
                                  </p:childTnLst>
                                </p:cTn>
                              </p:par>
                            </p:childTnLst>
                          </p:cTn>
                        </p:par>
                        <p:par>
                          <p:cTn id="48" fill="hold">
                            <p:stCondLst>
                              <p:cond delay="1000"/>
                            </p:stCondLst>
                            <p:childTnLst>
                              <p:par>
                                <p:cTn id="49" presetID="53" presetClass="entr" presetSubtype="16" fill="hold" nodeType="afterEffect">
                                  <p:stCondLst>
                                    <p:cond delay="0"/>
                                  </p:stCondLst>
                                  <p:childTnLst>
                                    <p:set>
                                      <p:cBhvr>
                                        <p:cTn id="50" dur="1" fill="hold">
                                          <p:stCondLst>
                                            <p:cond delay="0"/>
                                          </p:stCondLst>
                                        </p:cTn>
                                        <p:tgtEl>
                                          <p:spTgt spid="4194309"/>
                                        </p:tgtEl>
                                        <p:attrNameLst>
                                          <p:attrName>style.visibility</p:attrName>
                                        </p:attrNameLst>
                                      </p:cBhvr>
                                      <p:to>
                                        <p:strVal val="visible"/>
                                      </p:to>
                                    </p:set>
                                    <p:anim calcmode="lin" valueType="num">
                                      <p:cBhvr>
                                        <p:cTn id="51" dur="500" fill="hold"/>
                                        <p:tgtEl>
                                          <p:spTgt spid="4194309"/>
                                        </p:tgtEl>
                                        <p:attrNameLst>
                                          <p:attrName>ppt_w</p:attrName>
                                        </p:attrNameLst>
                                      </p:cBhvr>
                                      <p:tavLst>
                                        <p:tav tm="0">
                                          <p:val>
                                            <p:fltVal val="0.0"/>
                                          </p:val>
                                        </p:tav>
                                        <p:tav tm="100000">
                                          <p:val>
                                            <p:strVal val="#ppt_w"/>
                                          </p:val>
                                        </p:tav>
                                      </p:tavLst>
                                    </p:anim>
                                    <p:anim calcmode="lin" valueType="num">
                                      <p:cBhvr>
                                        <p:cTn id="52" dur="500" fill="hold"/>
                                        <p:tgtEl>
                                          <p:spTgt spid="4194309"/>
                                        </p:tgtEl>
                                        <p:attrNameLst>
                                          <p:attrName>ppt_h</p:attrName>
                                        </p:attrNameLst>
                                      </p:cBhvr>
                                      <p:tavLst>
                                        <p:tav tm="0">
                                          <p:val>
                                            <p:fltVal val="0.0"/>
                                          </p:val>
                                        </p:tav>
                                        <p:tav tm="100000">
                                          <p:val>
                                            <p:strVal val="#ppt_h"/>
                                          </p:val>
                                        </p:tav>
                                      </p:tavLst>
                                    </p:anim>
                                    <p:animEffect transition="in" filter="fade">
                                      <p:cBhvr>
                                        <p:cTn id="53" dur="500"/>
                                        <p:tgtEl>
                                          <p:spTgt spid="4194309"/>
                                        </p:tgtEl>
                                      </p:cBhvr>
                                    </p:animEffect>
                                  </p:childTnLst>
                                </p:cTn>
                              </p:par>
                              <p:par>
                                <p:cTn id="54" presetID="53" presetClass="entr" presetSubtype="16" fill="hold" nodeType="withEffect">
                                  <p:stCondLst>
                                    <p:cond delay="0"/>
                                  </p:stCondLst>
                                  <p:childTnLst>
                                    <p:set>
                                      <p:cBhvr>
                                        <p:cTn id="55" dur="1" fill="hold">
                                          <p:stCondLst>
                                            <p:cond delay="0"/>
                                          </p:stCondLst>
                                        </p:cTn>
                                        <p:tgtEl>
                                          <p:spTgt spid="4194310"/>
                                        </p:tgtEl>
                                        <p:attrNameLst>
                                          <p:attrName>style.visibility</p:attrName>
                                        </p:attrNameLst>
                                      </p:cBhvr>
                                      <p:to>
                                        <p:strVal val="visible"/>
                                      </p:to>
                                    </p:set>
                                    <p:anim calcmode="lin" valueType="num">
                                      <p:cBhvr>
                                        <p:cTn id="56" dur="500" fill="hold"/>
                                        <p:tgtEl>
                                          <p:spTgt spid="4194310"/>
                                        </p:tgtEl>
                                        <p:attrNameLst>
                                          <p:attrName>ppt_w</p:attrName>
                                        </p:attrNameLst>
                                      </p:cBhvr>
                                      <p:tavLst>
                                        <p:tav tm="0">
                                          <p:val>
                                            <p:fltVal val="0.0"/>
                                          </p:val>
                                        </p:tav>
                                        <p:tav tm="100000">
                                          <p:val>
                                            <p:strVal val="#ppt_w"/>
                                          </p:val>
                                        </p:tav>
                                      </p:tavLst>
                                    </p:anim>
                                    <p:anim calcmode="lin" valueType="num">
                                      <p:cBhvr>
                                        <p:cTn id="57" dur="500" fill="hold"/>
                                        <p:tgtEl>
                                          <p:spTgt spid="4194310"/>
                                        </p:tgtEl>
                                        <p:attrNameLst>
                                          <p:attrName>ppt_h</p:attrName>
                                        </p:attrNameLst>
                                      </p:cBhvr>
                                      <p:tavLst>
                                        <p:tav tm="0">
                                          <p:val>
                                            <p:fltVal val="0.0"/>
                                          </p:val>
                                        </p:tav>
                                        <p:tav tm="100000">
                                          <p:val>
                                            <p:strVal val="#ppt_h"/>
                                          </p:val>
                                        </p:tav>
                                      </p:tavLst>
                                    </p:anim>
                                    <p:animEffect transition="in" filter="fade">
                                      <p:cBhvr>
                                        <p:cTn id="58" dur="500"/>
                                        <p:tgtEl>
                                          <p:spTgt spid="4194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71" grpId="0" animBg="1"/>
      <p:bldP spid="1049272" grpId="0" animBg="1"/>
      <p:bldP spid="1049273" grpId="0"/>
      <p:bldP spid="1049274" grpId="0"/>
      <p:bldP spid="1049275" grpId="0"/>
      <p:bldP spid="104927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374" name=""/>
        <p:cNvGrpSpPr/>
        <p:nvPr/>
      </p:nvGrpSpPr>
      <p:grpSpPr>
        <a:xfrm>
          <a:off x="0" y="0"/>
          <a:ext cx="0" cy="0"/>
          <a:chOff x="0" y="0"/>
          <a:chExt cx="0" cy="0"/>
        </a:xfrm>
      </p:grpSpPr>
      <p:sp>
        <p:nvSpPr>
          <p:cNvPr id="1049280"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281"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82" name="Rectangle 2"/>
          <p:cNvSpPr>
            <a:spLocks noChangeArrowheads="1"/>
          </p:cNvSpPr>
          <p:nvPr/>
        </p:nvSpPr>
        <p:spPr bwMode="auto">
          <a:xfrm>
            <a:off x="2959099" y="3359153"/>
            <a:ext cx="8102601" cy="2752472"/>
          </a:xfrm>
          <a:prstGeom prst="rect">
            <a:avLst/>
          </a:prstGeom>
          <a:noFill/>
          <a:ln w="9525" cmpd="sng">
            <a:solidFill>
              <a:srgbClr val="843C0C"/>
            </a:solidFill>
            <a:miter lim="800000"/>
          </a:ln>
          <a:effectLst/>
        </p:spPr>
        <p:txBody>
          <a:bodyPr anchor="t"/>
          <a:lstStyle>
            <a:lvl1pPr marL="342900" indent="-342900">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fontAlgn="base">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a:spcBef>
                <a:spcPct val="20000"/>
              </a:spcBef>
              <a:buClr>
                <a:srgbClr val="843C0C"/>
              </a:buClr>
              <a:buSzPct val="100000"/>
              <a:buFont typeface="Wingdings" panose="05000000000000000000" pitchFamily="2" charset="2"/>
              <a:buChar char="u"/>
            </a:pPr>
            <a:r>
              <a:rPr lang="zh-CN" altLang="en-US" sz="2000" b="1" dirty="0">
                <a:solidFill>
                  <a:srgbClr val="843C0C"/>
                </a:solidFill>
                <a:latin typeface="微软雅黑" panose="020B0503020204020204" pitchFamily="34" charset="-122"/>
                <a:ea typeface="微软雅黑" panose="020B0503020204020204" pitchFamily="34" charset="-122"/>
              </a:rPr>
              <a:t>连续供气型</a:t>
            </a:r>
            <a:r>
              <a:rPr lang="en-US" altLang="zh-CN" sz="2000" b="1" dirty="0">
                <a:solidFill>
                  <a:srgbClr val="843C0C"/>
                </a:solidFill>
                <a:latin typeface="微软雅黑" panose="020B0503020204020204" pitchFamily="34" charset="-122"/>
                <a:ea typeface="微软雅黑" panose="020B0503020204020204" pitchFamily="34" charset="-122"/>
              </a:rPr>
              <a:t>(</a:t>
            </a:r>
            <a:r>
              <a:rPr lang="zh-CN" altLang="en-US" sz="2000" b="1" dirty="0">
                <a:solidFill>
                  <a:srgbClr val="843C0C"/>
                </a:solidFill>
                <a:latin typeface="微软雅黑" panose="020B0503020204020204" pitchFamily="34" charset="-122"/>
                <a:ea typeface="微软雅黑" panose="020B0503020204020204" pitchFamily="34" charset="-122"/>
              </a:rPr>
              <a:t>半面式或全面式</a:t>
            </a:r>
            <a:r>
              <a:rPr lang="en-US" altLang="zh-CN" sz="2000" b="1" dirty="0">
                <a:solidFill>
                  <a:srgbClr val="843C0C"/>
                </a:solidFill>
                <a:latin typeface="微软雅黑" panose="020B0503020204020204" pitchFamily="34" charset="-122"/>
                <a:ea typeface="微软雅黑" panose="020B0503020204020204" pitchFamily="34" charset="-122"/>
              </a:rPr>
              <a:t>)                        </a:t>
            </a:r>
            <a:r>
              <a:rPr lang="zh-CN" altLang="en-US" sz="2000" b="1" dirty="0">
                <a:solidFill>
                  <a:srgbClr val="843C0C"/>
                </a:solidFill>
                <a:latin typeface="微软雅黑" panose="020B0503020204020204" pitchFamily="34" charset="-122"/>
                <a:ea typeface="微软雅黑" panose="020B0503020204020204" pitchFamily="34" charset="-122"/>
              </a:rPr>
              <a:t>自负式</a:t>
            </a:r>
            <a:r>
              <a:rPr lang="en-US" altLang="zh-CN" sz="2000" b="1" dirty="0">
                <a:solidFill>
                  <a:srgbClr val="843C0C"/>
                </a:solidFill>
                <a:latin typeface="微软雅黑" panose="020B0503020204020204" pitchFamily="34" charset="-122"/>
                <a:ea typeface="微软雅黑" panose="020B0503020204020204" pitchFamily="34" charset="-122"/>
              </a:rPr>
              <a:t>(SCBA)</a:t>
            </a:r>
            <a:endParaRPr lang="en-US" altLang="zh-CN" sz="2000" b="1" dirty="0">
              <a:solidFill>
                <a:srgbClr val="843C0C"/>
              </a:solidFill>
              <a:latin typeface="微软雅黑" panose="020B0503020204020204" pitchFamily="34" charset="-122"/>
              <a:ea typeface="微软雅黑" panose="020B0503020204020204" pitchFamily="34" charset="-122"/>
            </a:endParaRPr>
          </a:p>
          <a:p>
            <a:pPr marL="0" indent="0">
              <a:spcBef>
                <a:spcPct val="20000"/>
              </a:spcBef>
              <a:buClr>
                <a:srgbClr val="843C0C"/>
              </a:buClr>
              <a:buSzPct val="100000"/>
            </a:pPr>
            <a:r>
              <a:rPr lang="en-US" altLang="zh-CN" sz="2000" b="1" dirty="0">
                <a:solidFill>
                  <a:srgbClr val="843C0C"/>
                </a:solidFill>
                <a:latin typeface="微软雅黑" panose="020B0503020204020204" pitchFamily="34" charset="-122"/>
                <a:ea typeface="微软雅黑" panose="020B0503020204020204" pitchFamily="34" charset="-122"/>
              </a:rPr>
              <a:t>   </a:t>
            </a: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a:p>
            <a:pPr>
              <a:spcBef>
                <a:spcPct val="20000"/>
              </a:spcBef>
              <a:buClr>
                <a:srgbClr val="843C0C"/>
              </a:buClr>
              <a:buSzPct val="100000"/>
              <a:buFont typeface="Wingdings" panose="05000000000000000000" pitchFamily="2" charset="2"/>
              <a:buChar char="u"/>
            </a:pPr>
            <a:endParaRPr lang="en-US" altLang="zh-CN" sz="2000" b="1" dirty="0">
              <a:solidFill>
                <a:srgbClr val="843C0C"/>
              </a:solidFill>
              <a:latin typeface="微软雅黑" panose="020B0503020204020204" pitchFamily="34" charset="-122"/>
              <a:ea typeface="微软雅黑" panose="020B0503020204020204" pitchFamily="34" charset="-122"/>
            </a:endParaRPr>
          </a:p>
        </p:txBody>
      </p:sp>
      <p:sp>
        <p:nvSpPr>
          <p:cNvPr id="1049283" name="Rectangle 3"/>
          <p:cNvSpPr txBox="1">
            <a:spLocks noChangeArrowheads="1"/>
          </p:cNvSpPr>
          <p:nvPr/>
        </p:nvSpPr>
        <p:spPr>
          <a:xfrm>
            <a:off x="2959100" y="2768602"/>
            <a:ext cx="3886200" cy="590550"/>
          </a:xfrm>
          <a:prstGeom prst="rect">
            <a:avLst/>
          </a:prstGeom>
          <a:solidFill>
            <a:schemeClr val="accent2">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2400" dirty="0">
                <a:solidFill>
                  <a:schemeClr val="bg1"/>
                </a:solidFill>
                <a:latin typeface="微软雅黑" panose="020B0503020204020204" pitchFamily="34" charset="-122"/>
                <a:ea typeface="微软雅黑" panose="020B0503020204020204" pitchFamily="34" charset="-122"/>
              </a:rPr>
              <a:t>供气式</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049284" name="五边形 20"/>
          <p:cNvSpPr/>
          <p:nvPr/>
        </p:nvSpPr>
        <p:spPr>
          <a:xfrm rot="16200000">
            <a:off x="-371873" y="4531144"/>
            <a:ext cx="4112041"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p>
            <a:pPr algn="ctr"/>
            <a:r>
              <a:rPr lang="zh-CN" altLang="en-US" sz="2800" b="1" dirty="0"/>
              <a:t>呼吸器的种类</a:t>
            </a:r>
            <a:endParaRPr lang="zh-CN" altLang="en-US" sz="2800" b="1" dirty="0"/>
          </a:p>
        </p:txBody>
      </p:sp>
      <p:graphicFrame>
        <p:nvGraphicFramePr>
          <p:cNvPr id="4194311" name="Object 18"/>
          <p:cNvGraphicFramePr/>
          <p:nvPr/>
        </p:nvGraphicFramePr>
        <p:xfrm>
          <a:off x="4153693" y="3837711"/>
          <a:ext cx="1497013" cy="1844675"/>
        </p:xfrm>
        <a:graphic>
          <a:graphicData uri="http://schemas.openxmlformats.org/presentationml/2006/ole">
            <mc:AlternateContent xmlns:mc="http://schemas.openxmlformats.org/markup-compatibility/2006">
              <mc:Choice xmlns:v="urn:schemas-microsoft-com:vml" Requires="v">
                <p:oleObj spid="_x0000_s0" name="" r:id="rId1" imgW="4695190" imgH="5681980" progId="CDraw5">
                  <p:embed/>
                </p:oleObj>
              </mc:Choice>
              <mc:Fallback>
                <p:oleObj name="" r:id="rId1" imgW="4695190" imgH="5681980" progId="CDraw5">
                  <p:embed/>
                  <p:pic>
                    <p:nvPicPr>
                      <p:cNvPr id="0" name="图片 9333"/>
                      <p:cNvPicPr>
                        <a:picLocks noChangeArrowheads="1"/>
                      </p:cNvPicPr>
                      <p:nvPr/>
                    </p:nvPicPr>
                    <p:blipFill>
                      <a:blip r:embed="rId2"/>
                      <a:srcRect/>
                      <a:stretch>
                        <a:fillRect/>
                      </a:stretch>
                    </p:blipFill>
                    <p:spPr bwMode="auto">
                      <a:xfrm>
                        <a:off x="4153693" y="3837711"/>
                        <a:ext cx="1497013" cy="1844675"/>
                      </a:xfrm>
                      <a:prstGeom prst="rect">
                        <a:avLst/>
                      </a:prstGeom>
                      <a:noFill/>
                      <a:ln>
                        <a:noFill/>
                      </a:ln>
                      <a:effectLst/>
                    </p:spPr>
                  </p:pic>
                </p:oleObj>
              </mc:Fallback>
            </mc:AlternateContent>
          </a:graphicData>
        </a:graphic>
      </p:graphicFrame>
      <p:graphicFrame>
        <p:nvGraphicFramePr>
          <p:cNvPr id="4194312" name="Object 19"/>
          <p:cNvGraphicFramePr/>
          <p:nvPr/>
        </p:nvGraphicFramePr>
        <p:xfrm>
          <a:off x="8610601" y="3837711"/>
          <a:ext cx="1585913" cy="2027237"/>
        </p:xfrm>
        <a:graphic>
          <a:graphicData uri="http://schemas.openxmlformats.org/presentationml/2006/ole">
            <mc:AlternateContent xmlns:mc="http://schemas.openxmlformats.org/markup-compatibility/2006">
              <mc:Choice xmlns:v="urn:schemas-microsoft-com:vml" Requires="v">
                <p:oleObj spid="_x0000_s1" name="" r:id="rId3" imgW="5247005" imgH="6587490" progId="CDraw5">
                  <p:embed/>
                </p:oleObj>
              </mc:Choice>
              <mc:Fallback>
                <p:oleObj name="" r:id="rId3" imgW="5247005" imgH="6587490" progId="CDraw5">
                  <p:embed/>
                  <p:pic>
                    <p:nvPicPr>
                      <p:cNvPr id="0" name="图片 9334"/>
                      <p:cNvPicPr>
                        <a:picLocks noChangeArrowheads="1"/>
                      </p:cNvPicPr>
                      <p:nvPr/>
                    </p:nvPicPr>
                    <p:blipFill>
                      <a:blip r:embed="rId4"/>
                      <a:srcRect/>
                      <a:stretch>
                        <a:fillRect/>
                      </a:stretch>
                    </p:blipFill>
                    <p:spPr bwMode="auto">
                      <a:xfrm>
                        <a:off x="8610601" y="3837711"/>
                        <a:ext cx="1585913" cy="2027237"/>
                      </a:xfrm>
                      <a:prstGeom prst="rect">
                        <a:avLst/>
                      </a:prstGeom>
                      <a:noFill/>
                      <a:ln>
                        <a:noFill/>
                      </a:ln>
                      <a:effec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049284"/>
                                        </p:tgtEl>
                                        <p:attrNameLst>
                                          <p:attrName>style.visibility</p:attrName>
                                        </p:attrNameLst>
                                      </p:cBhvr>
                                      <p:to>
                                        <p:strVal val="visible"/>
                                      </p:to>
                                    </p:set>
                                    <p:animEffect transition="in" filter="wipe(down)">
                                      <p:cBhvr>
                                        <p:cTn id="7" dur="500"/>
                                        <p:tgtEl>
                                          <p:spTgt spid="104928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49282"/>
                                        </p:tgtEl>
                                        <p:attrNameLst>
                                          <p:attrName>style.visibility</p:attrName>
                                        </p:attrNameLst>
                                      </p:cBhvr>
                                      <p:to>
                                        <p:strVal val="visible"/>
                                      </p:to>
                                    </p:set>
                                    <p:animEffect transition="in" filter="wipe(up)">
                                      <p:cBhvr>
                                        <p:cTn id="12" dur="500"/>
                                        <p:tgtEl>
                                          <p:spTgt spid="104928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049283"/>
                                        </p:tgtEl>
                                        <p:attrNameLst>
                                          <p:attrName>style.visibility</p:attrName>
                                        </p:attrNameLst>
                                      </p:cBhvr>
                                      <p:to>
                                        <p:strVal val="visible"/>
                                      </p:to>
                                    </p:set>
                                    <p:anim calcmode="lin" valueType="num">
                                      <p:cBhvr>
                                        <p:cTn id="17" dur="500" fill="hold"/>
                                        <p:tgtEl>
                                          <p:spTgt spid="1049283"/>
                                        </p:tgtEl>
                                        <p:attrNameLst>
                                          <p:attrName>ppt_w</p:attrName>
                                        </p:attrNameLst>
                                      </p:cBhvr>
                                      <p:tavLst>
                                        <p:tav tm="0">
                                          <p:val>
                                            <p:fltVal val="0.0"/>
                                          </p:val>
                                        </p:tav>
                                        <p:tav tm="100000">
                                          <p:val>
                                            <p:strVal val="#ppt_w"/>
                                          </p:val>
                                        </p:tav>
                                      </p:tavLst>
                                    </p:anim>
                                    <p:anim calcmode="lin" valueType="num">
                                      <p:cBhvr>
                                        <p:cTn id="18" dur="500" fill="hold"/>
                                        <p:tgtEl>
                                          <p:spTgt spid="1049283"/>
                                        </p:tgtEl>
                                        <p:attrNameLst>
                                          <p:attrName>ppt_h</p:attrName>
                                        </p:attrNameLst>
                                      </p:cBhvr>
                                      <p:tavLst>
                                        <p:tav tm="0">
                                          <p:val>
                                            <p:fltVal val="0.0"/>
                                          </p:val>
                                        </p:tav>
                                        <p:tav tm="100000">
                                          <p:val>
                                            <p:strVal val="#ppt_h"/>
                                          </p:val>
                                        </p:tav>
                                      </p:tavLst>
                                    </p:anim>
                                    <p:animEffect transition="in" filter="fade">
                                      <p:cBhvr>
                                        <p:cTn id="19" dur="500"/>
                                        <p:tgtEl>
                                          <p:spTgt spid="1049283"/>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194311"/>
                                        </p:tgtEl>
                                        <p:attrNameLst>
                                          <p:attrName>style.visibility</p:attrName>
                                        </p:attrNameLst>
                                      </p:cBhvr>
                                      <p:to>
                                        <p:strVal val="visible"/>
                                      </p:to>
                                    </p:set>
                                    <p:animEffect transition="in" filter="fade">
                                      <p:cBhvr>
                                        <p:cTn id="23" dur="1000"/>
                                        <p:tgtEl>
                                          <p:spTgt spid="4194311"/>
                                        </p:tgtEl>
                                      </p:cBhvr>
                                    </p:animEffect>
                                    <p:anim calcmode="lin" valueType="num">
                                      <p:cBhvr>
                                        <p:cTn id="24" dur="1000" fill="hold"/>
                                        <p:tgtEl>
                                          <p:spTgt spid="4194311"/>
                                        </p:tgtEl>
                                        <p:attrNameLst>
                                          <p:attrName>ppt_x</p:attrName>
                                        </p:attrNameLst>
                                      </p:cBhvr>
                                      <p:tavLst>
                                        <p:tav tm="0">
                                          <p:val>
                                            <p:strVal val="#ppt_x"/>
                                          </p:val>
                                        </p:tav>
                                        <p:tav tm="100000">
                                          <p:val>
                                            <p:strVal val="#ppt_x"/>
                                          </p:val>
                                        </p:tav>
                                      </p:tavLst>
                                    </p:anim>
                                    <p:anim calcmode="lin" valueType="num">
                                      <p:cBhvr>
                                        <p:cTn id="25" dur="1000" fill="hold"/>
                                        <p:tgtEl>
                                          <p:spTgt spid="4194311"/>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500"/>
                                  </p:stCondLst>
                                  <p:childTnLst>
                                    <p:set>
                                      <p:cBhvr>
                                        <p:cTn id="27" dur="1" fill="hold">
                                          <p:stCondLst>
                                            <p:cond delay="0"/>
                                          </p:stCondLst>
                                        </p:cTn>
                                        <p:tgtEl>
                                          <p:spTgt spid="4194312"/>
                                        </p:tgtEl>
                                        <p:attrNameLst>
                                          <p:attrName>style.visibility</p:attrName>
                                        </p:attrNameLst>
                                      </p:cBhvr>
                                      <p:to>
                                        <p:strVal val="visible"/>
                                      </p:to>
                                    </p:set>
                                    <p:animEffect transition="in" filter="fade">
                                      <p:cBhvr>
                                        <p:cTn id="28" dur="1000"/>
                                        <p:tgtEl>
                                          <p:spTgt spid="4194312"/>
                                        </p:tgtEl>
                                      </p:cBhvr>
                                    </p:animEffect>
                                    <p:anim calcmode="lin" valueType="num">
                                      <p:cBhvr>
                                        <p:cTn id="29" dur="1000" fill="hold"/>
                                        <p:tgtEl>
                                          <p:spTgt spid="4194312"/>
                                        </p:tgtEl>
                                        <p:attrNameLst>
                                          <p:attrName>ppt_x</p:attrName>
                                        </p:attrNameLst>
                                      </p:cBhvr>
                                      <p:tavLst>
                                        <p:tav tm="0">
                                          <p:val>
                                            <p:strVal val="#ppt_x"/>
                                          </p:val>
                                        </p:tav>
                                        <p:tav tm="100000">
                                          <p:val>
                                            <p:strVal val="#ppt_x"/>
                                          </p:val>
                                        </p:tav>
                                      </p:tavLst>
                                    </p:anim>
                                    <p:anim calcmode="lin" valueType="num">
                                      <p:cBhvr>
                                        <p:cTn id="30" dur="1000" fill="hold"/>
                                        <p:tgtEl>
                                          <p:spTgt spid="41943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82" grpId="0" animBg="1"/>
      <p:bldP spid="1049283" grpId="0" animBg="1"/>
      <p:bldP spid="104928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377" name=""/>
        <p:cNvGrpSpPr/>
        <p:nvPr/>
      </p:nvGrpSpPr>
      <p:grpSpPr>
        <a:xfrm>
          <a:off x="0" y="0"/>
          <a:ext cx="0" cy="0"/>
          <a:chOff x="0" y="0"/>
          <a:chExt cx="0" cy="0"/>
        </a:xfrm>
      </p:grpSpPr>
      <p:sp>
        <p:nvSpPr>
          <p:cNvPr id="1049288"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289"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290" name="五边形 20"/>
          <p:cNvSpPr/>
          <p:nvPr/>
        </p:nvSpPr>
        <p:spPr>
          <a:xfrm rot="16200000">
            <a:off x="-759224" y="4143792"/>
            <a:ext cx="4886743" cy="586957"/>
          </a:xfrm>
          <a:prstGeom prst="homePlate">
            <a:avLst/>
          </a:prstGeom>
          <a:solidFill>
            <a:schemeClr val="accent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p>
            <a:pPr algn="ctr"/>
            <a:r>
              <a:rPr lang="zh-CN" altLang="en-US" sz="2800" b="1" dirty="0"/>
              <a:t>其他个体防护用品</a:t>
            </a:r>
            <a:endParaRPr lang="zh-CN" altLang="en-US" sz="2800" b="1" dirty="0"/>
          </a:p>
        </p:txBody>
      </p:sp>
      <p:sp>
        <p:nvSpPr>
          <p:cNvPr id="1049291" name="Rectangle 3"/>
          <p:cNvSpPr>
            <a:spLocks noChangeArrowheads="1"/>
          </p:cNvSpPr>
          <p:nvPr/>
        </p:nvSpPr>
        <p:spPr bwMode="auto">
          <a:xfrm>
            <a:off x="3743334" y="3431411"/>
            <a:ext cx="1112358" cy="371513"/>
          </a:xfrm>
          <a:prstGeom prst="rect">
            <a:avLst/>
          </a:prstGeom>
          <a:noFill/>
          <a:ln>
            <a:noFill/>
          </a:ln>
          <a:effectLst/>
        </p:spPr>
        <p:txBody>
          <a:bodyPr wrap="none" lIns="93600" tIns="46800" rIns="93600" bIns="46800">
            <a:spAutoFit/>
          </a:bodyPr>
          <a:p>
            <a:pPr algn="ctr">
              <a:spcBef>
                <a:spcPct val="30000"/>
              </a:spcBef>
            </a:pPr>
            <a:r>
              <a:rPr lang="zh-CN" altLang="zh-CN"/>
              <a:t>安全眼镜</a:t>
            </a:r>
            <a:endParaRPr lang="zh-CN" altLang="zh-CN"/>
          </a:p>
        </p:txBody>
      </p:sp>
      <p:sp>
        <p:nvSpPr>
          <p:cNvPr id="1049292" name="Rectangle 4"/>
          <p:cNvSpPr>
            <a:spLocks noChangeArrowheads="1"/>
          </p:cNvSpPr>
          <p:nvPr/>
        </p:nvSpPr>
        <p:spPr bwMode="auto">
          <a:xfrm>
            <a:off x="6208252" y="3431411"/>
            <a:ext cx="881525" cy="371513"/>
          </a:xfrm>
          <a:prstGeom prst="rect">
            <a:avLst/>
          </a:prstGeom>
          <a:noFill/>
          <a:ln>
            <a:noFill/>
          </a:ln>
          <a:effectLst/>
        </p:spPr>
        <p:txBody>
          <a:bodyPr wrap="none" lIns="93600" tIns="46800" rIns="93600" bIns="46800">
            <a:spAutoFit/>
          </a:bodyPr>
          <a:p>
            <a:pPr algn="ctr"/>
            <a:r>
              <a:rPr lang="zh-CN" altLang="en-US"/>
              <a:t>防护服</a:t>
            </a:r>
            <a:endParaRPr lang="en-US" altLang="zh-CN"/>
          </a:p>
        </p:txBody>
      </p:sp>
      <p:sp>
        <p:nvSpPr>
          <p:cNvPr id="1049293" name="Rectangle 5"/>
          <p:cNvSpPr>
            <a:spLocks noChangeArrowheads="1"/>
          </p:cNvSpPr>
          <p:nvPr/>
        </p:nvSpPr>
        <p:spPr bwMode="auto">
          <a:xfrm>
            <a:off x="8636009" y="3413949"/>
            <a:ext cx="1112358" cy="371513"/>
          </a:xfrm>
          <a:prstGeom prst="rect">
            <a:avLst/>
          </a:prstGeom>
          <a:noFill/>
          <a:ln>
            <a:noFill/>
          </a:ln>
          <a:effectLst/>
        </p:spPr>
        <p:txBody>
          <a:bodyPr wrap="none" lIns="93600" tIns="46800" rIns="93600" bIns="46800">
            <a:spAutoFit/>
          </a:bodyPr>
          <a:p>
            <a:pPr algn="ctr"/>
            <a:r>
              <a:rPr lang="zh-CN" altLang="en-US"/>
              <a:t>防护手套</a:t>
            </a:r>
            <a:endParaRPr lang="en-US" altLang="zh-CN"/>
          </a:p>
        </p:txBody>
      </p:sp>
      <p:sp>
        <p:nvSpPr>
          <p:cNvPr id="1049294" name="Rectangle 6"/>
          <p:cNvSpPr>
            <a:spLocks noChangeArrowheads="1"/>
          </p:cNvSpPr>
          <p:nvPr/>
        </p:nvSpPr>
        <p:spPr bwMode="auto">
          <a:xfrm>
            <a:off x="3814208" y="6067426"/>
            <a:ext cx="1112358" cy="371513"/>
          </a:xfrm>
          <a:prstGeom prst="rect">
            <a:avLst/>
          </a:prstGeom>
          <a:noFill/>
          <a:ln>
            <a:noFill/>
          </a:ln>
          <a:effectLst/>
        </p:spPr>
        <p:txBody>
          <a:bodyPr wrap="none" lIns="93600" tIns="46800" rIns="93600" bIns="46800">
            <a:spAutoFit/>
          </a:bodyPr>
          <a:p>
            <a:pPr algn="ctr">
              <a:spcBef>
                <a:spcPct val="30000"/>
              </a:spcBef>
            </a:pPr>
            <a:r>
              <a:rPr lang="zh-CN" altLang="zh-CN"/>
              <a:t>防护面罩</a:t>
            </a:r>
            <a:endParaRPr lang="zh-CN" altLang="zh-CN"/>
          </a:p>
        </p:txBody>
      </p:sp>
      <p:sp>
        <p:nvSpPr>
          <p:cNvPr id="1049295" name="Rectangle 7"/>
          <p:cNvSpPr>
            <a:spLocks noChangeArrowheads="1"/>
          </p:cNvSpPr>
          <p:nvPr/>
        </p:nvSpPr>
        <p:spPr bwMode="auto">
          <a:xfrm>
            <a:off x="6444226" y="6067426"/>
            <a:ext cx="881525" cy="371513"/>
          </a:xfrm>
          <a:prstGeom prst="rect">
            <a:avLst/>
          </a:prstGeom>
          <a:noFill/>
          <a:ln>
            <a:noFill/>
          </a:ln>
          <a:effectLst/>
        </p:spPr>
        <p:txBody>
          <a:bodyPr wrap="none" lIns="93600" tIns="46800" rIns="93600" bIns="46800">
            <a:spAutoFit/>
          </a:bodyPr>
          <a:p>
            <a:pPr algn="ctr"/>
            <a:r>
              <a:rPr lang="zh-CN" altLang="en-US"/>
              <a:t>防护靴</a:t>
            </a:r>
            <a:endParaRPr lang="en-US" altLang="zh-CN"/>
          </a:p>
        </p:txBody>
      </p:sp>
      <p:sp>
        <p:nvSpPr>
          <p:cNvPr id="1049296" name="Rectangle 8"/>
          <p:cNvSpPr>
            <a:spLocks noChangeArrowheads="1"/>
          </p:cNvSpPr>
          <p:nvPr/>
        </p:nvSpPr>
        <p:spPr bwMode="auto">
          <a:xfrm>
            <a:off x="8727992" y="6037264"/>
            <a:ext cx="1343190" cy="371513"/>
          </a:xfrm>
          <a:prstGeom prst="rect">
            <a:avLst/>
          </a:prstGeom>
          <a:noFill/>
          <a:ln>
            <a:noFill/>
          </a:ln>
          <a:effectLst/>
        </p:spPr>
        <p:txBody>
          <a:bodyPr wrap="none" lIns="93600" tIns="46800" rIns="93600" bIns="46800">
            <a:spAutoFit/>
          </a:bodyPr>
          <a:p>
            <a:pPr algn="ctr">
              <a:spcBef>
                <a:spcPct val="30000"/>
              </a:spcBef>
            </a:pPr>
            <a:r>
              <a:rPr lang="zh-CN" altLang="zh-CN"/>
              <a:t>皮肤防护剂</a:t>
            </a:r>
            <a:endParaRPr lang="zh-CN" altLang="zh-CN"/>
          </a:p>
        </p:txBody>
      </p:sp>
      <p:pic>
        <p:nvPicPr>
          <p:cNvPr id="2097259" name="Picture 9"/>
          <p:cNvPicPr>
            <a:picLocks noChangeAspect="1" noChangeArrowheads="1"/>
          </p:cNvPicPr>
          <p:nvPr/>
        </p:nvPicPr>
        <p:blipFill>
          <a:blip r:embed="rId1" cstate="print"/>
          <a:srcRect/>
          <a:stretch>
            <a:fillRect/>
          </a:stretch>
        </p:blipFill>
        <p:spPr bwMode="auto">
          <a:xfrm>
            <a:off x="3487739" y="4367211"/>
            <a:ext cx="1385106" cy="1440000"/>
          </a:xfrm>
          <a:prstGeom prst="rect">
            <a:avLst/>
          </a:prstGeom>
          <a:noFill/>
          <a:ln>
            <a:noFill/>
          </a:ln>
        </p:spPr>
      </p:pic>
      <p:pic>
        <p:nvPicPr>
          <p:cNvPr id="2097260" name="Picture 10"/>
          <p:cNvPicPr>
            <a:picLocks noChangeAspect="1" noChangeArrowheads="1"/>
          </p:cNvPicPr>
          <p:nvPr/>
        </p:nvPicPr>
        <p:blipFill>
          <a:blip r:embed="rId2" cstate="print"/>
          <a:srcRect/>
          <a:stretch>
            <a:fillRect/>
          </a:stretch>
        </p:blipFill>
        <p:spPr bwMode="auto">
          <a:xfrm>
            <a:off x="3422651" y="1816101"/>
            <a:ext cx="1480223" cy="1440000"/>
          </a:xfrm>
          <a:prstGeom prst="rect">
            <a:avLst/>
          </a:prstGeom>
          <a:noFill/>
          <a:ln w="6350" cmpd="sng">
            <a:solidFill>
              <a:srgbClr val="FFFFFF"/>
            </a:solidFill>
            <a:miter lim="800000"/>
            <a:headEnd/>
            <a:tailEnd/>
          </a:ln>
          <a:effectLst/>
        </p:spPr>
      </p:pic>
      <p:pic>
        <p:nvPicPr>
          <p:cNvPr id="2097261" name="Picture 11" descr="a8"/>
          <p:cNvPicPr>
            <a:picLocks noChangeAspect="1" noChangeArrowheads="1"/>
          </p:cNvPicPr>
          <p:nvPr/>
        </p:nvPicPr>
        <p:blipFill rotWithShape="1">
          <a:blip r:embed="rId3"/>
          <a:srcRect l="2857" r="28571" b="12594"/>
          <a:stretch>
            <a:fillRect/>
          </a:stretch>
        </p:blipFill>
        <p:spPr bwMode="auto">
          <a:xfrm>
            <a:off x="8451850" y="1816101"/>
            <a:ext cx="1582902" cy="1440000"/>
          </a:xfrm>
          <a:prstGeom prst="rect">
            <a:avLst/>
          </a:prstGeom>
          <a:noFill/>
          <a:ln>
            <a:noFill/>
          </a:ln>
        </p:spPr>
      </p:pic>
      <p:pic>
        <p:nvPicPr>
          <p:cNvPr id="2097262" name="Picture 12"/>
          <p:cNvPicPr>
            <a:picLocks noChangeArrowheads="1"/>
          </p:cNvPicPr>
          <p:nvPr/>
        </p:nvPicPr>
        <p:blipFill>
          <a:blip r:embed="rId4" cstate="print"/>
          <a:srcRect/>
          <a:stretch>
            <a:fillRect/>
          </a:stretch>
        </p:blipFill>
        <p:spPr bwMode="auto">
          <a:xfrm>
            <a:off x="5480050" y="1816101"/>
            <a:ext cx="2667000" cy="1440000"/>
          </a:xfrm>
          <a:prstGeom prst="rect">
            <a:avLst/>
          </a:prstGeom>
          <a:noFill/>
          <a:ln>
            <a:noFill/>
          </a:ln>
          <a:effectLst/>
        </p:spPr>
      </p:pic>
      <p:pic>
        <p:nvPicPr>
          <p:cNvPr id="2097263" name="Picture 13"/>
          <p:cNvPicPr>
            <a:picLocks noChangeArrowheads="1"/>
          </p:cNvPicPr>
          <p:nvPr/>
        </p:nvPicPr>
        <p:blipFill>
          <a:blip r:embed="rId5" cstate="print"/>
          <a:srcRect/>
          <a:stretch>
            <a:fillRect/>
          </a:stretch>
        </p:blipFill>
        <p:spPr bwMode="auto">
          <a:xfrm>
            <a:off x="5556250" y="4367211"/>
            <a:ext cx="2667000" cy="1440000"/>
          </a:xfrm>
          <a:prstGeom prst="rect">
            <a:avLst/>
          </a:prstGeom>
          <a:noFill/>
          <a:ln>
            <a:noFill/>
          </a:ln>
          <a:effectLst/>
        </p:spPr>
      </p:pic>
      <p:pic>
        <p:nvPicPr>
          <p:cNvPr id="2097264" name="Picture 14" descr="BD06790_"/>
          <p:cNvPicPr>
            <a:picLocks noChangeAspect="1" noChangeArrowheads="1"/>
          </p:cNvPicPr>
          <p:nvPr/>
        </p:nvPicPr>
        <p:blipFill rotWithShape="1">
          <a:blip r:embed="rId6" cstate="print"/>
          <a:srcRect l="3240" t="2437" r="2977" b="1589"/>
          <a:stretch>
            <a:fillRect/>
          </a:stretch>
        </p:blipFill>
        <p:spPr bwMode="auto">
          <a:xfrm>
            <a:off x="8586788" y="4367211"/>
            <a:ext cx="1702251" cy="14400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fill="hold" nodeType="clickEffect">
                                  <p:stCondLst>
                                    <p:cond delay="0"/>
                                  </p:stCondLst>
                                  <p:childTnLst>
                                    <p:set>
                                      <p:cBhvr>
                                        <p:cTn id="6" dur="1" fill="hold">
                                          <p:stCondLst>
                                            <p:cond delay="0"/>
                                          </p:stCondLst>
                                        </p:cTn>
                                        <p:tgtEl>
                                          <p:spTgt spid="2097263"/>
                                        </p:tgtEl>
                                        <p:attrNameLst>
                                          <p:attrName>style.visibility</p:attrName>
                                        </p:attrNameLst>
                                      </p:cBhvr>
                                      <p:to>
                                        <p:strVal val="visible"/>
                                      </p:to>
                                    </p:set>
                                    <p:anim calcmode="lin" valueType="num">
                                      <p:cBhvr additive="base">
                                        <p:cTn id="7" dur="1000" fill="hold"/>
                                        <p:tgtEl>
                                          <p:spTgt spid="2097263"/>
                                        </p:tgtEl>
                                        <p:attrNameLst>
                                          <p:attrName>ppt_x</p:attrName>
                                        </p:attrNameLst>
                                      </p:cBhvr>
                                      <p:tavLst>
                                        <p:tav tm="0">
                                          <p:val>
                                            <p:strVal val="1+#ppt_w/2"/>
                                          </p:val>
                                        </p:tav>
                                        <p:tav tm="100000">
                                          <p:val>
                                            <p:strVal val="#ppt_x"/>
                                          </p:val>
                                        </p:tav>
                                      </p:tavLst>
                                    </p:anim>
                                    <p:anim calcmode="lin" valueType="num">
                                      <p:cBhvr additive="base">
                                        <p:cTn id="8" dur="1000" fill="hold"/>
                                        <p:tgtEl>
                                          <p:spTgt spid="209726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49290"/>
                                        </p:tgtEl>
                                        <p:attrNameLst>
                                          <p:attrName>style.visibility</p:attrName>
                                        </p:attrNameLst>
                                      </p:cBhvr>
                                      <p:to>
                                        <p:strVal val="visible"/>
                                      </p:to>
                                    </p:set>
                                    <p:animEffect transition="in" filter="wipe(down)">
                                      <p:cBhvr>
                                        <p:cTn id="13" dur="500"/>
                                        <p:tgtEl>
                                          <p:spTgt spid="1049290"/>
                                        </p:tgtEl>
                                      </p:cBhvr>
                                    </p:animEffect>
                                  </p:childTnLst>
                                </p:cTn>
                              </p:par>
                              <p:par>
                                <p:cTn id="14" presetID="2" presetClass="entr" presetSubtype="2" accel="50000" fill="hold" nodeType="withEffect">
                                  <p:stCondLst>
                                    <p:cond delay="0"/>
                                  </p:stCondLst>
                                  <p:childTnLst>
                                    <p:set>
                                      <p:cBhvr>
                                        <p:cTn id="15" dur="1" fill="hold">
                                          <p:stCondLst>
                                            <p:cond delay="0"/>
                                          </p:stCondLst>
                                        </p:cTn>
                                        <p:tgtEl>
                                          <p:spTgt spid="2097260"/>
                                        </p:tgtEl>
                                        <p:attrNameLst>
                                          <p:attrName>style.visibility</p:attrName>
                                        </p:attrNameLst>
                                      </p:cBhvr>
                                      <p:to>
                                        <p:strVal val="visible"/>
                                      </p:to>
                                    </p:set>
                                    <p:anim calcmode="lin" valueType="num">
                                      <p:cBhvr additive="base">
                                        <p:cTn id="16" dur="1000" fill="hold"/>
                                        <p:tgtEl>
                                          <p:spTgt spid="2097260"/>
                                        </p:tgtEl>
                                        <p:attrNameLst>
                                          <p:attrName>ppt_x</p:attrName>
                                        </p:attrNameLst>
                                      </p:cBhvr>
                                      <p:tavLst>
                                        <p:tav tm="0">
                                          <p:val>
                                            <p:strVal val="1+#ppt_w/2"/>
                                          </p:val>
                                        </p:tav>
                                        <p:tav tm="100000">
                                          <p:val>
                                            <p:strVal val="#ppt_x"/>
                                          </p:val>
                                        </p:tav>
                                      </p:tavLst>
                                    </p:anim>
                                    <p:anim calcmode="lin" valueType="num">
                                      <p:cBhvr additive="base">
                                        <p:cTn id="17" dur="1000" fill="hold"/>
                                        <p:tgtEl>
                                          <p:spTgt spid="2097260"/>
                                        </p:tgtEl>
                                        <p:attrNameLst>
                                          <p:attrName>ppt_y</p:attrName>
                                        </p:attrNameLst>
                                      </p:cBhvr>
                                      <p:tavLst>
                                        <p:tav tm="0">
                                          <p:val>
                                            <p:strVal val="#ppt_y"/>
                                          </p:val>
                                        </p:tav>
                                        <p:tav tm="100000">
                                          <p:val>
                                            <p:strVal val="#ppt_y"/>
                                          </p:val>
                                        </p:tav>
                                      </p:tavLst>
                                    </p:anim>
                                  </p:childTnLst>
                                </p:cTn>
                              </p:par>
                              <p:par>
                                <p:cTn id="18" presetID="2" presetClass="entr" presetSubtype="2" accel="50000" fill="hold" nodeType="withEffect">
                                  <p:stCondLst>
                                    <p:cond delay="0"/>
                                  </p:stCondLst>
                                  <p:childTnLst>
                                    <p:set>
                                      <p:cBhvr>
                                        <p:cTn id="19" dur="1" fill="hold">
                                          <p:stCondLst>
                                            <p:cond delay="0"/>
                                          </p:stCondLst>
                                        </p:cTn>
                                        <p:tgtEl>
                                          <p:spTgt spid="2097262"/>
                                        </p:tgtEl>
                                        <p:attrNameLst>
                                          <p:attrName>style.visibility</p:attrName>
                                        </p:attrNameLst>
                                      </p:cBhvr>
                                      <p:to>
                                        <p:strVal val="visible"/>
                                      </p:to>
                                    </p:set>
                                    <p:anim calcmode="lin" valueType="num">
                                      <p:cBhvr additive="base">
                                        <p:cTn id="20" dur="1000" fill="hold"/>
                                        <p:tgtEl>
                                          <p:spTgt spid="2097262"/>
                                        </p:tgtEl>
                                        <p:attrNameLst>
                                          <p:attrName>ppt_x</p:attrName>
                                        </p:attrNameLst>
                                      </p:cBhvr>
                                      <p:tavLst>
                                        <p:tav tm="0">
                                          <p:val>
                                            <p:strVal val="1+#ppt_w/2"/>
                                          </p:val>
                                        </p:tav>
                                        <p:tav tm="100000">
                                          <p:val>
                                            <p:strVal val="#ppt_x"/>
                                          </p:val>
                                        </p:tav>
                                      </p:tavLst>
                                    </p:anim>
                                    <p:anim calcmode="lin" valueType="num">
                                      <p:cBhvr additive="base">
                                        <p:cTn id="21" dur="1000" fill="hold"/>
                                        <p:tgtEl>
                                          <p:spTgt spid="2097262"/>
                                        </p:tgtEl>
                                        <p:attrNameLst>
                                          <p:attrName>ppt_y</p:attrName>
                                        </p:attrNameLst>
                                      </p:cBhvr>
                                      <p:tavLst>
                                        <p:tav tm="0">
                                          <p:val>
                                            <p:strVal val="#ppt_y"/>
                                          </p:val>
                                        </p:tav>
                                        <p:tav tm="100000">
                                          <p:val>
                                            <p:strVal val="#ppt_y"/>
                                          </p:val>
                                        </p:tav>
                                      </p:tavLst>
                                    </p:anim>
                                  </p:childTnLst>
                                </p:cTn>
                              </p:par>
                              <p:par>
                                <p:cTn id="22" presetID="2" presetClass="entr" presetSubtype="2" accel="50000" fill="hold" nodeType="withEffect">
                                  <p:stCondLst>
                                    <p:cond delay="0"/>
                                  </p:stCondLst>
                                  <p:childTnLst>
                                    <p:set>
                                      <p:cBhvr>
                                        <p:cTn id="23" dur="1" fill="hold">
                                          <p:stCondLst>
                                            <p:cond delay="0"/>
                                          </p:stCondLst>
                                        </p:cTn>
                                        <p:tgtEl>
                                          <p:spTgt spid="2097261"/>
                                        </p:tgtEl>
                                        <p:attrNameLst>
                                          <p:attrName>style.visibility</p:attrName>
                                        </p:attrNameLst>
                                      </p:cBhvr>
                                      <p:to>
                                        <p:strVal val="visible"/>
                                      </p:to>
                                    </p:set>
                                    <p:anim calcmode="lin" valueType="num">
                                      <p:cBhvr additive="base">
                                        <p:cTn id="24" dur="1000" fill="hold"/>
                                        <p:tgtEl>
                                          <p:spTgt spid="2097261"/>
                                        </p:tgtEl>
                                        <p:attrNameLst>
                                          <p:attrName>ppt_x</p:attrName>
                                        </p:attrNameLst>
                                      </p:cBhvr>
                                      <p:tavLst>
                                        <p:tav tm="0">
                                          <p:val>
                                            <p:strVal val="1+#ppt_w/2"/>
                                          </p:val>
                                        </p:tav>
                                        <p:tav tm="100000">
                                          <p:val>
                                            <p:strVal val="#ppt_x"/>
                                          </p:val>
                                        </p:tav>
                                      </p:tavLst>
                                    </p:anim>
                                    <p:anim calcmode="lin" valueType="num">
                                      <p:cBhvr additive="base">
                                        <p:cTn id="25" dur="1000" fill="hold"/>
                                        <p:tgtEl>
                                          <p:spTgt spid="2097261"/>
                                        </p:tgtEl>
                                        <p:attrNameLst>
                                          <p:attrName>ppt_y</p:attrName>
                                        </p:attrNameLst>
                                      </p:cBhvr>
                                      <p:tavLst>
                                        <p:tav tm="0">
                                          <p:val>
                                            <p:strVal val="#ppt_y"/>
                                          </p:val>
                                        </p:tav>
                                        <p:tav tm="100000">
                                          <p:val>
                                            <p:strVal val="#ppt_y"/>
                                          </p:val>
                                        </p:tav>
                                      </p:tavLst>
                                    </p:anim>
                                  </p:childTnLst>
                                </p:cTn>
                              </p:par>
                              <p:par>
                                <p:cTn id="26" presetID="2" presetClass="entr" presetSubtype="2" accel="50000" fill="hold" nodeType="withEffect">
                                  <p:stCondLst>
                                    <p:cond delay="0"/>
                                  </p:stCondLst>
                                  <p:childTnLst>
                                    <p:set>
                                      <p:cBhvr>
                                        <p:cTn id="27" dur="1" fill="hold">
                                          <p:stCondLst>
                                            <p:cond delay="0"/>
                                          </p:stCondLst>
                                        </p:cTn>
                                        <p:tgtEl>
                                          <p:spTgt spid="2097264"/>
                                        </p:tgtEl>
                                        <p:attrNameLst>
                                          <p:attrName>style.visibility</p:attrName>
                                        </p:attrNameLst>
                                      </p:cBhvr>
                                      <p:to>
                                        <p:strVal val="visible"/>
                                      </p:to>
                                    </p:set>
                                    <p:anim calcmode="lin" valueType="num">
                                      <p:cBhvr additive="base">
                                        <p:cTn id="28" dur="1000" fill="hold"/>
                                        <p:tgtEl>
                                          <p:spTgt spid="2097264"/>
                                        </p:tgtEl>
                                        <p:attrNameLst>
                                          <p:attrName>ppt_x</p:attrName>
                                        </p:attrNameLst>
                                      </p:cBhvr>
                                      <p:tavLst>
                                        <p:tav tm="0">
                                          <p:val>
                                            <p:strVal val="1+#ppt_w/2"/>
                                          </p:val>
                                        </p:tav>
                                        <p:tav tm="100000">
                                          <p:val>
                                            <p:strVal val="#ppt_x"/>
                                          </p:val>
                                        </p:tav>
                                      </p:tavLst>
                                    </p:anim>
                                    <p:anim calcmode="lin" valueType="num">
                                      <p:cBhvr additive="base">
                                        <p:cTn id="29" dur="1000" fill="hold"/>
                                        <p:tgtEl>
                                          <p:spTgt spid="2097264"/>
                                        </p:tgtEl>
                                        <p:attrNameLst>
                                          <p:attrName>ppt_y</p:attrName>
                                        </p:attrNameLst>
                                      </p:cBhvr>
                                      <p:tavLst>
                                        <p:tav tm="0">
                                          <p:val>
                                            <p:strVal val="#ppt_y"/>
                                          </p:val>
                                        </p:tav>
                                        <p:tav tm="100000">
                                          <p:val>
                                            <p:strVal val="#ppt_y"/>
                                          </p:val>
                                        </p:tav>
                                      </p:tavLst>
                                    </p:anim>
                                  </p:childTnLst>
                                </p:cTn>
                              </p:par>
                              <p:par>
                                <p:cTn id="30" presetID="2" presetClass="entr" presetSubtype="2" accel="50000" fill="hold" nodeType="withEffect">
                                  <p:stCondLst>
                                    <p:cond delay="0"/>
                                  </p:stCondLst>
                                  <p:childTnLst>
                                    <p:set>
                                      <p:cBhvr>
                                        <p:cTn id="31" dur="1" fill="hold">
                                          <p:stCondLst>
                                            <p:cond delay="0"/>
                                          </p:stCondLst>
                                        </p:cTn>
                                        <p:tgtEl>
                                          <p:spTgt spid="2097259"/>
                                        </p:tgtEl>
                                        <p:attrNameLst>
                                          <p:attrName>style.visibility</p:attrName>
                                        </p:attrNameLst>
                                      </p:cBhvr>
                                      <p:to>
                                        <p:strVal val="visible"/>
                                      </p:to>
                                    </p:set>
                                    <p:anim calcmode="lin" valueType="num">
                                      <p:cBhvr additive="base">
                                        <p:cTn id="32" dur="1000" fill="hold"/>
                                        <p:tgtEl>
                                          <p:spTgt spid="2097259"/>
                                        </p:tgtEl>
                                        <p:attrNameLst>
                                          <p:attrName>ppt_x</p:attrName>
                                        </p:attrNameLst>
                                      </p:cBhvr>
                                      <p:tavLst>
                                        <p:tav tm="0">
                                          <p:val>
                                            <p:strVal val="1+#ppt_w/2"/>
                                          </p:val>
                                        </p:tav>
                                        <p:tav tm="100000">
                                          <p:val>
                                            <p:strVal val="#ppt_x"/>
                                          </p:val>
                                        </p:tav>
                                      </p:tavLst>
                                    </p:anim>
                                    <p:anim calcmode="lin" valueType="num">
                                      <p:cBhvr additive="base">
                                        <p:cTn id="33" dur="1000" fill="hold"/>
                                        <p:tgtEl>
                                          <p:spTgt spid="2097259"/>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53" presetClass="entr" presetSubtype="16" fill="hold" grpId="0" nodeType="afterEffect">
                                  <p:stCondLst>
                                    <p:cond delay="0"/>
                                  </p:stCondLst>
                                  <p:childTnLst>
                                    <p:set>
                                      <p:cBhvr>
                                        <p:cTn id="36" dur="1" fill="hold">
                                          <p:stCondLst>
                                            <p:cond delay="0"/>
                                          </p:stCondLst>
                                        </p:cTn>
                                        <p:tgtEl>
                                          <p:spTgt spid="1049291"/>
                                        </p:tgtEl>
                                        <p:attrNameLst>
                                          <p:attrName>style.visibility</p:attrName>
                                        </p:attrNameLst>
                                      </p:cBhvr>
                                      <p:to>
                                        <p:strVal val="visible"/>
                                      </p:to>
                                    </p:set>
                                    <p:anim calcmode="lin" valueType="num">
                                      <p:cBhvr>
                                        <p:cTn id="37" dur="500" fill="hold"/>
                                        <p:tgtEl>
                                          <p:spTgt spid="1049291"/>
                                        </p:tgtEl>
                                        <p:attrNameLst>
                                          <p:attrName>ppt_w</p:attrName>
                                        </p:attrNameLst>
                                      </p:cBhvr>
                                      <p:tavLst>
                                        <p:tav tm="0">
                                          <p:val>
                                            <p:fltVal val="0.0"/>
                                          </p:val>
                                        </p:tav>
                                        <p:tav tm="100000">
                                          <p:val>
                                            <p:strVal val="#ppt_w"/>
                                          </p:val>
                                        </p:tav>
                                      </p:tavLst>
                                    </p:anim>
                                    <p:anim calcmode="lin" valueType="num">
                                      <p:cBhvr>
                                        <p:cTn id="38" dur="500" fill="hold"/>
                                        <p:tgtEl>
                                          <p:spTgt spid="1049291"/>
                                        </p:tgtEl>
                                        <p:attrNameLst>
                                          <p:attrName>ppt_h</p:attrName>
                                        </p:attrNameLst>
                                      </p:cBhvr>
                                      <p:tavLst>
                                        <p:tav tm="0">
                                          <p:val>
                                            <p:fltVal val="0.0"/>
                                          </p:val>
                                        </p:tav>
                                        <p:tav tm="100000">
                                          <p:val>
                                            <p:strVal val="#ppt_h"/>
                                          </p:val>
                                        </p:tav>
                                      </p:tavLst>
                                    </p:anim>
                                    <p:animEffect transition="in" filter="fade">
                                      <p:cBhvr>
                                        <p:cTn id="39" dur="500"/>
                                        <p:tgtEl>
                                          <p:spTgt spid="104929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049292"/>
                                        </p:tgtEl>
                                        <p:attrNameLst>
                                          <p:attrName>style.visibility</p:attrName>
                                        </p:attrNameLst>
                                      </p:cBhvr>
                                      <p:to>
                                        <p:strVal val="visible"/>
                                      </p:to>
                                    </p:set>
                                    <p:anim calcmode="lin" valueType="num">
                                      <p:cBhvr>
                                        <p:cTn id="42" dur="500" fill="hold"/>
                                        <p:tgtEl>
                                          <p:spTgt spid="1049292"/>
                                        </p:tgtEl>
                                        <p:attrNameLst>
                                          <p:attrName>ppt_w</p:attrName>
                                        </p:attrNameLst>
                                      </p:cBhvr>
                                      <p:tavLst>
                                        <p:tav tm="0">
                                          <p:val>
                                            <p:fltVal val="0.0"/>
                                          </p:val>
                                        </p:tav>
                                        <p:tav tm="100000">
                                          <p:val>
                                            <p:strVal val="#ppt_w"/>
                                          </p:val>
                                        </p:tav>
                                      </p:tavLst>
                                    </p:anim>
                                    <p:anim calcmode="lin" valueType="num">
                                      <p:cBhvr>
                                        <p:cTn id="43" dur="500" fill="hold"/>
                                        <p:tgtEl>
                                          <p:spTgt spid="1049292"/>
                                        </p:tgtEl>
                                        <p:attrNameLst>
                                          <p:attrName>ppt_h</p:attrName>
                                        </p:attrNameLst>
                                      </p:cBhvr>
                                      <p:tavLst>
                                        <p:tav tm="0">
                                          <p:val>
                                            <p:fltVal val="0.0"/>
                                          </p:val>
                                        </p:tav>
                                        <p:tav tm="100000">
                                          <p:val>
                                            <p:strVal val="#ppt_h"/>
                                          </p:val>
                                        </p:tav>
                                      </p:tavLst>
                                    </p:anim>
                                    <p:animEffect transition="in" filter="fade">
                                      <p:cBhvr>
                                        <p:cTn id="44" dur="500"/>
                                        <p:tgtEl>
                                          <p:spTgt spid="1049292"/>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49293"/>
                                        </p:tgtEl>
                                        <p:attrNameLst>
                                          <p:attrName>style.visibility</p:attrName>
                                        </p:attrNameLst>
                                      </p:cBhvr>
                                      <p:to>
                                        <p:strVal val="visible"/>
                                      </p:to>
                                    </p:set>
                                    <p:anim calcmode="lin" valueType="num">
                                      <p:cBhvr>
                                        <p:cTn id="47" dur="500" fill="hold"/>
                                        <p:tgtEl>
                                          <p:spTgt spid="1049293"/>
                                        </p:tgtEl>
                                        <p:attrNameLst>
                                          <p:attrName>ppt_w</p:attrName>
                                        </p:attrNameLst>
                                      </p:cBhvr>
                                      <p:tavLst>
                                        <p:tav tm="0">
                                          <p:val>
                                            <p:fltVal val="0.0"/>
                                          </p:val>
                                        </p:tav>
                                        <p:tav tm="100000">
                                          <p:val>
                                            <p:strVal val="#ppt_w"/>
                                          </p:val>
                                        </p:tav>
                                      </p:tavLst>
                                    </p:anim>
                                    <p:anim calcmode="lin" valueType="num">
                                      <p:cBhvr>
                                        <p:cTn id="48" dur="500" fill="hold"/>
                                        <p:tgtEl>
                                          <p:spTgt spid="1049293"/>
                                        </p:tgtEl>
                                        <p:attrNameLst>
                                          <p:attrName>ppt_h</p:attrName>
                                        </p:attrNameLst>
                                      </p:cBhvr>
                                      <p:tavLst>
                                        <p:tav tm="0">
                                          <p:val>
                                            <p:fltVal val="0.0"/>
                                          </p:val>
                                        </p:tav>
                                        <p:tav tm="100000">
                                          <p:val>
                                            <p:strVal val="#ppt_h"/>
                                          </p:val>
                                        </p:tav>
                                      </p:tavLst>
                                    </p:anim>
                                    <p:animEffect transition="in" filter="fade">
                                      <p:cBhvr>
                                        <p:cTn id="49" dur="500"/>
                                        <p:tgtEl>
                                          <p:spTgt spid="1049293"/>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049294"/>
                                        </p:tgtEl>
                                        <p:attrNameLst>
                                          <p:attrName>style.visibility</p:attrName>
                                        </p:attrNameLst>
                                      </p:cBhvr>
                                      <p:to>
                                        <p:strVal val="visible"/>
                                      </p:to>
                                    </p:set>
                                    <p:anim calcmode="lin" valueType="num">
                                      <p:cBhvr>
                                        <p:cTn id="52" dur="500" fill="hold"/>
                                        <p:tgtEl>
                                          <p:spTgt spid="1049294"/>
                                        </p:tgtEl>
                                        <p:attrNameLst>
                                          <p:attrName>ppt_w</p:attrName>
                                        </p:attrNameLst>
                                      </p:cBhvr>
                                      <p:tavLst>
                                        <p:tav tm="0">
                                          <p:val>
                                            <p:fltVal val="0.0"/>
                                          </p:val>
                                        </p:tav>
                                        <p:tav tm="100000">
                                          <p:val>
                                            <p:strVal val="#ppt_w"/>
                                          </p:val>
                                        </p:tav>
                                      </p:tavLst>
                                    </p:anim>
                                    <p:anim calcmode="lin" valueType="num">
                                      <p:cBhvr>
                                        <p:cTn id="53" dur="500" fill="hold"/>
                                        <p:tgtEl>
                                          <p:spTgt spid="1049294"/>
                                        </p:tgtEl>
                                        <p:attrNameLst>
                                          <p:attrName>ppt_h</p:attrName>
                                        </p:attrNameLst>
                                      </p:cBhvr>
                                      <p:tavLst>
                                        <p:tav tm="0">
                                          <p:val>
                                            <p:fltVal val="0.0"/>
                                          </p:val>
                                        </p:tav>
                                        <p:tav tm="100000">
                                          <p:val>
                                            <p:strVal val="#ppt_h"/>
                                          </p:val>
                                        </p:tav>
                                      </p:tavLst>
                                    </p:anim>
                                    <p:animEffect transition="in" filter="fade">
                                      <p:cBhvr>
                                        <p:cTn id="54" dur="500"/>
                                        <p:tgtEl>
                                          <p:spTgt spid="104929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049295"/>
                                        </p:tgtEl>
                                        <p:attrNameLst>
                                          <p:attrName>style.visibility</p:attrName>
                                        </p:attrNameLst>
                                      </p:cBhvr>
                                      <p:to>
                                        <p:strVal val="visible"/>
                                      </p:to>
                                    </p:set>
                                    <p:anim calcmode="lin" valueType="num">
                                      <p:cBhvr>
                                        <p:cTn id="57" dur="500" fill="hold"/>
                                        <p:tgtEl>
                                          <p:spTgt spid="1049295"/>
                                        </p:tgtEl>
                                        <p:attrNameLst>
                                          <p:attrName>ppt_w</p:attrName>
                                        </p:attrNameLst>
                                      </p:cBhvr>
                                      <p:tavLst>
                                        <p:tav tm="0">
                                          <p:val>
                                            <p:fltVal val="0.0"/>
                                          </p:val>
                                        </p:tav>
                                        <p:tav tm="100000">
                                          <p:val>
                                            <p:strVal val="#ppt_w"/>
                                          </p:val>
                                        </p:tav>
                                      </p:tavLst>
                                    </p:anim>
                                    <p:anim calcmode="lin" valueType="num">
                                      <p:cBhvr>
                                        <p:cTn id="58" dur="500" fill="hold"/>
                                        <p:tgtEl>
                                          <p:spTgt spid="1049295"/>
                                        </p:tgtEl>
                                        <p:attrNameLst>
                                          <p:attrName>ppt_h</p:attrName>
                                        </p:attrNameLst>
                                      </p:cBhvr>
                                      <p:tavLst>
                                        <p:tav tm="0">
                                          <p:val>
                                            <p:fltVal val="0.0"/>
                                          </p:val>
                                        </p:tav>
                                        <p:tav tm="100000">
                                          <p:val>
                                            <p:strVal val="#ppt_h"/>
                                          </p:val>
                                        </p:tav>
                                      </p:tavLst>
                                    </p:anim>
                                    <p:animEffect transition="in" filter="fade">
                                      <p:cBhvr>
                                        <p:cTn id="59" dur="500"/>
                                        <p:tgtEl>
                                          <p:spTgt spid="1049295"/>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049296"/>
                                        </p:tgtEl>
                                        <p:attrNameLst>
                                          <p:attrName>style.visibility</p:attrName>
                                        </p:attrNameLst>
                                      </p:cBhvr>
                                      <p:to>
                                        <p:strVal val="visible"/>
                                      </p:to>
                                    </p:set>
                                    <p:anim calcmode="lin" valueType="num">
                                      <p:cBhvr>
                                        <p:cTn id="62" dur="500" fill="hold"/>
                                        <p:tgtEl>
                                          <p:spTgt spid="1049296"/>
                                        </p:tgtEl>
                                        <p:attrNameLst>
                                          <p:attrName>ppt_w</p:attrName>
                                        </p:attrNameLst>
                                      </p:cBhvr>
                                      <p:tavLst>
                                        <p:tav tm="0">
                                          <p:val>
                                            <p:fltVal val="0.0"/>
                                          </p:val>
                                        </p:tav>
                                        <p:tav tm="100000">
                                          <p:val>
                                            <p:strVal val="#ppt_w"/>
                                          </p:val>
                                        </p:tav>
                                      </p:tavLst>
                                    </p:anim>
                                    <p:anim calcmode="lin" valueType="num">
                                      <p:cBhvr>
                                        <p:cTn id="63" dur="500" fill="hold"/>
                                        <p:tgtEl>
                                          <p:spTgt spid="1049296"/>
                                        </p:tgtEl>
                                        <p:attrNameLst>
                                          <p:attrName>ppt_h</p:attrName>
                                        </p:attrNameLst>
                                      </p:cBhvr>
                                      <p:tavLst>
                                        <p:tav tm="0">
                                          <p:val>
                                            <p:fltVal val="0.0"/>
                                          </p:val>
                                        </p:tav>
                                        <p:tav tm="100000">
                                          <p:val>
                                            <p:strVal val="#ppt_h"/>
                                          </p:val>
                                        </p:tav>
                                      </p:tavLst>
                                    </p:anim>
                                    <p:animEffect transition="in" filter="fade">
                                      <p:cBhvr>
                                        <p:cTn id="64" dur="500"/>
                                        <p:tgtEl>
                                          <p:spTgt spid="1049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290" grpId="0" animBg="1"/>
      <p:bldP spid="1049291" grpId="0"/>
      <p:bldP spid="1049292" grpId="0"/>
      <p:bldP spid="1049293" grpId="0"/>
      <p:bldP spid="1049294" grpId="0"/>
      <p:bldP spid="1049295" grpId="0"/>
      <p:bldP spid="1049296"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380" name=""/>
        <p:cNvGrpSpPr/>
        <p:nvPr/>
      </p:nvGrpSpPr>
      <p:grpSpPr>
        <a:xfrm>
          <a:off x="0" y="0"/>
          <a:ext cx="0" cy="0"/>
          <a:chOff x="0" y="0"/>
          <a:chExt cx="0" cy="0"/>
        </a:xfrm>
      </p:grpSpPr>
      <p:sp>
        <p:nvSpPr>
          <p:cNvPr id="1049300" name="文本占位符 1"/>
          <p:cNvSpPr>
            <a:spLocks noGrp="1"/>
          </p:cNvSpPr>
          <p:nvPr>
            <p:ph type="body" sz="quarter" idx="13"/>
          </p:nvPr>
        </p:nvSpPr>
        <p:spPr>
          <a:xfrm>
            <a:off x="1573779" y="390751"/>
            <a:ext cx="4242821" cy="410467"/>
          </a:xfrm>
        </p:spPr>
        <p:txBody>
          <a:bodyPr>
            <a:normAutofit/>
          </a:bodyPr>
          <a:p>
            <a:r>
              <a:rPr lang="zh-CN" altLang="en-US" dirty="0"/>
              <a:t>化学品包装与贮运应急救援</a:t>
            </a:r>
            <a:endParaRPr lang="zh-CN" altLang="en-US" dirty="0"/>
          </a:p>
        </p:txBody>
      </p:sp>
      <p:sp>
        <p:nvSpPr>
          <p:cNvPr id="1049301"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9302" name="TextBox 53"/>
          <p:cNvSpPr txBox="1">
            <a:spLocks noChangeAspect="1" noChangeArrowheads="1"/>
          </p:cNvSpPr>
          <p:nvPr/>
        </p:nvSpPr>
        <p:spPr bwMode="auto">
          <a:xfrm>
            <a:off x="1222906" y="1557918"/>
            <a:ext cx="6231993" cy="523220"/>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化学事故应急救援的基本任务</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9303"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sp>
        <p:nvSpPr>
          <p:cNvPr id="1049304" name="Rectangle 6"/>
          <p:cNvSpPr>
            <a:spLocks noChangeArrowheads="1"/>
          </p:cNvSpPr>
          <p:nvPr/>
        </p:nvSpPr>
        <p:spPr bwMode="auto">
          <a:xfrm>
            <a:off x="1222906" y="2273300"/>
            <a:ext cx="5143500" cy="1883080"/>
          </a:xfrm>
          <a:prstGeom prst="rect">
            <a:avLst/>
          </a:prstGeom>
          <a:noFill/>
          <a:ln>
            <a:noFill/>
          </a:ln>
          <a:effectLst/>
        </p:spPr>
        <p:txBody>
          <a:bodyPr wrap="square">
            <a:spAutoFit/>
          </a:bodyPr>
          <a:p>
            <a:pPr marL="342900" indent="-342900" eaLnBrk="0" hangingPunct="0">
              <a:lnSpc>
                <a:spcPct val="150000"/>
              </a:lnSpc>
              <a:buFont typeface="Wingdings" panose="05000000000000000000" pitchFamily="2" charset="2"/>
              <a:buChar char="u"/>
            </a:pPr>
            <a:r>
              <a:rPr lang="zh-CN" altLang="en-US" sz="2000" b="1" dirty="0">
                <a:solidFill>
                  <a:srgbClr val="843C0C"/>
                </a:solidFill>
              </a:rPr>
              <a:t>控制危险源</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抢救受害人员</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指导群众防护，组织群众撤离</a:t>
            </a:r>
            <a:endParaRPr lang="zh-CN" altLang="en-US" sz="2000" b="1" dirty="0">
              <a:solidFill>
                <a:srgbClr val="843C0C"/>
              </a:solidFill>
            </a:endParaRPr>
          </a:p>
          <a:p>
            <a:pPr marL="342900" indent="-342900" eaLnBrk="0" hangingPunct="0">
              <a:lnSpc>
                <a:spcPct val="150000"/>
              </a:lnSpc>
              <a:buFont typeface="Wingdings" panose="05000000000000000000" pitchFamily="2" charset="2"/>
              <a:buChar char="u"/>
            </a:pPr>
            <a:r>
              <a:rPr lang="zh-CN" altLang="en-US" sz="2000" b="1" dirty="0">
                <a:solidFill>
                  <a:srgbClr val="843C0C"/>
                </a:solidFill>
              </a:rPr>
              <a:t>做好现场清消，消除危害后果</a:t>
            </a:r>
            <a:endParaRPr lang="zh-CN" altLang="en-US" sz="2000" b="1" dirty="0">
              <a:solidFill>
                <a:srgbClr val="843C0C"/>
              </a:solidFill>
            </a:endParaRPr>
          </a:p>
        </p:txBody>
      </p:sp>
      <p:pic>
        <p:nvPicPr>
          <p:cNvPr id="2097265" name="图片 4"/>
          <p:cNvPicPr>
            <a:picLocks noChangeAspect="1"/>
          </p:cNvPicPr>
          <p:nvPr/>
        </p:nvPicPr>
        <p:blipFill>
          <a:blip r:embed="rId1"/>
          <a:stretch>
            <a:fillRect/>
          </a:stretch>
        </p:blipFill>
        <p:spPr>
          <a:xfrm>
            <a:off x="5816600" y="2393536"/>
            <a:ext cx="5901905" cy="39100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265"/>
                                        </p:tgtEl>
                                        <p:attrNameLst>
                                          <p:attrName>style.visibility</p:attrName>
                                        </p:attrNameLst>
                                      </p:cBhvr>
                                      <p:to>
                                        <p:strVal val="visible"/>
                                      </p:to>
                                    </p:set>
                                    <p:animEffect transition="in" filter="randombar(horizontal)">
                                      <p:cBhvr>
                                        <p:cTn id="7" dur="500"/>
                                        <p:tgtEl>
                                          <p:spTgt spid="2097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9303"/>
                                        </p:tgtEl>
                                        <p:attrNameLst>
                                          <p:attrName>style.visibility</p:attrName>
                                        </p:attrNameLst>
                                      </p:cBhvr>
                                      <p:to>
                                        <p:strVal val="visible"/>
                                      </p:to>
                                    </p:set>
                                    <p:anim calcmode="lin" valueType="num">
                                      <p:cBhvr additive="base">
                                        <p:cTn id="11" dur="500" fill="hold"/>
                                        <p:tgtEl>
                                          <p:spTgt spid="1049303"/>
                                        </p:tgtEl>
                                        <p:attrNameLst>
                                          <p:attrName>ppt_x</p:attrName>
                                        </p:attrNameLst>
                                      </p:cBhvr>
                                      <p:tavLst>
                                        <p:tav tm="0">
                                          <p:val>
                                            <p:strVal val="1+#ppt_w/2"/>
                                          </p:val>
                                        </p:tav>
                                        <p:tav tm="100000">
                                          <p:val>
                                            <p:strVal val="#ppt_x"/>
                                          </p:val>
                                        </p:tav>
                                      </p:tavLst>
                                    </p:anim>
                                    <p:anim calcmode="lin" valueType="num">
                                      <p:cBhvr additive="base">
                                        <p:cTn id="12" dur="500" fill="hold"/>
                                        <p:tgtEl>
                                          <p:spTgt spid="104930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9302"/>
                                        </p:tgtEl>
                                        <p:attrNameLst>
                                          <p:attrName>style.visibility</p:attrName>
                                        </p:attrNameLst>
                                      </p:cBhvr>
                                      <p:to>
                                        <p:strVal val="visible"/>
                                      </p:to>
                                    </p:set>
                                    <p:anim calcmode="lin" valueType="num">
                                      <p:cBhvr additive="base">
                                        <p:cTn id="15" dur="500" fill="hold"/>
                                        <p:tgtEl>
                                          <p:spTgt spid="1049302"/>
                                        </p:tgtEl>
                                        <p:attrNameLst>
                                          <p:attrName>ppt_x</p:attrName>
                                        </p:attrNameLst>
                                      </p:cBhvr>
                                      <p:tavLst>
                                        <p:tav tm="0">
                                          <p:val>
                                            <p:strVal val="1+#ppt_w/2"/>
                                          </p:val>
                                        </p:tav>
                                        <p:tav tm="100000">
                                          <p:val>
                                            <p:strVal val="#ppt_x"/>
                                          </p:val>
                                        </p:tav>
                                      </p:tavLst>
                                    </p:anim>
                                    <p:anim calcmode="lin" valueType="num">
                                      <p:cBhvr additive="base">
                                        <p:cTn id="16" dur="500" fill="hold"/>
                                        <p:tgtEl>
                                          <p:spTgt spid="1049302"/>
                                        </p:tgtEl>
                                        <p:attrNameLst>
                                          <p:attrName>ppt_y</p:attrName>
                                        </p:attrNameLst>
                                      </p:cBhvr>
                                      <p:tavLst>
                                        <p:tav tm="0">
                                          <p:val>
                                            <p:strVal val="#ppt_y"/>
                                          </p:val>
                                        </p:tav>
                                        <p:tav tm="100000">
                                          <p:val>
                                            <p:strVal val="#ppt_y"/>
                                          </p:val>
                                        </p:tav>
                                      </p:tavLst>
                                    </p:anim>
                                  </p:childTnLst>
                                </p:cTn>
                              </p:par>
                            </p:childTnLst>
                          </p:cTn>
                        </p:par>
                        <p:par>
                          <p:cTn id="17" fill="hold">
                            <p:stCondLst>
                              <p:cond delay="1800"/>
                            </p:stCondLst>
                            <p:childTnLst>
                              <p:par>
                                <p:cTn id="18" presetID="22" presetClass="entr" presetSubtype="1" fill="hold" grpId="0" nodeType="afterEffect">
                                  <p:stCondLst>
                                    <p:cond delay="0"/>
                                  </p:stCondLst>
                                  <p:childTnLst>
                                    <p:set>
                                      <p:cBhvr>
                                        <p:cTn id="19" dur="1" fill="hold">
                                          <p:stCondLst>
                                            <p:cond delay="0"/>
                                          </p:stCondLst>
                                        </p:cTn>
                                        <p:tgtEl>
                                          <p:spTgt spid="1049304"/>
                                        </p:tgtEl>
                                        <p:attrNameLst>
                                          <p:attrName>style.visibility</p:attrName>
                                        </p:attrNameLst>
                                      </p:cBhvr>
                                      <p:to>
                                        <p:strVal val="visible"/>
                                      </p:to>
                                    </p:set>
                                    <p:animEffect transition="in" filter="wipe(up)">
                                      <p:cBhvr>
                                        <p:cTn id="20" dur="1000"/>
                                        <p:tgtEl>
                                          <p:spTgt spid="1049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02" grpId="0"/>
      <p:bldP spid="1049303" grpId="0" animBg="1"/>
      <p:bldP spid="104930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13" name=""/>
        <p:cNvGrpSpPr/>
        <p:nvPr/>
      </p:nvGrpSpPr>
      <p:grpSpPr>
        <a:xfrm>
          <a:off x="0" y="0"/>
          <a:ext cx="0" cy="0"/>
          <a:chOff x="0" y="0"/>
          <a:chExt cx="0" cy="0"/>
        </a:xfrm>
      </p:grpSpPr>
      <p:pic>
        <p:nvPicPr>
          <p:cNvPr id="2097163" name="图片 7"/>
          <p:cNvPicPr>
            <a:picLocks noChangeAspect="1"/>
          </p:cNvPicPr>
          <p:nvPr/>
        </p:nvPicPr>
        <p:blipFill>
          <a:blip r:embed="rId1"/>
          <a:stretch>
            <a:fillRect/>
          </a:stretch>
        </p:blipFill>
        <p:spPr>
          <a:xfrm>
            <a:off x="5282565" y="1762125"/>
            <a:ext cx="4486910" cy="4739005"/>
          </a:xfrm>
          <a:prstGeom prst="rect">
            <a:avLst/>
          </a:prstGeom>
        </p:spPr>
      </p:pic>
      <p:sp>
        <p:nvSpPr>
          <p:cNvPr id="1048643" name="文本占位符 3"/>
          <p:cNvSpPr>
            <a:spLocks noGrp="1"/>
          </p:cNvSpPr>
          <p:nvPr>
            <p:ph type="body" sz="quarter" idx="13"/>
          </p:nvPr>
        </p:nvSpPr>
        <p:spPr/>
        <p:txBody>
          <a:bodyPr>
            <a:normAutofit lnSpcReduction="10000"/>
          </a:bodyPr>
          <a:p>
            <a:r>
              <a:rPr lang="zh-CN" altLang="en-US" dirty="0"/>
              <a:t>危险化学品分类</a:t>
            </a:r>
            <a:endParaRPr lang="zh-CN" altLang="en-US" dirty="0"/>
          </a:p>
        </p:txBody>
      </p:sp>
      <p:sp>
        <p:nvSpPr>
          <p:cNvPr id="1048644" name="Text Box 9"/>
          <p:cNvSpPr txBox="1">
            <a:spLocks noChangeArrowheads="1"/>
          </p:cNvSpPr>
          <p:nvPr/>
        </p:nvSpPr>
        <p:spPr bwMode="auto">
          <a:xfrm>
            <a:off x="429727" y="2068560"/>
            <a:ext cx="4710907" cy="4432300"/>
          </a:xfrm>
          <a:prstGeom prst="rect">
            <a:avLst/>
          </a:prstGeom>
          <a:noFill/>
          <a:ln>
            <a:noFill/>
          </a:ln>
          <a:effectLst/>
        </p:spPr>
        <p:txBody>
          <a:bodyPr wrap="square" lIns="90000" tIns="46800" rIns="90000" bIns="46800">
            <a:spAutoFit/>
          </a:bodyPr>
          <a:p>
            <a:pPr marL="342900" indent="-342900">
              <a:lnSpc>
                <a:spcPct val="150000"/>
              </a:lnSpc>
              <a:spcBef>
                <a:spcPct val="30000"/>
              </a:spcBef>
              <a:buBlip>
                <a:blip r:embed="rId2"/>
              </a:buBlip>
            </a:pPr>
            <a:r>
              <a:rPr lang="zh-CN" altLang="zh-CN" sz="2000" b="1" dirty="0">
                <a:solidFill>
                  <a:schemeClr val="accent2">
                    <a:lumMod val="50000"/>
                  </a:schemeClr>
                </a:solidFill>
              </a:rPr>
              <a:t>爆炸品</a:t>
            </a:r>
            <a:endParaRPr lang="zh-CN" altLang="zh-CN" sz="2000" b="1" dirty="0">
              <a:solidFill>
                <a:schemeClr val="accent2">
                  <a:lumMod val="50000"/>
                </a:schemeClr>
              </a:solidFill>
            </a:endParaRPr>
          </a:p>
          <a:p>
            <a:pPr marL="342900" indent="-342900">
              <a:lnSpc>
                <a:spcPct val="150000"/>
              </a:lnSpc>
              <a:spcBef>
                <a:spcPct val="30000"/>
              </a:spcBef>
              <a:buBlip>
                <a:blip r:embed="rId2"/>
              </a:buBlip>
            </a:pPr>
            <a:r>
              <a:rPr lang="zh-CN" altLang="zh-CN" sz="2000" b="1" dirty="0">
                <a:solidFill>
                  <a:schemeClr val="accent2">
                    <a:lumMod val="50000"/>
                  </a:schemeClr>
                </a:solidFill>
              </a:rPr>
              <a:t>压缩和液化气体</a:t>
            </a:r>
            <a:endParaRPr lang="zh-CN" altLang="zh-CN" sz="2000" b="1" dirty="0">
              <a:solidFill>
                <a:schemeClr val="accent2">
                  <a:lumMod val="50000"/>
                </a:schemeClr>
              </a:solidFill>
            </a:endParaRPr>
          </a:p>
          <a:p>
            <a:pPr marL="342900" indent="-342900">
              <a:lnSpc>
                <a:spcPct val="150000"/>
              </a:lnSpc>
              <a:spcBef>
                <a:spcPct val="30000"/>
              </a:spcBef>
              <a:buBlip>
                <a:blip r:embed="rId2"/>
              </a:buBlip>
            </a:pPr>
            <a:r>
              <a:rPr lang="zh-CN" altLang="zh-CN" sz="2000" b="1" dirty="0">
                <a:solidFill>
                  <a:schemeClr val="accent2">
                    <a:lumMod val="50000"/>
                  </a:schemeClr>
                </a:solidFill>
              </a:rPr>
              <a:t>易燃液体</a:t>
            </a:r>
            <a:endParaRPr lang="zh-CN" altLang="zh-CN" sz="2000" b="1" dirty="0">
              <a:solidFill>
                <a:schemeClr val="accent2">
                  <a:lumMod val="50000"/>
                </a:schemeClr>
              </a:solidFill>
            </a:endParaRPr>
          </a:p>
          <a:p>
            <a:pPr marL="342900" indent="-342900">
              <a:lnSpc>
                <a:spcPct val="150000"/>
              </a:lnSpc>
              <a:spcBef>
                <a:spcPct val="30000"/>
              </a:spcBef>
              <a:buBlip>
                <a:blip r:embed="rId2"/>
              </a:buBlip>
            </a:pPr>
            <a:r>
              <a:rPr lang="zh-CN" altLang="zh-CN" sz="2000" b="1" dirty="0">
                <a:solidFill>
                  <a:schemeClr val="accent2">
                    <a:lumMod val="50000"/>
                  </a:schemeClr>
                </a:solidFill>
              </a:rPr>
              <a:t>易燃物品和遇湿易燃物品</a:t>
            </a:r>
            <a:endParaRPr lang="zh-CN" altLang="zh-CN" sz="2000" b="1" dirty="0">
              <a:solidFill>
                <a:schemeClr val="accent2">
                  <a:lumMod val="50000"/>
                </a:schemeClr>
              </a:solidFill>
            </a:endParaRPr>
          </a:p>
          <a:p>
            <a:pPr marL="342900" indent="-342900">
              <a:lnSpc>
                <a:spcPct val="150000"/>
              </a:lnSpc>
              <a:spcBef>
                <a:spcPct val="30000"/>
              </a:spcBef>
              <a:buBlip>
                <a:blip r:embed="rId2"/>
              </a:buBlip>
            </a:pPr>
            <a:r>
              <a:rPr lang="zh-CN" altLang="zh-CN" sz="2000" b="1" dirty="0">
                <a:solidFill>
                  <a:schemeClr val="accent2">
                    <a:lumMod val="50000"/>
                  </a:schemeClr>
                </a:solidFill>
              </a:rPr>
              <a:t>氧化剂和有机过氧化物</a:t>
            </a:r>
            <a:endParaRPr lang="zh-CN" altLang="zh-CN" sz="2000" b="1" dirty="0">
              <a:solidFill>
                <a:schemeClr val="accent2">
                  <a:lumMod val="50000"/>
                </a:schemeClr>
              </a:solidFill>
            </a:endParaRPr>
          </a:p>
          <a:p>
            <a:pPr marL="342900" indent="-342900">
              <a:lnSpc>
                <a:spcPct val="150000"/>
              </a:lnSpc>
              <a:spcBef>
                <a:spcPct val="30000"/>
              </a:spcBef>
              <a:buBlip>
                <a:blip r:embed="rId2"/>
              </a:buBlip>
            </a:pPr>
            <a:r>
              <a:rPr lang="zh-CN" altLang="zh-CN" sz="2000" b="1" dirty="0">
                <a:solidFill>
                  <a:schemeClr val="accent2">
                    <a:lumMod val="50000"/>
                  </a:schemeClr>
                </a:solidFill>
              </a:rPr>
              <a:t>毒害品</a:t>
            </a:r>
            <a:endParaRPr lang="zh-CN" altLang="zh-CN" sz="2000" b="1" dirty="0">
              <a:solidFill>
                <a:schemeClr val="accent2">
                  <a:lumMod val="50000"/>
                </a:schemeClr>
              </a:solidFill>
            </a:endParaRPr>
          </a:p>
          <a:p>
            <a:pPr marL="342900" indent="-342900">
              <a:lnSpc>
                <a:spcPct val="150000"/>
              </a:lnSpc>
              <a:spcBef>
                <a:spcPct val="30000"/>
              </a:spcBef>
              <a:buBlip>
                <a:blip r:embed="rId2"/>
              </a:buBlip>
            </a:pPr>
            <a:r>
              <a:rPr lang="zh-CN" altLang="zh-CN" sz="2000" b="1" dirty="0">
                <a:solidFill>
                  <a:schemeClr val="accent2">
                    <a:lumMod val="50000"/>
                  </a:schemeClr>
                </a:solidFill>
              </a:rPr>
              <a:t>放射性物品</a:t>
            </a:r>
            <a:endParaRPr lang="zh-CN" altLang="zh-CN" sz="2000" b="1" dirty="0">
              <a:solidFill>
                <a:schemeClr val="accent2">
                  <a:lumMod val="50000"/>
                </a:schemeClr>
              </a:solidFill>
            </a:endParaRPr>
          </a:p>
          <a:p>
            <a:pPr marL="342900" indent="-342900">
              <a:lnSpc>
                <a:spcPct val="150000"/>
              </a:lnSpc>
              <a:spcBef>
                <a:spcPct val="30000"/>
              </a:spcBef>
              <a:buBlip>
                <a:blip r:embed="rId2"/>
              </a:buBlip>
            </a:pPr>
            <a:r>
              <a:rPr lang="zh-CN" altLang="zh-CN" sz="2000" b="1" dirty="0">
                <a:solidFill>
                  <a:schemeClr val="accent2">
                    <a:lumMod val="50000"/>
                  </a:schemeClr>
                </a:solidFill>
              </a:rPr>
              <a:t>腐蚀品</a:t>
            </a:r>
            <a:endParaRPr lang="zh-CN" altLang="zh-CN" sz="2000" b="1" dirty="0">
              <a:solidFill>
                <a:schemeClr val="accent2">
                  <a:lumMod val="50000"/>
                </a:schemeClr>
              </a:solidFill>
            </a:endParaRPr>
          </a:p>
        </p:txBody>
      </p:sp>
      <p:sp>
        <p:nvSpPr>
          <p:cNvPr id="1048645" name="灯片编号占位符 1"/>
          <p:cNvSpPr>
            <a:spLocks noGrp="1"/>
          </p:cNvSpPr>
          <p:nvPr>
            <p:ph type="sldNum" sz="quarter" idx="12"/>
          </p:nvPr>
        </p:nvSpPr>
        <p:spPr/>
        <p:txBody>
          <a:bodyPr/>
          <a:p>
            <a:fld id="{E90B57B3-00C1-462E-97B3-2A396444F17F}" type="slidenum">
              <a:rPr lang="zh-CN" altLang="en-US" smtClean="0"/>
            </a:fld>
            <a:endParaRPr lang="zh-CN" altLang="en-US"/>
          </a:p>
        </p:txBody>
      </p:sp>
      <p:pic>
        <p:nvPicPr>
          <p:cNvPr id="2097164" name="图片 2"/>
          <p:cNvPicPr>
            <a:picLocks noChangeAspect="1"/>
          </p:cNvPicPr>
          <p:nvPr/>
        </p:nvPicPr>
        <p:blipFill>
          <a:blip r:embed="rId2"/>
          <a:stretch>
            <a:fillRect/>
          </a:stretch>
        </p:blipFill>
        <p:spPr>
          <a:xfrm>
            <a:off x="9693931" y="3923692"/>
            <a:ext cx="2498069" cy="2333562"/>
          </a:xfrm>
          <a:prstGeom prst="rect">
            <a:avLst/>
          </a:prstGeom>
        </p:spPr>
      </p:pic>
      <p:pic>
        <p:nvPicPr>
          <p:cNvPr id="2097165" name="图片 8"/>
          <p:cNvPicPr>
            <a:picLocks noChangeAspect="1"/>
          </p:cNvPicPr>
          <p:nvPr/>
        </p:nvPicPr>
        <p:blipFill>
          <a:blip r:embed="rId3" cstate="print"/>
          <a:stretch>
            <a:fillRect/>
          </a:stretch>
        </p:blipFill>
        <p:spPr>
          <a:xfrm>
            <a:off x="10057200" y="1875073"/>
            <a:ext cx="1780400" cy="1557850"/>
          </a:xfrm>
          <a:prstGeom prst="rect">
            <a:avLst/>
          </a:prstGeom>
        </p:spPr>
      </p:pic>
      <p:sp>
        <p:nvSpPr>
          <p:cNvPr id="1048605" name="文本占位符 1048604"/>
          <p:cNvSpPr/>
          <p:nvPr/>
        </p:nvSpPr>
        <p:spPr>
          <a:xfrm>
            <a:off x="1524000" y="869950"/>
            <a:ext cx="9144000" cy="936625"/>
          </a:xfrm>
          <a:prstGeom prst="rect">
            <a:avLst/>
          </a:prstGeom>
          <a:solidFill>
            <a:schemeClr val="accent1">
              <a:alpha val="100000"/>
            </a:schemeClr>
          </a:solidFill>
          <a:ln>
            <a:noFill/>
          </a:ln>
        </p:spPr>
        <p:txBody>
          <a:bodyPr vert="horz" lIns="91440" tIns="45720" rIns="91440" bIns="45720" anchor="t"/>
          <a:lstStyle>
            <a:lvl1pPr marL="342900" indent="-342900" algn="l" rtl="0" eaLnBrk="1" fontAlgn="base" latinLnBrk="1" hangingPunct="1">
              <a:lnSpc>
                <a:spcPct val="100000"/>
              </a:lnSpc>
              <a:spcBef>
                <a:spcPct val="20000"/>
              </a:spcBef>
              <a:spcAft>
                <a:spcPct val="0"/>
              </a:spcAft>
              <a:buSzPct val="100000"/>
              <a:buFontTx/>
              <a:buChar char="•"/>
              <a:defRPr sz="32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1pPr>
            <a:lvl2pPr marL="742950" indent="-285750" algn="l" rtl="0" eaLnBrk="1" fontAlgn="base" latinLnBrk="1" hangingPunct="1">
              <a:lnSpc>
                <a:spcPct val="100000"/>
              </a:lnSpc>
              <a:spcBef>
                <a:spcPct val="20000"/>
              </a:spcBef>
              <a:spcAft>
                <a:spcPct val="0"/>
              </a:spcAft>
              <a:buSzPct val="100000"/>
              <a:buFontTx/>
              <a:buChar char="–"/>
              <a:defRPr sz="28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2pPr>
            <a:lvl3pPr marL="1143000" indent="-228600" algn="l" rtl="0" eaLnBrk="1" fontAlgn="base" latinLnBrk="1" hangingPunct="1">
              <a:lnSpc>
                <a:spcPct val="100000"/>
              </a:lnSpc>
              <a:spcBef>
                <a:spcPct val="20000"/>
              </a:spcBef>
              <a:spcAft>
                <a:spcPct val="0"/>
              </a:spcAft>
              <a:buSzPct val="100000"/>
              <a:buFontTx/>
              <a:buChar char="•"/>
              <a:defRPr sz="24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3pPr>
            <a:lvl4pPr marL="16002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4pPr>
            <a:lvl5pPr marL="2057400" indent="-228600" algn="l" rtl="0" eaLnBrk="1" fontAlgn="base" latinLnBrk="1" hangingPunct="1">
              <a:lnSpc>
                <a:spcPct val="100000"/>
              </a:lnSpc>
              <a:spcBef>
                <a:spcPct val="20000"/>
              </a:spcBef>
              <a:spcAft>
                <a:spcPct val="0"/>
              </a:spcAft>
              <a:buSzPct val="100000"/>
              <a:buFontTx/>
              <a:buChar char="»"/>
              <a:defRPr sz="2000" b="0" i="0" u="none" baseline="0">
                <a:solidFill>
                  <a:schemeClr val="dk1"/>
                </a:solidFill>
                <a:latin typeface="Arial" panose="020B0604020202020204" pitchFamily="34" charset="0"/>
                <a:ea typeface="宋体" panose="02010600030101010101" pitchFamily="2" charset="-122"/>
                <a:sym typeface="Arial" panose="020B0604020202020204" pitchFamily="34" charset="0"/>
              </a:defRPr>
            </a:lvl5pPr>
          </a:lstStyle>
          <a:p>
            <a:pPr lvl="0">
              <a:lnSpc>
                <a:spcPct val="80000"/>
              </a:lnSpc>
              <a:buFontTx/>
              <a:buNone/>
            </a:pPr>
            <a:r>
              <a:rPr lang="zh-TW" altLang="en-US" sz="2000"/>
              <a:t>     </a:t>
            </a:r>
            <a:r>
              <a:rPr lang="zh-CN" altLang="en-US" sz="2000">
                <a:solidFill>
                  <a:srgbClr val="0000FF"/>
                </a:solidFill>
              </a:rPr>
              <a:t>依据</a:t>
            </a:r>
            <a:r>
              <a:rPr lang="zh-CN" altLang="en-US" sz="2000">
                <a:solidFill>
                  <a:srgbClr val="0000FF"/>
                </a:solidFill>
              </a:rPr>
              <a:t>GB13690—92&lt;&lt;</a:t>
            </a:r>
            <a:r>
              <a:rPr lang="zh-CN" altLang="en-US" sz="2000">
                <a:solidFill>
                  <a:srgbClr val="0000FF"/>
                </a:solidFill>
              </a:rPr>
              <a:t>常用危险化学品的分类及标志</a:t>
            </a:r>
            <a:r>
              <a:rPr lang="zh-CN" altLang="en-US" sz="2000">
                <a:solidFill>
                  <a:srgbClr val="0000FF"/>
                </a:solidFill>
              </a:rPr>
              <a:t>&gt;&gt;</a:t>
            </a:r>
            <a:r>
              <a:rPr lang="zh-CN" altLang="en-US" sz="2000">
                <a:solidFill>
                  <a:srgbClr val="0000FF"/>
                </a:solidFill>
              </a:rPr>
              <a:t>和</a:t>
            </a:r>
            <a:r>
              <a:rPr lang="zh-CN" altLang="en-US" sz="2000">
                <a:solidFill>
                  <a:srgbClr val="0000FF"/>
                </a:solidFill>
              </a:rPr>
              <a:t>GB 6944-2005&lt;&lt;</a:t>
            </a:r>
            <a:r>
              <a:rPr lang="zh-CN" altLang="en-US" sz="2000">
                <a:solidFill>
                  <a:srgbClr val="0000FF"/>
                </a:solidFill>
              </a:rPr>
              <a:t>危</a:t>
            </a:r>
            <a:endParaRPr lang="zh-CN" altLang="en-US" sz="2000">
              <a:solidFill>
                <a:srgbClr val="0000FF"/>
              </a:solidFill>
            </a:endParaRPr>
          </a:p>
          <a:p>
            <a:pPr lvl="0">
              <a:lnSpc>
                <a:spcPct val="80000"/>
              </a:lnSpc>
              <a:buFontTx/>
              <a:buNone/>
            </a:pPr>
            <a:r>
              <a:rPr lang="zh-CN" altLang="en-US" sz="2000">
                <a:solidFill>
                  <a:srgbClr val="0000FF"/>
                </a:solidFill>
              </a:rPr>
              <a:t>险货物分类和品名编号</a:t>
            </a:r>
            <a:r>
              <a:rPr lang="zh-CN" altLang="en-US" sz="2000">
                <a:solidFill>
                  <a:srgbClr val="0000FF"/>
                </a:solidFill>
              </a:rPr>
              <a:t>&gt;&gt;</a:t>
            </a:r>
            <a:r>
              <a:rPr lang="zh-CN" altLang="en-US" sz="2000">
                <a:solidFill>
                  <a:srgbClr val="0000FF"/>
                </a:solidFill>
              </a:rPr>
              <a:t>两个国家标准将化学品按其危险性分为</a:t>
            </a:r>
            <a:r>
              <a:rPr lang="zh-CN" altLang="en-US" sz="2000">
                <a:solidFill>
                  <a:srgbClr val="0000FF"/>
                </a:solidFill>
              </a:rPr>
              <a:t>8</a:t>
            </a:r>
            <a:r>
              <a:rPr lang="zh-CN" altLang="en-US" sz="2000">
                <a:solidFill>
                  <a:srgbClr val="0000FF"/>
                </a:solidFill>
              </a:rPr>
              <a:t>大类。</a:t>
            </a:r>
            <a:endParaRPr lang="zh-CN" altLang="en-US" sz="2000">
              <a:solidFill>
                <a:srgbClr val="0000FF"/>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97163"/>
                                        </p:tgtEl>
                                        <p:attrNameLst>
                                          <p:attrName>style.visibility</p:attrName>
                                        </p:attrNameLst>
                                      </p:cBhvr>
                                      <p:to>
                                        <p:strVal val="visible"/>
                                      </p:to>
                                    </p:set>
                                    <p:animEffect transition="in" filter="fade">
                                      <p:cBhvr>
                                        <p:cTn id="7" dur="1000"/>
                                        <p:tgtEl>
                                          <p:spTgt spid="2097163"/>
                                        </p:tgtEl>
                                      </p:cBhvr>
                                    </p:animEffect>
                                    <p:anim calcmode="lin" valueType="num">
                                      <p:cBhvr>
                                        <p:cTn id="8" dur="1000" fill="hold"/>
                                        <p:tgtEl>
                                          <p:spTgt spid="2097163"/>
                                        </p:tgtEl>
                                        <p:attrNameLst>
                                          <p:attrName>ppt_x</p:attrName>
                                        </p:attrNameLst>
                                      </p:cBhvr>
                                      <p:tavLst>
                                        <p:tav tm="0">
                                          <p:val>
                                            <p:strVal val="#ppt_x"/>
                                          </p:val>
                                        </p:tav>
                                        <p:tav tm="100000">
                                          <p:val>
                                            <p:strVal val="#ppt_x"/>
                                          </p:val>
                                        </p:tav>
                                      </p:tavLst>
                                    </p:anim>
                                    <p:anim calcmode="lin" valueType="num">
                                      <p:cBhvr>
                                        <p:cTn id="9" dur="1000" fill="hold"/>
                                        <p:tgtEl>
                                          <p:spTgt spid="20971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97165"/>
                                        </p:tgtEl>
                                        <p:attrNameLst>
                                          <p:attrName>style.visibility</p:attrName>
                                        </p:attrNameLst>
                                      </p:cBhvr>
                                      <p:to>
                                        <p:strVal val="visible"/>
                                      </p:to>
                                    </p:set>
                                    <p:animEffect transition="in" filter="fade">
                                      <p:cBhvr>
                                        <p:cTn id="12" dur="1000"/>
                                        <p:tgtEl>
                                          <p:spTgt spid="2097165"/>
                                        </p:tgtEl>
                                      </p:cBhvr>
                                    </p:animEffect>
                                    <p:anim calcmode="lin" valueType="num">
                                      <p:cBhvr>
                                        <p:cTn id="13" dur="1000" fill="hold"/>
                                        <p:tgtEl>
                                          <p:spTgt spid="2097165"/>
                                        </p:tgtEl>
                                        <p:attrNameLst>
                                          <p:attrName>ppt_x</p:attrName>
                                        </p:attrNameLst>
                                      </p:cBhvr>
                                      <p:tavLst>
                                        <p:tav tm="0">
                                          <p:val>
                                            <p:strVal val="#ppt_x"/>
                                          </p:val>
                                        </p:tav>
                                        <p:tav tm="100000">
                                          <p:val>
                                            <p:strVal val="#ppt_x"/>
                                          </p:val>
                                        </p:tav>
                                      </p:tavLst>
                                    </p:anim>
                                    <p:anim calcmode="lin" valueType="num">
                                      <p:cBhvr>
                                        <p:cTn id="14" dur="1000" fill="hold"/>
                                        <p:tgtEl>
                                          <p:spTgt spid="209716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097164"/>
                                        </p:tgtEl>
                                        <p:attrNameLst>
                                          <p:attrName>style.visibility</p:attrName>
                                        </p:attrNameLst>
                                      </p:cBhvr>
                                      <p:to>
                                        <p:strVal val="visible"/>
                                      </p:to>
                                    </p:set>
                                    <p:animEffect transition="in" filter="fade">
                                      <p:cBhvr>
                                        <p:cTn id="17" dur="1000"/>
                                        <p:tgtEl>
                                          <p:spTgt spid="2097164"/>
                                        </p:tgtEl>
                                      </p:cBhvr>
                                    </p:animEffect>
                                    <p:anim calcmode="lin" valueType="num">
                                      <p:cBhvr>
                                        <p:cTn id="18" dur="1000" fill="hold"/>
                                        <p:tgtEl>
                                          <p:spTgt spid="2097164"/>
                                        </p:tgtEl>
                                        <p:attrNameLst>
                                          <p:attrName>ppt_x</p:attrName>
                                        </p:attrNameLst>
                                      </p:cBhvr>
                                      <p:tavLst>
                                        <p:tav tm="0">
                                          <p:val>
                                            <p:strVal val="#ppt_x"/>
                                          </p:val>
                                        </p:tav>
                                        <p:tav tm="100000">
                                          <p:val>
                                            <p:strVal val="#ppt_x"/>
                                          </p:val>
                                        </p:tav>
                                      </p:tavLst>
                                    </p:anim>
                                    <p:anim calcmode="lin" valueType="num">
                                      <p:cBhvr>
                                        <p:cTn id="19" dur="1000" fill="hold"/>
                                        <p:tgtEl>
                                          <p:spTgt spid="209716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39" presetClass="entr" presetSubtype="0" accel="100000" fill="hold" nodeType="afterEffect">
                                  <p:stCondLst>
                                    <p:cond delay="0"/>
                                  </p:stCondLst>
                                  <p:childTnLst>
                                    <p:set>
                                      <p:cBhvr>
                                        <p:cTn id="22" dur="1" fill="hold">
                                          <p:stCondLst>
                                            <p:cond delay="0"/>
                                          </p:stCondLst>
                                        </p:cTn>
                                        <p:tgtEl>
                                          <p:spTgt spid="1048644">
                                            <p:txEl>
                                              <p:pRg st="0" end="0"/>
                                            </p:txEl>
                                          </p:spTgt>
                                        </p:tgtEl>
                                        <p:attrNameLst>
                                          <p:attrName>style.visibility</p:attrName>
                                        </p:attrNameLst>
                                      </p:cBhvr>
                                      <p:to>
                                        <p:strVal val="visible"/>
                                      </p:to>
                                    </p:set>
                                    <p:anim calcmode="lin" valueType="num">
                                      <p:cBhvr>
                                        <p:cTn id="23" dur="500" fill="hold"/>
                                        <p:tgtEl>
                                          <p:spTgt spid="104864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104864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104864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104864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39" presetClass="entr" presetSubtype="0" accel="100000" fill="hold" nodeType="afterEffect">
                                  <p:stCondLst>
                                    <p:cond delay="0"/>
                                  </p:stCondLst>
                                  <p:childTnLst>
                                    <p:set>
                                      <p:cBhvr>
                                        <p:cTn id="29" dur="1" fill="hold">
                                          <p:stCondLst>
                                            <p:cond delay="0"/>
                                          </p:stCondLst>
                                        </p:cTn>
                                        <p:tgtEl>
                                          <p:spTgt spid="1048644">
                                            <p:txEl>
                                              <p:pRg st="1" end="1"/>
                                            </p:txEl>
                                          </p:spTgt>
                                        </p:tgtEl>
                                        <p:attrNameLst>
                                          <p:attrName>style.visibility</p:attrName>
                                        </p:attrNameLst>
                                      </p:cBhvr>
                                      <p:to>
                                        <p:strVal val="visible"/>
                                      </p:to>
                                    </p:set>
                                    <p:anim calcmode="lin" valueType="num">
                                      <p:cBhvr>
                                        <p:cTn id="30" dur="500" fill="hold"/>
                                        <p:tgtEl>
                                          <p:spTgt spid="1048644">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1048644">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1048644">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1048644">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2000"/>
                            </p:stCondLst>
                            <p:childTnLst>
                              <p:par>
                                <p:cTn id="35" presetID="39" presetClass="entr" presetSubtype="0" accel="100000" fill="hold" nodeType="afterEffect">
                                  <p:stCondLst>
                                    <p:cond delay="0"/>
                                  </p:stCondLst>
                                  <p:childTnLst>
                                    <p:set>
                                      <p:cBhvr>
                                        <p:cTn id="36" dur="1" fill="hold">
                                          <p:stCondLst>
                                            <p:cond delay="0"/>
                                          </p:stCondLst>
                                        </p:cTn>
                                        <p:tgtEl>
                                          <p:spTgt spid="1048644">
                                            <p:txEl>
                                              <p:pRg st="2" end="2"/>
                                            </p:txEl>
                                          </p:spTgt>
                                        </p:tgtEl>
                                        <p:attrNameLst>
                                          <p:attrName>style.visibility</p:attrName>
                                        </p:attrNameLst>
                                      </p:cBhvr>
                                      <p:to>
                                        <p:strVal val="visible"/>
                                      </p:to>
                                    </p:set>
                                    <p:anim calcmode="lin" valueType="num">
                                      <p:cBhvr>
                                        <p:cTn id="37" dur="500" fill="hold"/>
                                        <p:tgtEl>
                                          <p:spTgt spid="104864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8" dur="500" fill="hold"/>
                                        <p:tgtEl>
                                          <p:spTgt spid="104864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9" dur="500" fill="hold"/>
                                        <p:tgtEl>
                                          <p:spTgt spid="104864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40" dur="500" fill="hold"/>
                                        <p:tgtEl>
                                          <p:spTgt spid="1048644">
                                            <p:txEl>
                                              <p:pRg st="2" end="2"/>
                                            </p:txEl>
                                          </p:spTgt>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39" presetClass="entr" presetSubtype="0" accel="100000" fill="hold" nodeType="afterEffect">
                                  <p:stCondLst>
                                    <p:cond delay="0"/>
                                  </p:stCondLst>
                                  <p:childTnLst>
                                    <p:set>
                                      <p:cBhvr>
                                        <p:cTn id="43" dur="1" fill="hold">
                                          <p:stCondLst>
                                            <p:cond delay="0"/>
                                          </p:stCondLst>
                                        </p:cTn>
                                        <p:tgtEl>
                                          <p:spTgt spid="1048644">
                                            <p:txEl>
                                              <p:pRg st="3" end="3"/>
                                            </p:txEl>
                                          </p:spTgt>
                                        </p:tgtEl>
                                        <p:attrNameLst>
                                          <p:attrName>style.visibility</p:attrName>
                                        </p:attrNameLst>
                                      </p:cBhvr>
                                      <p:to>
                                        <p:strVal val="visible"/>
                                      </p:to>
                                    </p:set>
                                    <p:anim calcmode="lin" valueType="num">
                                      <p:cBhvr>
                                        <p:cTn id="44" dur="500" fill="hold"/>
                                        <p:tgtEl>
                                          <p:spTgt spid="104864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104864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104864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1048644">
                                            <p:txEl>
                                              <p:pRg st="3" end="3"/>
                                            </p:txEl>
                                          </p:spTgt>
                                        </p:tgtEl>
                                        <p:attrNameLst>
                                          <p:attrName>ppt_y</p:attrName>
                                        </p:attrNameLst>
                                      </p:cBhvr>
                                      <p:tavLst>
                                        <p:tav tm="0">
                                          <p:val>
                                            <p:strVal val="#ppt_y"/>
                                          </p:val>
                                        </p:tav>
                                        <p:tav tm="100000">
                                          <p:val>
                                            <p:strVal val="#ppt_y"/>
                                          </p:val>
                                        </p:tav>
                                      </p:tavLst>
                                    </p:anim>
                                  </p:childTnLst>
                                </p:cTn>
                              </p:par>
                            </p:childTnLst>
                          </p:cTn>
                        </p:par>
                        <p:par>
                          <p:cTn id="48" fill="hold">
                            <p:stCondLst>
                              <p:cond delay="3000"/>
                            </p:stCondLst>
                            <p:childTnLst>
                              <p:par>
                                <p:cTn id="49" presetID="39" presetClass="entr" presetSubtype="0" accel="100000" fill="hold" nodeType="afterEffect">
                                  <p:stCondLst>
                                    <p:cond delay="0"/>
                                  </p:stCondLst>
                                  <p:childTnLst>
                                    <p:set>
                                      <p:cBhvr>
                                        <p:cTn id="50" dur="1" fill="hold">
                                          <p:stCondLst>
                                            <p:cond delay="0"/>
                                          </p:stCondLst>
                                        </p:cTn>
                                        <p:tgtEl>
                                          <p:spTgt spid="1048644">
                                            <p:txEl>
                                              <p:pRg st="4" end="4"/>
                                            </p:txEl>
                                          </p:spTgt>
                                        </p:tgtEl>
                                        <p:attrNameLst>
                                          <p:attrName>style.visibility</p:attrName>
                                        </p:attrNameLst>
                                      </p:cBhvr>
                                      <p:to>
                                        <p:strVal val="visible"/>
                                      </p:to>
                                    </p:set>
                                    <p:anim calcmode="lin" valueType="num">
                                      <p:cBhvr>
                                        <p:cTn id="51" dur="500" fill="hold"/>
                                        <p:tgtEl>
                                          <p:spTgt spid="104864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2" dur="500" fill="hold"/>
                                        <p:tgtEl>
                                          <p:spTgt spid="104864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3" dur="500" fill="hold"/>
                                        <p:tgtEl>
                                          <p:spTgt spid="104864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54" dur="500" fill="hold"/>
                                        <p:tgtEl>
                                          <p:spTgt spid="1048644">
                                            <p:txEl>
                                              <p:pRg st="4" end="4"/>
                                            </p:txEl>
                                          </p:spTgt>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39" presetClass="entr" presetSubtype="0" accel="100000" fill="hold" nodeType="afterEffect">
                                  <p:stCondLst>
                                    <p:cond delay="0"/>
                                  </p:stCondLst>
                                  <p:childTnLst>
                                    <p:set>
                                      <p:cBhvr>
                                        <p:cTn id="57" dur="1" fill="hold">
                                          <p:stCondLst>
                                            <p:cond delay="0"/>
                                          </p:stCondLst>
                                        </p:cTn>
                                        <p:tgtEl>
                                          <p:spTgt spid="1048644">
                                            <p:txEl>
                                              <p:pRg st="5" end="5"/>
                                            </p:txEl>
                                          </p:spTgt>
                                        </p:tgtEl>
                                        <p:attrNameLst>
                                          <p:attrName>style.visibility</p:attrName>
                                        </p:attrNameLst>
                                      </p:cBhvr>
                                      <p:to>
                                        <p:strVal val="visible"/>
                                      </p:to>
                                    </p:set>
                                    <p:anim calcmode="lin" valueType="num">
                                      <p:cBhvr>
                                        <p:cTn id="58" dur="500" fill="hold"/>
                                        <p:tgtEl>
                                          <p:spTgt spid="1048644">
                                            <p:txEl>
                                              <p:pRg st="5" end="5"/>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9" dur="500" fill="hold"/>
                                        <p:tgtEl>
                                          <p:spTgt spid="1048644">
                                            <p:txEl>
                                              <p:pRg st="5" end="5"/>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0" dur="500" fill="hold"/>
                                        <p:tgtEl>
                                          <p:spTgt spid="1048644">
                                            <p:txEl>
                                              <p:pRg st="5" end="5"/>
                                            </p:txEl>
                                          </p:spTgt>
                                        </p:tgtEl>
                                        <p:attrNameLst>
                                          <p:attrName>ppt_x</p:attrName>
                                        </p:attrNameLst>
                                      </p:cBhvr>
                                      <p:tavLst>
                                        <p:tav tm="0">
                                          <p:val>
                                            <p:strVal val="#ppt_x-.3"/>
                                          </p:val>
                                        </p:tav>
                                        <p:tav tm="50000">
                                          <p:val>
                                            <p:strVal val="#ppt_x"/>
                                          </p:val>
                                        </p:tav>
                                        <p:tav tm="100000">
                                          <p:val>
                                            <p:strVal val="#ppt_x"/>
                                          </p:val>
                                        </p:tav>
                                      </p:tavLst>
                                    </p:anim>
                                    <p:anim calcmode="lin" valueType="num">
                                      <p:cBhvr>
                                        <p:cTn id="61" dur="500" fill="hold"/>
                                        <p:tgtEl>
                                          <p:spTgt spid="1048644">
                                            <p:txEl>
                                              <p:pRg st="5" end="5"/>
                                            </p:txEl>
                                          </p:spTgt>
                                        </p:tgtEl>
                                        <p:attrNameLst>
                                          <p:attrName>ppt_y</p:attrName>
                                        </p:attrNameLst>
                                      </p:cBhvr>
                                      <p:tavLst>
                                        <p:tav tm="0">
                                          <p:val>
                                            <p:strVal val="#ppt_y"/>
                                          </p:val>
                                        </p:tav>
                                        <p:tav tm="100000">
                                          <p:val>
                                            <p:strVal val="#ppt_y"/>
                                          </p:val>
                                        </p:tav>
                                      </p:tavLst>
                                    </p:anim>
                                  </p:childTnLst>
                                </p:cTn>
                              </p:par>
                            </p:childTnLst>
                          </p:cTn>
                        </p:par>
                        <p:par>
                          <p:cTn id="62" fill="hold">
                            <p:stCondLst>
                              <p:cond delay="4000"/>
                            </p:stCondLst>
                            <p:childTnLst>
                              <p:par>
                                <p:cTn id="63" presetID="39" presetClass="entr" presetSubtype="0" accel="100000" fill="hold" nodeType="afterEffect">
                                  <p:stCondLst>
                                    <p:cond delay="0"/>
                                  </p:stCondLst>
                                  <p:childTnLst>
                                    <p:set>
                                      <p:cBhvr>
                                        <p:cTn id="64" dur="1" fill="hold">
                                          <p:stCondLst>
                                            <p:cond delay="0"/>
                                          </p:stCondLst>
                                        </p:cTn>
                                        <p:tgtEl>
                                          <p:spTgt spid="1048644">
                                            <p:txEl>
                                              <p:pRg st="6" end="6"/>
                                            </p:txEl>
                                          </p:spTgt>
                                        </p:tgtEl>
                                        <p:attrNameLst>
                                          <p:attrName>style.visibility</p:attrName>
                                        </p:attrNameLst>
                                      </p:cBhvr>
                                      <p:to>
                                        <p:strVal val="visible"/>
                                      </p:to>
                                    </p:set>
                                    <p:anim calcmode="lin" valueType="num">
                                      <p:cBhvr>
                                        <p:cTn id="65" dur="500" fill="hold"/>
                                        <p:tgtEl>
                                          <p:spTgt spid="1048644">
                                            <p:txEl>
                                              <p:pRg st="6" end="6"/>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048644">
                                            <p:txEl>
                                              <p:pRg st="6" end="6"/>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048644">
                                            <p:txEl>
                                              <p:pRg st="6" end="6"/>
                                            </p:txEl>
                                          </p:spTgt>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048644">
                                            <p:txEl>
                                              <p:pRg st="6" end="6"/>
                                            </p:txEl>
                                          </p:spTgt>
                                        </p:tgtEl>
                                        <p:attrNameLst>
                                          <p:attrName>ppt_y</p:attrName>
                                        </p:attrNameLst>
                                      </p:cBhvr>
                                      <p:tavLst>
                                        <p:tav tm="0">
                                          <p:val>
                                            <p:strVal val="#ppt_y"/>
                                          </p:val>
                                        </p:tav>
                                        <p:tav tm="100000">
                                          <p:val>
                                            <p:strVal val="#ppt_y"/>
                                          </p:val>
                                        </p:tav>
                                      </p:tavLst>
                                    </p:anim>
                                  </p:childTnLst>
                                </p:cTn>
                              </p:par>
                            </p:childTnLst>
                          </p:cTn>
                        </p:par>
                        <p:par>
                          <p:cTn id="69" fill="hold">
                            <p:stCondLst>
                              <p:cond delay="4500"/>
                            </p:stCondLst>
                            <p:childTnLst>
                              <p:par>
                                <p:cTn id="70" presetID="39" presetClass="entr" presetSubtype="0" accel="100000" fill="hold" nodeType="afterEffect">
                                  <p:stCondLst>
                                    <p:cond delay="0"/>
                                  </p:stCondLst>
                                  <p:childTnLst>
                                    <p:set>
                                      <p:cBhvr>
                                        <p:cTn id="71" dur="1" fill="hold">
                                          <p:stCondLst>
                                            <p:cond delay="0"/>
                                          </p:stCondLst>
                                        </p:cTn>
                                        <p:tgtEl>
                                          <p:spTgt spid="1048644">
                                            <p:txEl>
                                              <p:pRg st="7" end="7"/>
                                            </p:txEl>
                                          </p:spTgt>
                                        </p:tgtEl>
                                        <p:attrNameLst>
                                          <p:attrName>style.visibility</p:attrName>
                                        </p:attrNameLst>
                                      </p:cBhvr>
                                      <p:to>
                                        <p:strVal val="visible"/>
                                      </p:to>
                                    </p:set>
                                    <p:anim calcmode="lin" valueType="num">
                                      <p:cBhvr>
                                        <p:cTn id="72" dur="500" fill="hold"/>
                                        <p:tgtEl>
                                          <p:spTgt spid="1048644">
                                            <p:txEl>
                                              <p:pRg st="7" end="7"/>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73" dur="500" fill="hold"/>
                                        <p:tgtEl>
                                          <p:spTgt spid="1048644">
                                            <p:txEl>
                                              <p:pRg st="7" end="7"/>
                                            </p:txEl>
                                          </p:spTgt>
                                        </p:tgtEl>
                                        <p:attrNameLst>
                                          <p:attrName>ppt_w</p:attrName>
                                        </p:attrNameLst>
                                      </p:cBhvr>
                                      <p:tavLst>
                                        <p:tav tm="0">
                                          <p:val>
                                            <p:strVal val="#ppt_w+.3"/>
                                          </p:val>
                                        </p:tav>
                                        <p:tav tm="50000">
                                          <p:val>
                                            <p:strVal val="#ppt_w+.3"/>
                                          </p:val>
                                        </p:tav>
                                        <p:tav tm="100000">
                                          <p:val>
                                            <p:strVal val="#ppt_w"/>
                                          </p:val>
                                        </p:tav>
                                      </p:tavLst>
                                    </p:anim>
                                    <p:anim calcmode="lin" valueType="num">
                                      <p:cBhvr>
                                        <p:cTn id="74" dur="500" fill="hold"/>
                                        <p:tgtEl>
                                          <p:spTgt spid="1048644">
                                            <p:txEl>
                                              <p:pRg st="7" end="7"/>
                                            </p:txEl>
                                          </p:spTgt>
                                        </p:tgtEl>
                                        <p:attrNameLst>
                                          <p:attrName>ppt_x</p:attrName>
                                        </p:attrNameLst>
                                      </p:cBhvr>
                                      <p:tavLst>
                                        <p:tav tm="0">
                                          <p:val>
                                            <p:strVal val="#ppt_x-.3"/>
                                          </p:val>
                                        </p:tav>
                                        <p:tav tm="50000">
                                          <p:val>
                                            <p:strVal val="#ppt_x"/>
                                          </p:val>
                                        </p:tav>
                                        <p:tav tm="100000">
                                          <p:val>
                                            <p:strVal val="#ppt_x"/>
                                          </p:val>
                                        </p:tav>
                                      </p:tavLst>
                                    </p:anim>
                                    <p:anim calcmode="lin" valueType="num">
                                      <p:cBhvr>
                                        <p:cTn id="75" dur="500" fill="hold"/>
                                        <p:tgtEl>
                                          <p:spTgt spid="104864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383" name=""/>
        <p:cNvGrpSpPr/>
        <p:nvPr/>
      </p:nvGrpSpPr>
      <p:grpSpPr>
        <a:xfrm>
          <a:off x="0" y="0"/>
          <a:ext cx="0" cy="0"/>
          <a:chOff x="0" y="0"/>
          <a:chExt cx="0" cy="0"/>
        </a:xfrm>
      </p:grpSpPr>
      <p:pic>
        <p:nvPicPr>
          <p:cNvPr id="2097266" name="图片 3"/>
          <p:cNvPicPr>
            <a:picLocks noChangeAspect="1"/>
          </p:cNvPicPr>
          <p:nvPr/>
        </p:nvPicPr>
        <p:blipFill>
          <a:blip r:embed="rId1"/>
          <a:stretch>
            <a:fillRect/>
          </a:stretch>
        </p:blipFill>
        <p:spPr>
          <a:xfrm>
            <a:off x="7326842" y="2857983"/>
            <a:ext cx="3965272" cy="4000017"/>
          </a:xfrm>
          <a:prstGeom prst="rect">
            <a:avLst/>
          </a:prstGeom>
        </p:spPr>
      </p:pic>
      <p:sp>
        <p:nvSpPr>
          <p:cNvPr id="1049308" name="Rectangle 2"/>
          <p:cNvSpPr>
            <a:spLocks noChangeArrowheads="1"/>
          </p:cNvSpPr>
          <p:nvPr/>
        </p:nvSpPr>
        <p:spPr bwMode="auto">
          <a:xfrm>
            <a:off x="-16933" y="3543014"/>
            <a:ext cx="7343775" cy="1015663"/>
          </a:xfrm>
          <a:prstGeom prst="rect">
            <a:avLst/>
          </a:prstGeom>
          <a:noFill/>
          <a:ln>
            <a:noFill/>
          </a:ln>
          <a:effectLst>
            <a:outerShdw dist="107763" dir="2700000" algn="ctr" rotWithShape="0">
              <a:schemeClr val="bg2"/>
            </a:outerShdw>
          </a:effectLst>
        </p:spPr>
        <p:txBody>
          <a:bodyPr anchor="ctr">
            <a:spAutoFit/>
          </a:bodyPr>
          <a:p>
            <a:pPr algn="ctr"/>
            <a:r>
              <a:rPr lang="zh-CN" altLang="en-US" sz="6000" b="1" dirty="0">
                <a:solidFill>
                  <a:schemeClr val="accent2">
                    <a:lumMod val="50000"/>
                  </a:schemeClr>
                </a:solidFill>
                <a:latin typeface="+mn-ea"/>
              </a:rPr>
              <a:t>感谢您的聆听</a:t>
            </a:r>
            <a:endParaRPr lang="zh-CN" altLang="en-US" sz="6000" b="1" dirty="0">
              <a:solidFill>
                <a:schemeClr val="accent2">
                  <a:lumMod val="50000"/>
                </a:schemeClr>
              </a:solidFill>
              <a:latin typeface="+mn-ea"/>
            </a:endParaRPr>
          </a:p>
        </p:txBody>
      </p:sp>
      <p:pic>
        <p:nvPicPr>
          <p:cNvPr id="2097267" name="图片 5"/>
          <p:cNvPicPr>
            <a:picLocks noChangeAspect="1"/>
          </p:cNvPicPr>
          <p:nvPr/>
        </p:nvPicPr>
        <p:blipFill rotWithShape="1">
          <a:blip r:embed="rId2" cstate="print"/>
          <a:srcRect l="9404" t="27273" r="11926" b="33824"/>
          <a:stretch>
            <a:fillRect/>
          </a:stretch>
        </p:blipFill>
        <p:spPr>
          <a:xfrm>
            <a:off x="6923313" y="638629"/>
            <a:ext cx="4978401" cy="1407886"/>
          </a:xfrm>
          <a:prstGeom prst="rect">
            <a:avLst/>
          </a:prstGeom>
        </p:spPr>
      </p:pic>
      <p:sp>
        <p:nvSpPr>
          <p:cNvPr id="1049309" name="灯片编号占位符 10"/>
          <p:cNvSpPr>
            <a:spLocks noGrp="1"/>
          </p:cNvSpPr>
          <p:nvPr>
            <p:ph type="sldNum" sz="quarter" idx="12"/>
          </p:nvPr>
        </p:nvSpPr>
        <p:spPr/>
        <p:txBody>
          <a:bodyPr/>
          <a:p>
            <a:fld id="{E90B57B3-00C1-462E-97B3-2A396444F17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9308"/>
                                        </p:tgtEl>
                                        <p:attrNameLst>
                                          <p:attrName>style.visibility</p:attrName>
                                        </p:attrNameLst>
                                      </p:cBhvr>
                                      <p:to>
                                        <p:strVal val="visible"/>
                                      </p:to>
                                    </p:set>
                                    <p:animEffect transition="in" filter="wipe(left)">
                                      <p:cBhvr>
                                        <p:cTn id="7" dur="1250"/>
                                        <p:tgtEl>
                                          <p:spTgt spid="1049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30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16" name=""/>
        <p:cNvGrpSpPr/>
        <p:nvPr/>
      </p:nvGrpSpPr>
      <p:grpSpPr>
        <a:xfrm>
          <a:off x="0" y="0"/>
          <a:ext cx="0" cy="0"/>
          <a:chOff x="0" y="0"/>
          <a:chExt cx="0" cy="0"/>
        </a:xfrm>
      </p:grpSpPr>
      <p:sp>
        <p:nvSpPr>
          <p:cNvPr id="1048649" name="文本占位符 1"/>
          <p:cNvSpPr>
            <a:spLocks noGrp="1"/>
          </p:cNvSpPr>
          <p:nvPr>
            <p:ph type="body" sz="quarter" idx="13"/>
          </p:nvPr>
        </p:nvSpPr>
        <p:spPr/>
        <p:txBody>
          <a:bodyPr/>
          <a:p>
            <a:r>
              <a:rPr lang="zh-CN" altLang="en-US" dirty="0"/>
              <a:t>化学品危险性分类</a:t>
            </a:r>
            <a:endParaRPr lang="zh-CN" altLang="en-US" dirty="0"/>
          </a:p>
        </p:txBody>
      </p:sp>
      <p:sp>
        <p:nvSpPr>
          <p:cNvPr id="1048650" name="灯片编号占位符 2"/>
          <p:cNvSpPr>
            <a:spLocks noGrp="1"/>
          </p:cNvSpPr>
          <p:nvPr>
            <p:ph type="sldNum" sz="quarter" idx="12"/>
          </p:nvPr>
        </p:nvSpPr>
        <p:spPr/>
        <p:txBody>
          <a:bodyPr/>
          <a:p>
            <a:fld id="{E90B57B3-00C1-462E-97B3-2A396444F17F}" type="slidenum">
              <a:rPr lang="zh-CN" altLang="en-US" smtClean="0"/>
            </a:fld>
            <a:endParaRPr lang="zh-CN" altLang="en-US"/>
          </a:p>
        </p:txBody>
      </p:sp>
      <p:sp>
        <p:nvSpPr>
          <p:cNvPr id="1048651" name="Text Box 44"/>
          <p:cNvSpPr txBox="1">
            <a:spLocks noChangeArrowheads="1"/>
          </p:cNvSpPr>
          <p:nvPr/>
        </p:nvSpPr>
        <p:spPr bwMode="auto">
          <a:xfrm>
            <a:off x="1027644" y="2277998"/>
            <a:ext cx="5453063" cy="2542491"/>
          </a:xfrm>
          <a:prstGeom prst="rect">
            <a:avLst/>
          </a:prstGeom>
          <a:noFill/>
          <a:ln>
            <a:noFill/>
          </a:ln>
        </p:spPr>
        <p:txBody>
          <a:bodyPr>
            <a:spAutoFit/>
          </a:bodyPr>
          <a:lstStyle>
            <a:lvl1pPr indent="457200" defTabSz="720725">
              <a:defRPr>
                <a:solidFill>
                  <a:schemeClr val="tx1"/>
                </a:solidFill>
                <a:latin typeface="Calibri" panose="020F0502020204030204" pitchFamily="34" charset="0"/>
                <a:ea typeface="宋体" panose="02010600030101010101" pitchFamily="2" charset="-122"/>
              </a:defRPr>
            </a:lvl1pPr>
            <a:lvl2pPr marL="742950" indent="-285750" defTabSz="720725">
              <a:defRPr>
                <a:solidFill>
                  <a:schemeClr val="tx1"/>
                </a:solidFill>
                <a:latin typeface="Calibri" panose="020F0502020204030204" pitchFamily="34" charset="0"/>
                <a:ea typeface="宋体" panose="02010600030101010101" pitchFamily="2" charset="-122"/>
              </a:defRPr>
            </a:lvl2pPr>
            <a:lvl3pPr marL="1143000" indent="-228600" defTabSz="720725">
              <a:defRPr>
                <a:solidFill>
                  <a:schemeClr val="tx1"/>
                </a:solidFill>
                <a:latin typeface="Calibri" panose="020F0502020204030204" pitchFamily="34" charset="0"/>
                <a:ea typeface="宋体" panose="02010600030101010101" pitchFamily="2" charset="-122"/>
              </a:defRPr>
            </a:lvl3pPr>
            <a:lvl4pPr marL="1600200" indent="-228600" defTabSz="720725">
              <a:defRPr>
                <a:solidFill>
                  <a:schemeClr val="tx1"/>
                </a:solidFill>
                <a:latin typeface="Calibri" panose="020F0502020204030204" pitchFamily="34" charset="0"/>
                <a:ea typeface="宋体" panose="02010600030101010101" pitchFamily="2" charset="-122"/>
              </a:defRPr>
            </a:lvl4pPr>
            <a:lvl5pPr marL="2057400" indent="-228600" defTabSz="720725">
              <a:defRPr>
                <a:solidFill>
                  <a:schemeClr val="tx1"/>
                </a:solidFill>
                <a:latin typeface="Calibri" panose="020F0502020204030204" pitchFamily="34" charset="0"/>
                <a:ea typeface="宋体" panose="02010600030101010101" pitchFamily="2" charset="-122"/>
              </a:defRPr>
            </a:lvl5pPr>
            <a:lvl6pPr marL="25146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defTabSz="720725"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5000"/>
              </a:lnSpc>
            </a:pPr>
            <a:r>
              <a:rPr lang="zh-CN" altLang="en-US" sz="2000" dirty="0">
                <a:latin typeface="微软雅黑" panose="020B0503020204020204" pitchFamily="34" charset="-122"/>
                <a:ea typeface="微软雅黑" panose="020B0503020204020204" pitchFamily="34" charset="-122"/>
              </a:rPr>
              <a:t>本类化学品指在外界作用下（如受热、受摩擦、撞击等），能发生剧烈的化学反应，瞬时产生大量的气体和热量，使周围压力急骤上升，发生爆炸，对周围环境造成破坏的物品，不包括无整体爆炸危险，但具有燃烧、抛射及较小爆炸危险的物品。</a:t>
            </a:r>
            <a:endParaRPr lang="zh-CN" altLang="en-US" sz="2000" dirty="0">
              <a:latin typeface="微软雅黑" panose="020B0503020204020204" pitchFamily="34" charset="-122"/>
              <a:ea typeface="微软雅黑" panose="020B0503020204020204" pitchFamily="34" charset="-122"/>
            </a:endParaRPr>
          </a:p>
        </p:txBody>
      </p:sp>
      <p:sp>
        <p:nvSpPr>
          <p:cNvPr id="1048652" name="TextBox 53"/>
          <p:cNvSpPr txBox="1">
            <a:spLocks noChangeAspect="1" noChangeArrowheads="1"/>
          </p:cNvSpPr>
          <p:nvPr/>
        </p:nvSpPr>
        <p:spPr bwMode="auto">
          <a:xfrm>
            <a:off x="1222907" y="1557918"/>
            <a:ext cx="4329112" cy="523220"/>
          </a:xfrm>
          <a:prstGeom prst="rect">
            <a:avLst/>
          </a:prstGeom>
          <a:noFill/>
          <a:ln>
            <a:noFill/>
          </a:ln>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2800" b="1" dirty="0">
                <a:solidFill>
                  <a:schemeClr val="accent2">
                    <a:lumMod val="50000"/>
                  </a:schemeClr>
                </a:solidFill>
                <a:latin typeface="微软雅黑" panose="020B0503020204020204" pitchFamily="34" charset="-122"/>
                <a:ea typeface="微软雅黑" panose="020B0503020204020204" pitchFamily="34" charset="-122"/>
              </a:rPr>
              <a:t>爆炸品：</a:t>
            </a:r>
            <a:endParaRPr lang="zh-CN" altLang="en-US" sz="2800" b="1" dirty="0">
              <a:solidFill>
                <a:schemeClr val="accent2">
                  <a:lumMod val="50000"/>
                </a:schemeClr>
              </a:solidFill>
              <a:latin typeface="微软雅黑" panose="020B0503020204020204" pitchFamily="34" charset="-122"/>
              <a:ea typeface="微软雅黑" panose="020B0503020204020204" pitchFamily="34" charset="-122"/>
            </a:endParaRPr>
          </a:p>
        </p:txBody>
      </p:sp>
      <p:sp>
        <p:nvSpPr>
          <p:cNvPr id="1048653" name="矩形 6"/>
          <p:cNvSpPr/>
          <p:nvPr/>
        </p:nvSpPr>
        <p:spPr>
          <a:xfrm>
            <a:off x="1027644" y="1556331"/>
            <a:ext cx="98425" cy="505643"/>
          </a:xfrm>
          <a:prstGeom prst="rect">
            <a:avLst/>
          </a:prstGeom>
          <a:solidFill>
            <a:schemeClr val="accent2">
              <a:lumMod val="50000"/>
            </a:schemeClr>
          </a:solidFill>
          <a:ln>
            <a:solidFill>
              <a:schemeClr val="accent2">
                <a:lumMod val="50000"/>
              </a:schemeClr>
            </a:solidFill>
          </a:ln>
        </p:spPr>
        <p:style>
          <a:lnRef idx="1">
            <a:schemeClr val="accent6"/>
          </a:lnRef>
          <a:fillRef idx="3">
            <a:schemeClr val="accent6"/>
          </a:fillRef>
          <a:effectRef idx="2">
            <a:schemeClr val="accent6"/>
          </a:effectRef>
          <a:fontRef idx="minor">
            <a:schemeClr val="lt1"/>
          </a:fontRef>
        </p:style>
        <p:txBody>
          <a:bodyPr anchor="ctr"/>
          <a:p>
            <a:pPr algn="ctr" fontAlgn="auto">
              <a:spcBef>
                <a:spcPts val="0"/>
              </a:spcBef>
              <a:spcAft>
                <a:spcPts val="0"/>
              </a:spcAft>
            </a:pPr>
            <a:endParaRPr lang="en-US">
              <a:solidFill>
                <a:srgbClr val="FFC000"/>
              </a:solidFill>
            </a:endParaRPr>
          </a:p>
        </p:txBody>
      </p:sp>
      <p:pic>
        <p:nvPicPr>
          <p:cNvPr id="2097166" name="Picture 2"/>
          <p:cNvPicPr>
            <a:picLocks noChangeAspect="1" noChangeArrowheads="1"/>
          </p:cNvPicPr>
          <p:nvPr/>
        </p:nvPicPr>
        <p:blipFill rotWithShape="1">
          <a:blip r:embed="rId1"/>
          <a:srcRect l="11944" r="7591"/>
          <a:stretch>
            <a:fillRect/>
          </a:stretch>
        </p:blipFill>
        <p:spPr bwMode="auto">
          <a:xfrm>
            <a:off x="7692572" y="1054427"/>
            <a:ext cx="3077028" cy="5411441"/>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advClick="0" advTm="1000">
        <p:random/>
      </p:transition>
    </mc:Choice>
    <mc:Fallback>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097166"/>
                                        </p:tgtEl>
                                        <p:attrNameLst>
                                          <p:attrName>style.visibility</p:attrName>
                                        </p:attrNameLst>
                                      </p:cBhvr>
                                      <p:to>
                                        <p:strVal val="visible"/>
                                      </p:to>
                                    </p:set>
                                    <p:animEffect transition="in" filter="randombar(horizontal)">
                                      <p:cBhvr>
                                        <p:cTn id="7" dur="500"/>
                                        <p:tgtEl>
                                          <p:spTgt spid="209716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048653"/>
                                        </p:tgtEl>
                                        <p:attrNameLst>
                                          <p:attrName>style.visibility</p:attrName>
                                        </p:attrNameLst>
                                      </p:cBhvr>
                                      <p:to>
                                        <p:strVal val="visible"/>
                                      </p:to>
                                    </p:set>
                                    <p:anim calcmode="lin" valueType="num">
                                      <p:cBhvr additive="base">
                                        <p:cTn id="11" dur="500" fill="hold"/>
                                        <p:tgtEl>
                                          <p:spTgt spid="1048653"/>
                                        </p:tgtEl>
                                        <p:attrNameLst>
                                          <p:attrName>ppt_x</p:attrName>
                                        </p:attrNameLst>
                                      </p:cBhvr>
                                      <p:tavLst>
                                        <p:tav tm="0">
                                          <p:val>
                                            <p:strVal val="1+#ppt_w/2"/>
                                          </p:val>
                                        </p:tav>
                                        <p:tav tm="100000">
                                          <p:val>
                                            <p:strVal val="#ppt_x"/>
                                          </p:val>
                                        </p:tav>
                                      </p:tavLst>
                                    </p:anim>
                                    <p:anim calcmode="lin" valueType="num">
                                      <p:cBhvr additive="base">
                                        <p:cTn id="12" dur="500" fill="hold"/>
                                        <p:tgtEl>
                                          <p:spTgt spid="104865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00"/>
                                  </p:stCondLst>
                                  <p:iterate type="lt">
                                    <p:tmPct val="10000"/>
                                  </p:iterate>
                                  <p:childTnLst>
                                    <p:set>
                                      <p:cBhvr>
                                        <p:cTn id="14" dur="1" fill="hold">
                                          <p:stCondLst>
                                            <p:cond delay="0"/>
                                          </p:stCondLst>
                                        </p:cTn>
                                        <p:tgtEl>
                                          <p:spTgt spid="1048652"/>
                                        </p:tgtEl>
                                        <p:attrNameLst>
                                          <p:attrName>style.visibility</p:attrName>
                                        </p:attrNameLst>
                                      </p:cBhvr>
                                      <p:to>
                                        <p:strVal val="visible"/>
                                      </p:to>
                                    </p:set>
                                    <p:anim calcmode="lin" valueType="num">
                                      <p:cBhvr additive="base">
                                        <p:cTn id="15" dur="500" fill="hold"/>
                                        <p:tgtEl>
                                          <p:spTgt spid="1048652"/>
                                        </p:tgtEl>
                                        <p:attrNameLst>
                                          <p:attrName>ppt_x</p:attrName>
                                        </p:attrNameLst>
                                      </p:cBhvr>
                                      <p:tavLst>
                                        <p:tav tm="0">
                                          <p:val>
                                            <p:strVal val="1+#ppt_w/2"/>
                                          </p:val>
                                        </p:tav>
                                        <p:tav tm="100000">
                                          <p:val>
                                            <p:strVal val="#ppt_x"/>
                                          </p:val>
                                        </p:tav>
                                      </p:tavLst>
                                    </p:anim>
                                    <p:anim calcmode="lin" valueType="num">
                                      <p:cBhvr additive="base">
                                        <p:cTn id="16" dur="500" fill="hold"/>
                                        <p:tgtEl>
                                          <p:spTgt spid="1048652"/>
                                        </p:tgtEl>
                                        <p:attrNameLst>
                                          <p:attrName>ppt_y</p:attrName>
                                        </p:attrNameLst>
                                      </p:cBhvr>
                                      <p:tavLst>
                                        <p:tav tm="0">
                                          <p:val>
                                            <p:strVal val="#ppt_y"/>
                                          </p:val>
                                        </p:tav>
                                        <p:tav tm="100000">
                                          <p:val>
                                            <p:strVal val="#ppt_y"/>
                                          </p:val>
                                        </p:tav>
                                      </p:tavLst>
                                    </p:anim>
                                  </p:childTnLst>
                                </p:cTn>
                              </p:par>
                            </p:childTnLst>
                          </p:cTn>
                        </p:par>
                        <p:par>
                          <p:cTn id="17" fill="hold">
                            <p:stCondLst>
                              <p:cond delay="1349"/>
                            </p:stCondLst>
                            <p:childTnLst>
                              <p:par>
                                <p:cTn id="18" presetID="39" presetClass="entr" presetSubtype="0" accel="100000" fill="hold" grpId="0" nodeType="afterEffect">
                                  <p:stCondLst>
                                    <p:cond delay="0"/>
                                  </p:stCondLst>
                                  <p:childTnLst>
                                    <p:set>
                                      <p:cBhvr>
                                        <p:cTn id="19" dur="1" fill="hold">
                                          <p:stCondLst>
                                            <p:cond delay="0"/>
                                          </p:stCondLst>
                                        </p:cTn>
                                        <p:tgtEl>
                                          <p:spTgt spid="1048651"/>
                                        </p:tgtEl>
                                        <p:attrNameLst>
                                          <p:attrName>style.visibility</p:attrName>
                                        </p:attrNameLst>
                                      </p:cBhvr>
                                      <p:to>
                                        <p:strVal val="visible"/>
                                      </p:to>
                                    </p:set>
                                    <p:anim calcmode="lin" valueType="num">
                                      <p:cBhvr>
                                        <p:cTn id="20" dur="500" fill="hold"/>
                                        <p:tgtEl>
                                          <p:spTgt spid="1048651"/>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1048651"/>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1048651"/>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10486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1" grpId="0"/>
      <p:bldP spid="1048652" grpId="0"/>
      <p:bldP spid="1048653" grpId="0" animBg="1"/>
    </p:bldLst>
  </p:timing>
</p:sld>
</file>

<file path=ppt/theme/theme1.xml><?xml version="1.0" encoding="utf-8"?>
<a:theme xmlns:a="http://schemas.openxmlformats.org/drawingml/2006/main" name="www.33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3">
      <a:majorFont>
        <a:latin typeface="微软雅黑"/>
        <a:ea typeface="微软雅黑"/>
        <a:cs typeface=""/>
      </a:majorFont>
      <a:minorFont>
        <a:latin typeface="Impact"/>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7660</Words>
  <Application>WPS 演示</Application>
  <PresentationFormat/>
  <Paragraphs>920</Paragraphs>
  <Slides>80</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9</vt:i4>
      </vt:variant>
      <vt:variant>
        <vt:lpstr>幻灯片标题</vt:lpstr>
      </vt:variant>
      <vt:variant>
        <vt:i4>80</vt:i4>
      </vt:variant>
    </vt:vector>
  </HeadingPairs>
  <TitlesOfParts>
    <vt:vector size="100" baseType="lpstr">
      <vt:lpstr>Arial</vt:lpstr>
      <vt:lpstr>宋体</vt:lpstr>
      <vt:lpstr>Wingdings</vt:lpstr>
      <vt:lpstr>微软雅黑</vt:lpstr>
      <vt:lpstr>Calibri</vt:lpstr>
      <vt:lpstr>Impact</vt:lpstr>
      <vt:lpstr>Arial Unicode MS</vt:lpstr>
      <vt:lpstr>Times New Roman</vt:lpstr>
      <vt:lpstr>Switzerland</vt:lpstr>
      <vt:lpstr>Segoe Print</vt:lpstr>
      <vt:lpstr>www.33ppt.com</vt:lpstr>
      <vt:lpstr>MSPhotoEd.3</vt:lpstr>
      <vt:lpstr>MSPhotoEd.3</vt:lpstr>
      <vt:lpstr>CDraw5</vt:lpstr>
      <vt:lpstr>CDraw5</vt:lpstr>
      <vt:lpstr>CDraw5</vt:lpstr>
      <vt:lpstr>CDraw5</vt:lpstr>
      <vt:lpstr>CDraw5</vt:lpstr>
      <vt:lpstr>CDraw5</vt:lpstr>
      <vt:lpstr>CDraw5</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安全培训专题之危险化学品基础知识及事故处置对策PPT模板</dc:title>
  <dc:creator>www.33ppt.com</dc:creator>
  <cp:lastModifiedBy>行动</cp:lastModifiedBy>
  <cp:revision>2</cp:revision>
  <dcterms:created xsi:type="dcterms:W3CDTF">2021-07-08T08:39:13Z</dcterms:created>
  <dcterms:modified xsi:type="dcterms:W3CDTF">2021-07-08T08:48:02Z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c6b9351f98514a158629206f44af02bb</vt:lpwstr>
  </property>
</Properties>
</file>