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6" d="100"/>
          <a:sy n="36" d="100"/>
        </p:scale>
        <p:origin x="-14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2020/9/23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2020/9/23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2020/9/23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2020/9/23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2020/9/23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2020/9/23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2020/9/23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2020/9/23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2020/9/23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2020/9/23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2020/9/23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2020/9/23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7479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foaifoienoife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5563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/>
              <a:t>Eifefewf0[ewjf9we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5501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91292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全屏显示(4:3)</PresentationFormat>
  <Paragraphs>2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主题</vt:lpstr>
      <vt:lpstr>PowerPoint 演示文稿</vt:lpstr>
      <vt:lpstr>foaifoienoife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</dc:creator>
  <cp:lastModifiedBy>admin</cp:lastModifiedBy>
  <cp:revision>1</cp:revision>
  <dcterms:created xsi:type="dcterms:W3CDTF">2020-09-23T07:53:21Z</dcterms:created>
  <dcterms:modified xsi:type="dcterms:W3CDTF">2020-09-23T07:53:47Z</dcterms:modified>
</cp:coreProperties>
</file>