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4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foaifoienoife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56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Eifefewf0[ewjf9we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50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12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全屏显示(4:3)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foaifoienoife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2020-09-23T07:53:21Z</dcterms:created>
  <dcterms:modified xsi:type="dcterms:W3CDTF">2020-09-23T07:53:47Z</dcterms:modified>
</cp:coreProperties>
</file>