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1" r:id="rId3"/>
    <p:sldId id="262" r:id="rId4"/>
    <p:sldId id="273" r:id="rId5"/>
    <p:sldId id="274" r:id="rId6"/>
    <p:sldId id="275" r:id="rId7"/>
    <p:sldId id="276" r:id="rId8"/>
    <p:sldId id="277" r:id="rId9"/>
    <p:sldId id="278" r:id="rId10"/>
    <p:sldId id="296" r:id="rId11"/>
    <p:sldId id="297" r:id="rId12"/>
    <p:sldId id="298" r:id="rId13"/>
    <p:sldId id="299" r:id="rId14"/>
    <p:sldId id="300" r:id="rId15"/>
    <p:sldId id="301" r:id="rId16"/>
    <p:sldId id="279" r:id="rId17"/>
    <p:sldId id="292" r:id="rId18"/>
    <p:sldId id="293" r:id="rId19"/>
    <p:sldId id="294" r:id="rId20"/>
    <p:sldId id="295" r:id="rId21"/>
    <p:sldId id="263" r:id="rId22"/>
    <p:sldId id="264" r:id="rId23"/>
    <p:sldId id="265" r:id="rId24"/>
    <p:sldId id="266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8161D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F0E10-105A-4668-86FF-C105942FAFC8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F9E0E-A4D5-4BC5-B5C6-060E03450A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179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68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更多模板下载地址</a:t>
            </a:r>
            <a:r>
              <a:rPr lang="zh-CN" altLang="en-US" dirty="0" smtClean="0"/>
              <a:t>：</a:t>
            </a:r>
            <a:r>
              <a:rPr lang="en-US" altLang="zh-CN" dirty="0" smtClean="0"/>
              <a:t>http://www.1ppt.com</a:t>
            </a:r>
            <a:r>
              <a:rPr lang="zh-CN" altLang="en-US" dirty="0" smtClean="0"/>
              <a:t>（</a:t>
            </a:r>
            <a:r>
              <a:rPr lang="zh-CN" altLang="en-US" dirty="0"/>
              <a:t>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7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更多模板下载地址</a:t>
            </a:r>
            <a:r>
              <a:rPr lang="zh-CN" altLang="en-US" dirty="0" smtClean="0"/>
              <a:t>：</a:t>
            </a:r>
            <a:r>
              <a:rPr lang="en-US" altLang="zh-CN" dirty="0" smtClean="0"/>
              <a:t>http://www.1ppt.com</a:t>
            </a:r>
            <a:r>
              <a:rPr lang="zh-CN" altLang="en-US" dirty="0" smtClean="0"/>
              <a:t>（</a:t>
            </a:r>
            <a:r>
              <a:rPr lang="zh-CN" altLang="en-US" dirty="0"/>
              <a:t>复制链接到浏览器打开）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39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19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330365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/>
              <a:t>20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2340107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37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07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87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24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2020/8/6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400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113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772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2020/8/6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1pptmoban.com/" TargetMode="External"/><Relationship Id="rId2" Type="http://schemas.openxmlformats.org/officeDocument/2006/relationships/hyperlink" Target="http://www.51pptmoban.com/shejishi/StephenZh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4"/>
          <p:cNvSpPr>
            <a:spLocks/>
          </p:cNvSpPr>
          <p:nvPr/>
        </p:nvSpPr>
        <p:spPr bwMode="auto">
          <a:xfrm>
            <a:off x="-1397000" y="4586287"/>
            <a:ext cx="3214688" cy="2271713"/>
          </a:xfrm>
          <a:custGeom>
            <a:avLst/>
            <a:gdLst>
              <a:gd name="T0" fmla="*/ 0 w 2025"/>
              <a:gd name="T1" fmla="*/ 1424 h 1431"/>
              <a:gd name="T2" fmla="*/ 1001 w 2025"/>
              <a:gd name="T3" fmla="*/ 0 h 1431"/>
              <a:gd name="T4" fmla="*/ 2025 w 2025"/>
              <a:gd name="T5" fmla="*/ 1431 h 1431"/>
              <a:gd name="T6" fmla="*/ 0 w 2025"/>
              <a:gd name="T7" fmla="*/ 1424 h 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5" h="1431">
                <a:moveTo>
                  <a:pt x="0" y="1424"/>
                </a:moveTo>
                <a:lnTo>
                  <a:pt x="1001" y="0"/>
                </a:lnTo>
                <a:lnTo>
                  <a:pt x="2025" y="1431"/>
                </a:lnTo>
                <a:lnTo>
                  <a:pt x="0" y="1424"/>
                </a:lnTo>
                <a:close/>
              </a:path>
            </a:pathLst>
          </a:custGeom>
          <a:solidFill>
            <a:srgbClr val="E438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327025" y="4352925"/>
            <a:ext cx="2363788" cy="2227263"/>
          </a:xfrm>
          <a:custGeom>
            <a:avLst/>
            <a:gdLst>
              <a:gd name="T0" fmla="*/ 508 w 1489"/>
              <a:gd name="T1" fmla="*/ 0 h 1403"/>
              <a:gd name="T2" fmla="*/ 0 w 1489"/>
              <a:gd name="T3" fmla="*/ 1382 h 1403"/>
              <a:gd name="T4" fmla="*/ 1489 w 1489"/>
              <a:gd name="T5" fmla="*/ 1403 h 1403"/>
              <a:gd name="T6" fmla="*/ 508 w 1489"/>
              <a:gd name="T7" fmla="*/ 0 h 1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9" h="1403">
                <a:moveTo>
                  <a:pt x="508" y="0"/>
                </a:moveTo>
                <a:lnTo>
                  <a:pt x="0" y="1382"/>
                </a:lnTo>
                <a:lnTo>
                  <a:pt x="1489" y="1403"/>
                </a:lnTo>
                <a:lnTo>
                  <a:pt x="508" y="0"/>
                </a:lnTo>
                <a:close/>
              </a:path>
            </a:pathLst>
          </a:custGeom>
          <a:noFill/>
          <a:ln w="30163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-1606550" y="3808412"/>
            <a:ext cx="3213100" cy="2276475"/>
          </a:xfrm>
          <a:custGeom>
            <a:avLst/>
            <a:gdLst>
              <a:gd name="T0" fmla="*/ 0 w 2024"/>
              <a:gd name="T1" fmla="*/ 1427 h 1434"/>
              <a:gd name="T2" fmla="*/ 1003 w 2024"/>
              <a:gd name="T3" fmla="*/ 0 h 1434"/>
              <a:gd name="T4" fmla="*/ 2024 w 2024"/>
              <a:gd name="T5" fmla="*/ 1434 h 1434"/>
              <a:gd name="T6" fmla="*/ 0 w 2024"/>
              <a:gd name="T7" fmla="*/ 142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4" h="1434">
                <a:moveTo>
                  <a:pt x="0" y="1427"/>
                </a:moveTo>
                <a:lnTo>
                  <a:pt x="1003" y="0"/>
                </a:lnTo>
                <a:lnTo>
                  <a:pt x="2024" y="1434"/>
                </a:lnTo>
                <a:lnTo>
                  <a:pt x="0" y="1427"/>
                </a:lnTo>
                <a:close/>
              </a:path>
            </a:pathLst>
          </a:custGeom>
          <a:solidFill>
            <a:srgbClr val="36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865937" y="-70643"/>
            <a:ext cx="4294188" cy="3051175"/>
            <a:chOff x="5080000" y="-549275"/>
            <a:chExt cx="4294188" cy="3051175"/>
          </a:xfrm>
        </p:grpSpPr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954713" y="-549275"/>
              <a:ext cx="3213100" cy="2276475"/>
            </a:xfrm>
            <a:custGeom>
              <a:avLst/>
              <a:gdLst>
                <a:gd name="T0" fmla="*/ 2024 w 2024"/>
                <a:gd name="T1" fmla="*/ 9 h 1434"/>
                <a:gd name="T2" fmla="*/ 1021 w 2024"/>
                <a:gd name="T3" fmla="*/ 1434 h 1434"/>
                <a:gd name="T4" fmla="*/ 0 w 2024"/>
                <a:gd name="T5" fmla="*/ 0 h 1434"/>
                <a:gd name="T6" fmla="*/ 2024 w 2024"/>
                <a:gd name="T7" fmla="*/ 9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4" h="1434">
                  <a:moveTo>
                    <a:pt x="2024" y="9"/>
                  </a:moveTo>
                  <a:lnTo>
                    <a:pt x="1021" y="1434"/>
                  </a:lnTo>
                  <a:lnTo>
                    <a:pt x="0" y="0"/>
                  </a:lnTo>
                  <a:lnTo>
                    <a:pt x="2024" y="9"/>
                  </a:lnTo>
                  <a:close/>
                </a:path>
              </a:pathLst>
            </a:custGeom>
            <a:solidFill>
              <a:srgbClr val="E4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080000" y="-268287"/>
              <a:ext cx="2360613" cy="2228850"/>
            </a:xfrm>
            <a:custGeom>
              <a:avLst/>
              <a:gdLst>
                <a:gd name="T0" fmla="*/ 981 w 1487"/>
                <a:gd name="T1" fmla="*/ 1404 h 1404"/>
                <a:gd name="T2" fmla="*/ 1487 w 1487"/>
                <a:gd name="T3" fmla="*/ 22 h 1404"/>
                <a:gd name="T4" fmla="*/ 0 w 1487"/>
                <a:gd name="T5" fmla="*/ 0 h 1404"/>
                <a:gd name="T6" fmla="*/ 981 w 1487"/>
                <a:gd name="T7" fmla="*/ 1404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7" h="1404">
                  <a:moveTo>
                    <a:pt x="981" y="1404"/>
                  </a:moveTo>
                  <a:lnTo>
                    <a:pt x="1487" y="22"/>
                  </a:lnTo>
                  <a:lnTo>
                    <a:pt x="0" y="0"/>
                  </a:lnTo>
                  <a:lnTo>
                    <a:pt x="981" y="1404"/>
                  </a:lnTo>
                  <a:close/>
                </a:path>
              </a:pathLst>
            </a:custGeom>
            <a:noFill/>
            <a:ln w="30163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6161088" y="228600"/>
              <a:ext cx="3213100" cy="2273300"/>
            </a:xfrm>
            <a:custGeom>
              <a:avLst/>
              <a:gdLst>
                <a:gd name="T0" fmla="*/ 2024 w 2024"/>
                <a:gd name="T1" fmla="*/ 7 h 1432"/>
                <a:gd name="T2" fmla="*/ 1024 w 2024"/>
                <a:gd name="T3" fmla="*/ 1432 h 1432"/>
                <a:gd name="T4" fmla="*/ 0 w 2024"/>
                <a:gd name="T5" fmla="*/ 0 h 1432"/>
                <a:gd name="T6" fmla="*/ 2024 w 2024"/>
                <a:gd name="T7" fmla="*/ 7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4" h="1432">
                  <a:moveTo>
                    <a:pt x="2024" y="7"/>
                  </a:moveTo>
                  <a:lnTo>
                    <a:pt x="1024" y="1432"/>
                  </a:lnTo>
                  <a:lnTo>
                    <a:pt x="0" y="0"/>
                  </a:lnTo>
                  <a:lnTo>
                    <a:pt x="2024" y="7"/>
                  </a:lnTo>
                  <a:close/>
                </a:path>
              </a:pathLst>
            </a:custGeom>
            <a:solidFill>
              <a:srgbClr val="36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Freeform 10"/>
          <p:cNvSpPr>
            <a:spLocks/>
          </p:cNvSpPr>
          <p:nvPr/>
        </p:nvSpPr>
        <p:spPr bwMode="auto">
          <a:xfrm>
            <a:off x="5211902" y="1625332"/>
            <a:ext cx="1369401" cy="738615"/>
          </a:xfrm>
          <a:custGeom>
            <a:avLst/>
            <a:gdLst>
              <a:gd name="T0" fmla="*/ 86 w 115"/>
              <a:gd name="T1" fmla="*/ 0 h 62"/>
              <a:gd name="T2" fmla="*/ 60 w 115"/>
              <a:gd name="T3" fmla="*/ 16 h 62"/>
              <a:gd name="T4" fmla="*/ 75 w 115"/>
              <a:gd name="T5" fmla="*/ 32 h 62"/>
              <a:gd name="T6" fmla="*/ 75 w 115"/>
              <a:gd name="T7" fmla="*/ 31 h 62"/>
              <a:gd name="T8" fmla="*/ 86 w 115"/>
              <a:gd name="T9" fmla="*/ 20 h 62"/>
              <a:gd name="T10" fmla="*/ 96 w 115"/>
              <a:gd name="T11" fmla="*/ 31 h 62"/>
              <a:gd name="T12" fmla="*/ 86 w 115"/>
              <a:gd name="T13" fmla="*/ 42 h 62"/>
              <a:gd name="T14" fmla="*/ 79 w 115"/>
              <a:gd name="T15" fmla="*/ 39 h 62"/>
              <a:gd name="T16" fmla="*/ 50 w 115"/>
              <a:gd name="T17" fmla="*/ 9 h 62"/>
              <a:gd name="T18" fmla="*/ 29 w 115"/>
              <a:gd name="T19" fmla="*/ 0 h 62"/>
              <a:gd name="T20" fmla="*/ 0 w 115"/>
              <a:gd name="T21" fmla="*/ 31 h 62"/>
              <a:gd name="T22" fmla="*/ 29 w 115"/>
              <a:gd name="T23" fmla="*/ 62 h 62"/>
              <a:gd name="T24" fmla="*/ 55 w 115"/>
              <a:gd name="T25" fmla="*/ 46 h 62"/>
              <a:gd name="T26" fmla="*/ 40 w 115"/>
              <a:gd name="T27" fmla="*/ 30 h 62"/>
              <a:gd name="T28" fmla="*/ 40 w 115"/>
              <a:gd name="T29" fmla="*/ 31 h 62"/>
              <a:gd name="T30" fmla="*/ 30 w 115"/>
              <a:gd name="T31" fmla="*/ 42 h 62"/>
              <a:gd name="T32" fmla="*/ 19 w 115"/>
              <a:gd name="T33" fmla="*/ 31 h 62"/>
              <a:gd name="T34" fmla="*/ 30 w 115"/>
              <a:gd name="T35" fmla="*/ 20 h 62"/>
              <a:gd name="T36" fmla="*/ 37 w 115"/>
              <a:gd name="T37" fmla="*/ 23 h 62"/>
              <a:gd name="T38" fmla="*/ 65 w 115"/>
              <a:gd name="T39" fmla="*/ 53 h 62"/>
              <a:gd name="T40" fmla="*/ 86 w 115"/>
              <a:gd name="T41" fmla="*/ 62 h 62"/>
              <a:gd name="T42" fmla="*/ 115 w 115"/>
              <a:gd name="T43" fmla="*/ 31 h 62"/>
              <a:gd name="T44" fmla="*/ 86 w 115"/>
              <a:gd name="T4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5" h="62">
                <a:moveTo>
                  <a:pt x="86" y="0"/>
                </a:moveTo>
                <a:cubicBezTo>
                  <a:pt x="74" y="0"/>
                  <a:pt x="65" y="6"/>
                  <a:pt x="60" y="16"/>
                </a:cubicBezTo>
                <a:cubicBezTo>
                  <a:pt x="75" y="32"/>
                  <a:pt x="75" y="32"/>
                  <a:pt x="75" y="32"/>
                </a:cubicBezTo>
                <a:cubicBezTo>
                  <a:pt x="75" y="32"/>
                  <a:pt x="75" y="31"/>
                  <a:pt x="75" y="31"/>
                </a:cubicBezTo>
                <a:cubicBezTo>
                  <a:pt x="75" y="25"/>
                  <a:pt x="80" y="20"/>
                  <a:pt x="86" y="20"/>
                </a:cubicBezTo>
                <a:cubicBezTo>
                  <a:pt x="91" y="20"/>
                  <a:pt x="96" y="25"/>
                  <a:pt x="96" y="31"/>
                </a:cubicBezTo>
                <a:cubicBezTo>
                  <a:pt x="96" y="37"/>
                  <a:pt x="91" y="42"/>
                  <a:pt x="86" y="42"/>
                </a:cubicBezTo>
                <a:cubicBezTo>
                  <a:pt x="83" y="42"/>
                  <a:pt x="81" y="41"/>
                  <a:pt x="79" y="39"/>
                </a:cubicBezTo>
                <a:cubicBezTo>
                  <a:pt x="50" y="9"/>
                  <a:pt x="50" y="9"/>
                  <a:pt x="50" y="9"/>
                </a:cubicBezTo>
                <a:cubicBezTo>
                  <a:pt x="45" y="3"/>
                  <a:pt x="38" y="0"/>
                  <a:pt x="29" y="0"/>
                </a:cubicBezTo>
                <a:cubicBezTo>
                  <a:pt x="13" y="0"/>
                  <a:pt x="0" y="14"/>
                  <a:pt x="0" y="31"/>
                </a:cubicBezTo>
                <a:cubicBezTo>
                  <a:pt x="0" y="48"/>
                  <a:pt x="13" y="62"/>
                  <a:pt x="29" y="62"/>
                </a:cubicBezTo>
                <a:cubicBezTo>
                  <a:pt x="41" y="62"/>
                  <a:pt x="50" y="55"/>
                  <a:pt x="55" y="46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40" y="37"/>
                  <a:pt x="35" y="42"/>
                  <a:pt x="30" y="42"/>
                </a:cubicBezTo>
                <a:cubicBezTo>
                  <a:pt x="24" y="42"/>
                  <a:pt x="19" y="37"/>
                  <a:pt x="19" y="31"/>
                </a:cubicBezTo>
                <a:cubicBezTo>
                  <a:pt x="19" y="25"/>
                  <a:pt x="24" y="20"/>
                  <a:pt x="30" y="20"/>
                </a:cubicBezTo>
                <a:cubicBezTo>
                  <a:pt x="32" y="20"/>
                  <a:pt x="35" y="21"/>
                  <a:pt x="37" y="23"/>
                </a:cubicBezTo>
                <a:cubicBezTo>
                  <a:pt x="65" y="53"/>
                  <a:pt x="65" y="53"/>
                  <a:pt x="65" y="53"/>
                </a:cubicBezTo>
                <a:cubicBezTo>
                  <a:pt x="70" y="59"/>
                  <a:pt x="77" y="62"/>
                  <a:pt x="86" y="62"/>
                </a:cubicBezTo>
                <a:cubicBezTo>
                  <a:pt x="102" y="62"/>
                  <a:pt x="115" y="48"/>
                  <a:pt x="115" y="31"/>
                </a:cubicBezTo>
                <a:cubicBezTo>
                  <a:pt x="115" y="14"/>
                  <a:pt x="102" y="0"/>
                  <a:pt x="86" y="0"/>
                </a:cubicBezTo>
                <a:close/>
              </a:path>
            </a:pathLst>
          </a:custGeom>
          <a:solidFill>
            <a:srgbClr val="E4383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218668" y="2510736"/>
            <a:ext cx="10242551" cy="1107967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6600" b="1" dirty="0" smtClean="0">
                <a:solidFill>
                  <a:prstClr val="black"/>
                </a:solidFill>
                <a:latin typeface="微软雅黑" panose="020B0503020204020204" pitchFamily="34" charset="-122"/>
                <a:cs typeface="+mn-ea"/>
                <a:sym typeface="+mn-lt"/>
              </a:rPr>
              <a:t>2020</a:t>
            </a:r>
            <a:r>
              <a:rPr lang="zh-CN" altLang="en-US" sz="6600" b="1" dirty="0" smtClean="0">
                <a:solidFill>
                  <a:prstClr val="black"/>
                </a:solidFill>
                <a:latin typeface="微软雅黑" panose="020B0503020204020204" pitchFamily="34" charset="-122"/>
                <a:cs typeface="+mn-ea"/>
                <a:sym typeface="+mn-lt"/>
              </a:rPr>
              <a:t>工</a:t>
            </a:r>
            <a:r>
              <a:rPr lang="zh-CN" altLang="en-US" sz="6600" b="1" dirty="0" smtClean="0">
                <a:solidFill>
                  <a:prstClr val="black"/>
                </a:solidFill>
                <a:latin typeface="微软雅黑" panose="020B0503020204020204" pitchFamily="34" charset="-122"/>
                <a:cs typeface="+mn-ea"/>
                <a:sym typeface="+mn-lt"/>
              </a:rPr>
              <a:t>作总结</a:t>
            </a:r>
            <a:r>
              <a:rPr lang="en-US" altLang="zh-CN" sz="6600" b="1" dirty="0" smtClean="0">
                <a:solidFill>
                  <a:prstClr val="black"/>
                </a:solidFill>
                <a:latin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6600" b="1" dirty="0" smtClean="0">
                <a:solidFill>
                  <a:prstClr val="black"/>
                </a:solidFill>
                <a:latin typeface="微软雅黑" panose="020B0503020204020204" pitchFamily="34" charset="-122"/>
                <a:cs typeface="+mn-ea"/>
                <a:sym typeface="+mn-lt"/>
              </a:rPr>
              <a:t>计划</a:t>
            </a:r>
            <a:r>
              <a:rPr lang="en-US" altLang="zh-CN" sz="6600" b="1" dirty="0" smtClean="0">
                <a:solidFill>
                  <a:prstClr val="black"/>
                </a:solidFill>
                <a:latin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6600" b="1" dirty="0" smtClean="0">
                <a:solidFill>
                  <a:prstClr val="black"/>
                </a:solidFill>
                <a:latin typeface="微软雅黑" panose="020B0503020204020204" pitchFamily="34" charset="-122"/>
                <a:cs typeface="+mn-ea"/>
                <a:sym typeface="+mn-lt"/>
              </a:rPr>
              <a:t>汇报</a:t>
            </a:r>
            <a:endParaRPr lang="zh-CN" altLang="en-US" sz="6600" b="1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90399" y="3540903"/>
            <a:ext cx="10170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cs typeface="+mn-ea"/>
                <a:sym typeface="+mn-lt"/>
              </a:rPr>
              <a:t>LOREM IPSUM DOLOR SIT AMET, CONSECTETUR ADIPISICING  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cs typeface="+mn-ea"/>
                <a:sym typeface="+mn-lt"/>
              </a:rPr>
              <a:t>LOREM IPSUM DOLOR SIT AMET, 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cs typeface="+mn-ea"/>
                <a:sym typeface="+mn-lt"/>
              </a:rPr>
              <a:t>CONSECTETUR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圆角矩形 2"/>
          <p:cNvSpPr/>
          <p:nvPr/>
        </p:nvSpPr>
        <p:spPr>
          <a:xfrm>
            <a:off x="3928899" y="4064336"/>
            <a:ext cx="1914751" cy="370768"/>
          </a:xfrm>
          <a:prstGeom prst="rect">
            <a:avLst/>
          </a:prstGeom>
          <a:solidFill>
            <a:srgbClr val="E7E7E7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Arial" panose="020B0604020202020204"/>
                <a:sym typeface="Arial" panose="020B0604020202020204" pitchFamily="34" charset="0"/>
              </a:rPr>
              <a:t>汇报人：</a:t>
            </a:r>
          </a:p>
        </p:txBody>
      </p:sp>
      <p:sp>
        <p:nvSpPr>
          <p:cNvPr id="17" name="圆角矩形 2"/>
          <p:cNvSpPr/>
          <p:nvPr/>
        </p:nvSpPr>
        <p:spPr>
          <a:xfrm>
            <a:off x="3507696" y="4064336"/>
            <a:ext cx="370821" cy="3707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algn="ctr">
              <a:defRPr/>
            </a:pPr>
            <a:endParaRPr lang="zh-CN" altLang="en-US" sz="1400" b="1">
              <a:solidFill>
                <a:srgbClr val="00A19A"/>
              </a:solidFill>
              <a:latin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" name="student-graduation-cap-shape_52041"/>
          <p:cNvSpPr>
            <a:spLocks noChangeAspect="1"/>
          </p:cNvSpPr>
          <p:nvPr/>
        </p:nvSpPr>
        <p:spPr bwMode="auto">
          <a:xfrm>
            <a:off x="3612551" y="4150841"/>
            <a:ext cx="153299" cy="184628"/>
          </a:xfrm>
          <a:custGeom>
            <a:avLst/>
            <a:gdLst>
              <a:gd name="connsiteX0" fmla="*/ 56671 w 279400"/>
              <a:gd name="connsiteY0" fmla="*/ 192087 h 336550"/>
              <a:gd name="connsiteX1" fmla="*/ 224047 w 279400"/>
              <a:gd name="connsiteY1" fmla="*/ 192087 h 336550"/>
              <a:gd name="connsiteX2" fmla="*/ 279400 w 279400"/>
              <a:gd name="connsiteY2" fmla="*/ 247752 h 336550"/>
              <a:gd name="connsiteX3" fmla="*/ 279400 w 279400"/>
              <a:gd name="connsiteY3" fmla="*/ 336550 h 336550"/>
              <a:gd name="connsiteX4" fmla="*/ 176602 w 279400"/>
              <a:gd name="connsiteY4" fmla="*/ 336550 h 336550"/>
              <a:gd name="connsiteX5" fmla="*/ 158151 w 279400"/>
              <a:gd name="connsiteY5" fmla="*/ 245101 h 336550"/>
              <a:gd name="connsiteX6" fmla="*/ 151562 w 279400"/>
              <a:gd name="connsiteY6" fmla="*/ 239800 h 336550"/>
              <a:gd name="connsiteX7" fmla="*/ 167377 w 279400"/>
              <a:gd name="connsiteY7" fmla="*/ 213293 h 336550"/>
              <a:gd name="connsiteX8" fmla="*/ 167377 w 279400"/>
              <a:gd name="connsiteY8" fmla="*/ 209317 h 336550"/>
              <a:gd name="connsiteX9" fmla="*/ 163423 w 279400"/>
              <a:gd name="connsiteY9" fmla="*/ 207991 h 336550"/>
              <a:gd name="connsiteX10" fmla="*/ 121249 w 279400"/>
              <a:gd name="connsiteY10" fmla="*/ 207991 h 336550"/>
              <a:gd name="connsiteX11" fmla="*/ 118613 w 279400"/>
              <a:gd name="connsiteY11" fmla="*/ 209317 h 336550"/>
              <a:gd name="connsiteX12" fmla="*/ 118613 w 279400"/>
              <a:gd name="connsiteY12" fmla="*/ 213293 h 336550"/>
              <a:gd name="connsiteX13" fmla="*/ 134429 w 279400"/>
              <a:gd name="connsiteY13" fmla="*/ 239800 h 336550"/>
              <a:gd name="connsiteX14" fmla="*/ 126521 w 279400"/>
              <a:gd name="connsiteY14" fmla="*/ 245101 h 336550"/>
              <a:gd name="connsiteX15" fmla="*/ 110706 w 279400"/>
              <a:gd name="connsiteY15" fmla="*/ 336550 h 336550"/>
              <a:gd name="connsiteX16" fmla="*/ 0 w 279400"/>
              <a:gd name="connsiteY16" fmla="*/ 336550 h 336550"/>
              <a:gd name="connsiteX17" fmla="*/ 0 w 279400"/>
              <a:gd name="connsiteY17" fmla="*/ 247752 h 336550"/>
              <a:gd name="connsiteX18" fmla="*/ 56671 w 279400"/>
              <a:gd name="connsiteY18" fmla="*/ 192087 h 336550"/>
              <a:gd name="connsiteX19" fmla="*/ 138907 w 279400"/>
              <a:gd name="connsiteY19" fmla="*/ 0 h 336550"/>
              <a:gd name="connsiteX20" fmla="*/ 219076 w 279400"/>
              <a:gd name="connsiteY20" fmla="*/ 80169 h 336550"/>
              <a:gd name="connsiteX21" fmla="*/ 138907 w 279400"/>
              <a:gd name="connsiteY21" fmla="*/ 160338 h 336550"/>
              <a:gd name="connsiteX22" fmla="*/ 58738 w 279400"/>
              <a:gd name="connsiteY22" fmla="*/ 80169 h 336550"/>
              <a:gd name="connsiteX23" fmla="*/ 138907 w 279400"/>
              <a:gd name="connsiteY23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9400" h="336550">
                <a:moveTo>
                  <a:pt x="56671" y="192087"/>
                </a:moveTo>
                <a:cubicBezTo>
                  <a:pt x="56671" y="192087"/>
                  <a:pt x="56671" y="192087"/>
                  <a:pt x="224047" y="192087"/>
                </a:cubicBezTo>
                <a:cubicBezTo>
                  <a:pt x="254360" y="192087"/>
                  <a:pt x="279400" y="217269"/>
                  <a:pt x="279400" y="247752"/>
                </a:cubicBezTo>
                <a:cubicBezTo>
                  <a:pt x="279400" y="247752"/>
                  <a:pt x="279400" y="247752"/>
                  <a:pt x="279400" y="336550"/>
                </a:cubicBezTo>
                <a:cubicBezTo>
                  <a:pt x="279400" y="336550"/>
                  <a:pt x="279400" y="336550"/>
                  <a:pt x="176602" y="336550"/>
                </a:cubicBezTo>
                <a:cubicBezTo>
                  <a:pt x="176602" y="336550"/>
                  <a:pt x="176602" y="336550"/>
                  <a:pt x="158151" y="245101"/>
                </a:cubicBezTo>
                <a:cubicBezTo>
                  <a:pt x="158151" y="242450"/>
                  <a:pt x="154197" y="239800"/>
                  <a:pt x="151562" y="239800"/>
                </a:cubicBezTo>
                <a:cubicBezTo>
                  <a:pt x="151562" y="239800"/>
                  <a:pt x="151562" y="239800"/>
                  <a:pt x="167377" y="213293"/>
                </a:cubicBezTo>
                <a:cubicBezTo>
                  <a:pt x="167377" y="211967"/>
                  <a:pt x="167377" y="210642"/>
                  <a:pt x="167377" y="209317"/>
                </a:cubicBezTo>
                <a:cubicBezTo>
                  <a:pt x="166059" y="207991"/>
                  <a:pt x="164741" y="207991"/>
                  <a:pt x="163423" y="207991"/>
                </a:cubicBezTo>
                <a:cubicBezTo>
                  <a:pt x="163423" y="207991"/>
                  <a:pt x="163423" y="207991"/>
                  <a:pt x="121249" y="207991"/>
                </a:cubicBezTo>
                <a:cubicBezTo>
                  <a:pt x="119931" y="207991"/>
                  <a:pt x="118613" y="207991"/>
                  <a:pt x="118613" y="209317"/>
                </a:cubicBezTo>
                <a:cubicBezTo>
                  <a:pt x="117296" y="210642"/>
                  <a:pt x="117296" y="211967"/>
                  <a:pt x="118613" y="213293"/>
                </a:cubicBezTo>
                <a:cubicBezTo>
                  <a:pt x="118613" y="213293"/>
                  <a:pt x="118613" y="213293"/>
                  <a:pt x="134429" y="239800"/>
                </a:cubicBezTo>
                <a:cubicBezTo>
                  <a:pt x="130475" y="239800"/>
                  <a:pt x="127839" y="242450"/>
                  <a:pt x="126521" y="245101"/>
                </a:cubicBezTo>
                <a:cubicBezTo>
                  <a:pt x="126521" y="245101"/>
                  <a:pt x="126521" y="245101"/>
                  <a:pt x="110706" y="336550"/>
                </a:cubicBezTo>
                <a:cubicBezTo>
                  <a:pt x="110706" y="336550"/>
                  <a:pt x="110706" y="336550"/>
                  <a:pt x="0" y="336550"/>
                </a:cubicBezTo>
                <a:cubicBezTo>
                  <a:pt x="0" y="336550"/>
                  <a:pt x="0" y="336550"/>
                  <a:pt x="0" y="247752"/>
                </a:cubicBezTo>
                <a:cubicBezTo>
                  <a:pt x="0" y="217269"/>
                  <a:pt x="25040" y="192087"/>
                  <a:pt x="56671" y="192087"/>
                </a:cubicBezTo>
                <a:close/>
                <a:moveTo>
                  <a:pt x="138907" y="0"/>
                </a:moveTo>
                <a:cubicBezTo>
                  <a:pt x="183183" y="0"/>
                  <a:pt x="219076" y="35893"/>
                  <a:pt x="219076" y="80169"/>
                </a:cubicBezTo>
                <a:cubicBezTo>
                  <a:pt x="219076" y="124445"/>
                  <a:pt x="183183" y="160338"/>
                  <a:pt x="138907" y="160338"/>
                </a:cubicBezTo>
                <a:cubicBezTo>
                  <a:pt x="94631" y="160338"/>
                  <a:pt x="58738" y="124445"/>
                  <a:pt x="58738" y="80169"/>
                </a:cubicBezTo>
                <a:cubicBezTo>
                  <a:pt x="58738" y="35893"/>
                  <a:pt x="94631" y="0"/>
                  <a:pt x="1389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defRPr/>
            </a:pPr>
            <a:endParaRPr lang="zh-CN" altLang="en-US" sz="1400" b="1" dirty="0">
              <a:solidFill>
                <a:srgbClr val="00A19A"/>
              </a:solidFill>
              <a:latin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9" name="圆角矩形 2"/>
          <p:cNvSpPr/>
          <p:nvPr/>
        </p:nvSpPr>
        <p:spPr>
          <a:xfrm>
            <a:off x="6222118" y="4058952"/>
            <a:ext cx="370834" cy="3709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algn="ctr">
              <a:defRPr/>
            </a:pPr>
            <a:endParaRPr lang="zh-CN" altLang="en-US" sz="1400" b="1">
              <a:solidFill>
                <a:srgbClr val="00A19A"/>
              </a:solidFill>
              <a:latin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" name="student-graduation-cap-shape_52041"/>
          <p:cNvSpPr>
            <a:spLocks noChangeAspect="1"/>
          </p:cNvSpPr>
          <p:nvPr/>
        </p:nvSpPr>
        <p:spPr bwMode="auto">
          <a:xfrm>
            <a:off x="6315726" y="4152493"/>
            <a:ext cx="178566" cy="184724"/>
          </a:xfrm>
          <a:custGeom>
            <a:avLst/>
            <a:gdLst>
              <a:gd name="connsiteX0" fmla="*/ 233363 w 325438"/>
              <a:gd name="connsiteY0" fmla="*/ 249238 h 336550"/>
              <a:gd name="connsiteX1" fmla="*/ 279401 w 325438"/>
              <a:gd name="connsiteY1" fmla="*/ 249238 h 336550"/>
              <a:gd name="connsiteX2" fmla="*/ 279401 w 325438"/>
              <a:gd name="connsiteY2" fmla="*/ 290513 h 336550"/>
              <a:gd name="connsiteX3" fmla="*/ 233363 w 325438"/>
              <a:gd name="connsiteY3" fmla="*/ 290513 h 336550"/>
              <a:gd name="connsiteX4" fmla="*/ 171450 w 325438"/>
              <a:gd name="connsiteY4" fmla="*/ 249238 h 336550"/>
              <a:gd name="connsiteX5" fmla="*/ 217488 w 325438"/>
              <a:gd name="connsiteY5" fmla="*/ 249238 h 336550"/>
              <a:gd name="connsiteX6" fmla="*/ 217488 w 325438"/>
              <a:gd name="connsiteY6" fmla="*/ 290513 h 336550"/>
              <a:gd name="connsiteX7" fmla="*/ 171450 w 325438"/>
              <a:gd name="connsiteY7" fmla="*/ 290513 h 336550"/>
              <a:gd name="connsiteX8" fmla="*/ 107950 w 325438"/>
              <a:gd name="connsiteY8" fmla="*/ 249238 h 336550"/>
              <a:gd name="connsiteX9" fmla="*/ 155575 w 325438"/>
              <a:gd name="connsiteY9" fmla="*/ 249238 h 336550"/>
              <a:gd name="connsiteX10" fmla="*/ 155575 w 325438"/>
              <a:gd name="connsiteY10" fmla="*/ 290513 h 336550"/>
              <a:gd name="connsiteX11" fmla="*/ 107950 w 325438"/>
              <a:gd name="connsiteY11" fmla="*/ 290513 h 336550"/>
              <a:gd name="connsiteX12" fmla="*/ 46038 w 325438"/>
              <a:gd name="connsiteY12" fmla="*/ 249238 h 336550"/>
              <a:gd name="connsiteX13" fmla="*/ 93663 w 325438"/>
              <a:gd name="connsiteY13" fmla="*/ 249238 h 336550"/>
              <a:gd name="connsiteX14" fmla="*/ 93663 w 325438"/>
              <a:gd name="connsiteY14" fmla="*/ 290513 h 336550"/>
              <a:gd name="connsiteX15" fmla="*/ 46038 w 325438"/>
              <a:gd name="connsiteY15" fmla="*/ 290513 h 336550"/>
              <a:gd name="connsiteX16" fmla="*/ 233363 w 325438"/>
              <a:gd name="connsiteY16" fmla="*/ 195263 h 336550"/>
              <a:gd name="connsiteX17" fmla="*/ 279401 w 325438"/>
              <a:gd name="connsiteY17" fmla="*/ 195263 h 336550"/>
              <a:gd name="connsiteX18" fmla="*/ 279401 w 325438"/>
              <a:gd name="connsiteY18" fmla="*/ 234951 h 336550"/>
              <a:gd name="connsiteX19" fmla="*/ 233363 w 325438"/>
              <a:gd name="connsiteY19" fmla="*/ 234951 h 336550"/>
              <a:gd name="connsiteX20" fmla="*/ 171450 w 325438"/>
              <a:gd name="connsiteY20" fmla="*/ 195263 h 336550"/>
              <a:gd name="connsiteX21" fmla="*/ 217488 w 325438"/>
              <a:gd name="connsiteY21" fmla="*/ 195263 h 336550"/>
              <a:gd name="connsiteX22" fmla="*/ 217488 w 325438"/>
              <a:gd name="connsiteY22" fmla="*/ 234951 h 336550"/>
              <a:gd name="connsiteX23" fmla="*/ 171450 w 325438"/>
              <a:gd name="connsiteY23" fmla="*/ 234951 h 336550"/>
              <a:gd name="connsiteX24" fmla="*/ 107950 w 325438"/>
              <a:gd name="connsiteY24" fmla="*/ 195263 h 336550"/>
              <a:gd name="connsiteX25" fmla="*/ 155575 w 325438"/>
              <a:gd name="connsiteY25" fmla="*/ 195263 h 336550"/>
              <a:gd name="connsiteX26" fmla="*/ 155575 w 325438"/>
              <a:gd name="connsiteY26" fmla="*/ 234951 h 336550"/>
              <a:gd name="connsiteX27" fmla="*/ 107950 w 325438"/>
              <a:gd name="connsiteY27" fmla="*/ 234951 h 336550"/>
              <a:gd name="connsiteX28" fmla="*/ 46038 w 325438"/>
              <a:gd name="connsiteY28" fmla="*/ 195263 h 336550"/>
              <a:gd name="connsiteX29" fmla="*/ 93663 w 325438"/>
              <a:gd name="connsiteY29" fmla="*/ 195263 h 336550"/>
              <a:gd name="connsiteX30" fmla="*/ 93663 w 325438"/>
              <a:gd name="connsiteY30" fmla="*/ 234951 h 336550"/>
              <a:gd name="connsiteX31" fmla="*/ 46038 w 325438"/>
              <a:gd name="connsiteY31" fmla="*/ 234951 h 336550"/>
              <a:gd name="connsiteX32" fmla="*/ 233363 w 325438"/>
              <a:gd name="connsiteY32" fmla="*/ 139700 h 336550"/>
              <a:gd name="connsiteX33" fmla="*/ 279401 w 325438"/>
              <a:gd name="connsiteY33" fmla="*/ 139700 h 336550"/>
              <a:gd name="connsiteX34" fmla="*/ 279401 w 325438"/>
              <a:gd name="connsiteY34" fmla="*/ 180975 h 336550"/>
              <a:gd name="connsiteX35" fmla="*/ 233363 w 325438"/>
              <a:gd name="connsiteY35" fmla="*/ 180975 h 336550"/>
              <a:gd name="connsiteX36" fmla="*/ 171450 w 325438"/>
              <a:gd name="connsiteY36" fmla="*/ 139700 h 336550"/>
              <a:gd name="connsiteX37" fmla="*/ 217488 w 325438"/>
              <a:gd name="connsiteY37" fmla="*/ 139700 h 336550"/>
              <a:gd name="connsiteX38" fmla="*/ 217488 w 325438"/>
              <a:gd name="connsiteY38" fmla="*/ 180975 h 336550"/>
              <a:gd name="connsiteX39" fmla="*/ 171450 w 325438"/>
              <a:gd name="connsiteY39" fmla="*/ 180975 h 336550"/>
              <a:gd name="connsiteX40" fmla="*/ 107950 w 325438"/>
              <a:gd name="connsiteY40" fmla="*/ 139700 h 336550"/>
              <a:gd name="connsiteX41" fmla="*/ 155575 w 325438"/>
              <a:gd name="connsiteY41" fmla="*/ 139700 h 336550"/>
              <a:gd name="connsiteX42" fmla="*/ 155575 w 325438"/>
              <a:gd name="connsiteY42" fmla="*/ 180975 h 336550"/>
              <a:gd name="connsiteX43" fmla="*/ 107950 w 325438"/>
              <a:gd name="connsiteY43" fmla="*/ 180975 h 336550"/>
              <a:gd name="connsiteX44" fmla="*/ 49167 w 325438"/>
              <a:gd name="connsiteY44" fmla="*/ 38100 h 336550"/>
              <a:gd name="connsiteX45" fmla="*/ 25400 w 325438"/>
              <a:gd name="connsiteY45" fmla="*/ 61753 h 336550"/>
              <a:gd name="connsiteX46" fmla="*/ 25400 w 325438"/>
              <a:gd name="connsiteY46" fmla="*/ 289085 h 336550"/>
              <a:gd name="connsiteX47" fmla="*/ 49167 w 325438"/>
              <a:gd name="connsiteY47" fmla="*/ 312738 h 336550"/>
              <a:gd name="connsiteX48" fmla="*/ 276271 w 325438"/>
              <a:gd name="connsiteY48" fmla="*/ 312738 h 336550"/>
              <a:gd name="connsiteX49" fmla="*/ 300038 w 325438"/>
              <a:gd name="connsiteY49" fmla="*/ 289085 h 336550"/>
              <a:gd name="connsiteX50" fmla="*/ 300038 w 325438"/>
              <a:gd name="connsiteY50" fmla="*/ 61753 h 336550"/>
              <a:gd name="connsiteX51" fmla="*/ 276271 w 325438"/>
              <a:gd name="connsiteY51" fmla="*/ 38100 h 336550"/>
              <a:gd name="connsiteX52" fmla="*/ 269669 w 325438"/>
              <a:gd name="connsiteY52" fmla="*/ 38100 h 336550"/>
              <a:gd name="connsiteX53" fmla="*/ 269669 w 325438"/>
              <a:gd name="connsiteY53" fmla="*/ 63067 h 336550"/>
              <a:gd name="connsiteX54" fmla="*/ 276271 w 325438"/>
              <a:gd name="connsiteY54" fmla="*/ 74894 h 336550"/>
              <a:gd name="connsiteX55" fmla="*/ 260427 w 325438"/>
              <a:gd name="connsiteY55" fmla="*/ 90662 h 336550"/>
              <a:gd name="connsiteX56" fmla="*/ 244582 w 325438"/>
              <a:gd name="connsiteY56" fmla="*/ 74894 h 336550"/>
              <a:gd name="connsiteX57" fmla="*/ 249864 w 325438"/>
              <a:gd name="connsiteY57" fmla="*/ 63067 h 336550"/>
              <a:gd name="connsiteX58" fmla="*/ 249864 w 325438"/>
              <a:gd name="connsiteY58" fmla="*/ 38100 h 336550"/>
              <a:gd name="connsiteX59" fmla="*/ 231379 w 325438"/>
              <a:gd name="connsiteY59" fmla="*/ 38100 h 336550"/>
              <a:gd name="connsiteX60" fmla="*/ 231379 w 325438"/>
              <a:gd name="connsiteY60" fmla="*/ 63067 h 336550"/>
              <a:gd name="connsiteX61" fmla="*/ 236660 w 325438"/>
              <a:gd name="connsiteY61" fmla="*/ 74894 h 336550"/>
              <a:gd name="connsiteX62" fmla="*/ 220816 w 325438"/>
              <a:gd name="connsiteY62" fmla="*/ 90662 h 336550"/>
              <a:gd name="connsiteX63" fmla="*/ 204971 w 325438"/>
              <a:gd name="connsiteY63" fmla="*/ 74894 h 336550"/>
              <a:gd name="connsiteX64" fmla="*/ 210253 w 325438"/>
              <a:gd name="connsiteY64" fmla="*/ 63067 h 336550"/>
              <a:gd name="connsiteX65" fmla="*/ 210253 w 325438"/>
              <a:gd name="connsiteY65" fmla="*/ 38100 h 336550"/>
              <a:gd name="connsiteX66" fmla="*/ 191767 w 325438"/>
              <a:gd name="connsiteY66" fmla="*/ 38100 h 336550"/>
              <a:gd name="connsiteX67" fmla="*/ 191767 w 325438"/>
              <a:gd name="connsiteY67" fmla="*/ 63067 h 336550"/>
              <a:gd name="connsiteX68" fmla="*/ 198369 w 325438"/>
              <a:gd name="connsiteY68" fmla="*/ 74894 h 336550"/>
              <a:gd name="connsiteX69" fmla="*/ 182525 w 325438"/>
              <a:gd name="connsiteY69" fmla="*/ 90662 h 336550"/>
              <a:gd name="connsiteX70" fmla="*/ 166680 w 325438"/>
              <a:gd name="connsiteY70" fmla="*/ 74894 h 336550"/>
              <a:gd name="connsiteX71" fmla="*/ 171962 w 325438"/>
              <a:gd name="connsiteY71" fmla="*/ 63067 h 336550"/>
              <a:gd name="connsiteX72" fmla="*/ 171962 w 325438"/>
              <a:gd name="connsiteY72" fmla="*/ 38100 h 336550"/>
              <a:gd name="connsiteX73" fmla="*/ 153476 w 325438"/>
              <a:gd name="connsiteY73" fmla="*/ 38100 h 336550"/>
              <a:gd name="connsiteX74" fmla="*/ 153476 w 325438"/>
              <a:gd name="connsiteY74" fmla="*/ 63067 h 336550"/>
              <a:gd name="connsiteX75" fmla="*/ 158758 w 325438"/>
              <a:gd name="connsiteY75" fmla="*/ 74894 h 336550"/>
              <a:gd name="connsiteX76" fmla="*/ 142913 w 325438"/>
              <a:gd name="connsiteY76" fmla="*/ 90662 h 336550"/>
              <a:gd name="connsiteX77" fmla="*/ 127069 w 325438"/>
              <a:gd name="connsiteY77" fmla="*/ 74894 h 336550"/>
              <a:gd name="connsiteX78" fmla="*/ 133671 w 325438"/>
              <a:gd name="connsiteY78" fmla="*/ 63067 h 336550"/>
              <a:gd name="connsiteX79" fmla="*/ 133671 w 325438"/>
              <a:gd name="connsiteY79" fmla="*/ 38100 h 336550"/>
              <a:gd name="connsiteX80" fmla="*/ 115186 w 325438"/>
              <a:gd name="connsiteY80" fmla="*/ 38100 h 336550"/>
              <a:gd name="connsiteX81" fmla="*/ 115186 w 325438"/>
              <a:gd name="connsiteY81" fmla="*/ 63067 h 336550"/>
              <a:gd name="connsiteX82" fmla="*/ 120467 w 325438"/>
              <a:gd name="connsiteY82" fmla="*/ 74894 h 336550"/>
              <a:gd name="connsiteX83" fmla="*/ 104623 w 325438"/>
              <a:gd name="connsiteY83" fmla="*/ 90662 h 336550"/>
              <a:gd name="connsiteX84" fmla="*/ 88778 w 325438"/>
              <a:gd name="connsiteY84" fmla="*/ 74894 h 336550"/>
              <a:gd name="connsiteX85" fmla="*/ 94060 w 325438"/>
              <a:gd name="connsiteY85" fmla="*/ 63067 h 336550"/>
              <a:gd name="connsiteX86" fmla="*/ 94060 w 325438"/>
              <a:gd name="connsiteY86" fmla="*/ 38100 h 336550"/>
              <a:gd name="connsiteX87" fmla="*/ 75574 w 325438"/>
              <a:gd name="connsiteY87" fmla="*/ 38100 h 336550"/>
              <a:gd name="connsiteX88" fmla="*/ 75574 w 325438"/>
              <a:gd name="connsiteY88" fmla="*/ 63067 h 336550"/>
              <a:gd name="connsiteX89" fmla="*/ 80856 w 325438"/>
              <a:gd name="connsiteY89" fmla="*/ 74894 h 336550"/>
              <a:gd name="connsiteX90" fmla="*/ 65011 w 325438"/>
              <a:gd name="connsiteY90" fmla="*/ 90662 h 336550"/>
              <a:gd name="connsiteX91" fmla="*/ 49167 w 325438"/>
              <a:gd name="connsiteY91" fmla="*/ 74894 h 336550"/>
              <a:gd name="connsiteX92" fmla="*/ 55769 w 325438"/>
              <a:gd name="connsiteY92" fmla="*/ 63067 h 336550"/>
              <a:gd name="connsiteX93" fmla="*/ 55769 w 325438"/>
              <a:gd name="connsiteY93" fmla="*/ 38100 h 336550"/>
              <a:gd name="connsiteX94" fmla="*/ 49167 w 325438"/>
              <a:gd name="connsiteY94" fmla="*/ 38100 h 336550"/>
              <a:gd name="connsiteX95" fmla="*/ 65315 w 325438"/>
              <a:gd name="connsiteY95" fmla="*/ 4763 h 336550"/>
              <a:gd name="connsiteX96" fmla="*/ 61913 w 325438"/>
              <a:gd name="connsiteY96" fmla="*/ 10110 h 336550"/>
              <a:gd name="connsiteX97" fmla="*/ 61913 w 325438"/>
              <a:gd name="connsiteY97" fmla="*/ 75616 h 336550"/>
              <a:gd name="connsiteX98" fmla="*/ 65315 w 325438"/>
              <a:gd name="connsiteY98" fmla="*/ 80963 h 336550"/>
              <a:gd name="connsiteX99" fmla="*/ 69851 w 325438"/>
              <a:gd name="connsiteY99" fmla="*/ 75616 h 336550"/>
              <a:gd name="connsiteX100" fmla="*/ 69851 w 325438"/>
              <a:gd name="connsiteY100" fmla="*/ 10110 h 336550"/>
              <a:gd name="connsiteX101" fmla="*/ 65315 w 325438"/>
              <a:gd name="connsiteY101" fmla="*/ 4763 h 336550"/>
              <a:gd name="connsiteX102" fmla="*/ 104776 w 325438"/>
              <a:gd name="connsiteY102" fmla="*/ 4763 h 336550"/>
              <a:gd name="connsiteX103" fmla="*/ 100013 w 325438"/>
              <a:gd name="connsiteY103" fmla="*/ 10110 h 336550"/>
              <a:gd name="connsiteX104" fmla="*/ 100013 w 325438"/>
              <a:gd name="connsiteY104" fmla="*/ 75616 h 336550"/>
              <a:gd name="connsiteX105" fmla="*/ 104776 w 325438"/>
              <a:gd name="connsiteY105" fmla="*/ 80963 h 336550"/>
              <a:gd name="connsiteX106" fmla="*/ 109538 w 325438"/>
              <a:gd name="connsiteY106" fmla="*/ 75616 h 336550"/>
              <a:gd name="connsiteX107" fmla="*/ 109538 w 325438"/>
              <a:gd name="connsiteY107" fmla="*/ 10110 h 336550"/>
              <a:gd name="connsiteX108" fmla="*/ 104776 w 325438"/>
              <a:gd name="connsiteY108" fmla="*/ 4763 h 336550"/>
              <a:gd name="connsiteX109" fmla="*/ 142876 w 325438"/>
              <a:gd name="connsiteY109" fmla="*/ 4763 h 336550"/>
              <a:gd name="connsiteX110" fmla="*/ 138113 w 325438"/>
              <a:gd name="connsiteY110" fmla="*/ 10110 h 336550"/>
              <a:gd name="connsiteX111" fmla="*/ 138113 w 325438"/>
              <a:gd name="connsiteY111" fmla="*/ 75616 h 336550"/>
              <a:gd name="connsiteX112" fmla="*/ 142876 w 325438"/>
              <a:gd name="connsiteY112" fmla="*/ 80963 h 336550"/>
              <a:gd name="connsiteX113" fmla="*/ 147638 w 325438"/>
              <a:gd name="connsiteY113" fmla="*/ 75616 h 336550"/>
              <a:gd name="connsiteX114" fmla="*/ 147638 w 325438"/>
              <a:gd name="connsiteY114" fmla="*/ 10110 h 336550"/>
              <a:gd name="connsiteX115" fmla="*/ 142876 w 325438"/>
              <a:gd name="connsiteY115" fmla="*/ 4763 h 336550"/>
              <a:gd name="connsiteX116" fmla="*/ 182563 w 325438"/>
              <a:gd name="connsiteY116" fmla="*/ 4763 h 336550"/>
              <a:gd name="connsiteX117" fmla="*/ 177800 w 325438"/>
              <a:gd name="connsiteY117" fmla="*/ 10110 h 336550"/>
              <a:gd name="connsiteX118" fmla="*/ 177800 w 325438"/>
              <a:gd name="connsiteY118" fmla="*/ 75616 h 336550"/>
              <a:gd name="connsiteX119" fmla="*/ 182563 w 325438"/>
              <a:gd name="connsiteY119" fmla="*/ 80963 h 336550"/>
              <a:gd name="connsiteX120" fmla="*/ 187325 w 325438"/>
              <a:gd name="connsiteY120" fmla="*/ 75616 h 336550"/>
              <a:gd name="connsiteX121" fmla="*/ 187325 w 325438"/>
              <a:gd name="connsiteY121" fmla="*/ 10110 h 336550"/>
              <a:gd name="connsiteX122" fmla="*/ 182563 w 325438"/>
              <a:gd name="connsiteY122" fmla="*/ 4763 h 336550"/>
              <a:gd name="connsiteX123" fmla="*/ 220663 w 325438"/>
              <a:gd name="connsiteY123" fmla="*/ 4763 h 336550"/>
              <a:gd name="connsiteX124" fmla="*/ 215900 w 325438"/>
              <a:gd name="connsiteY124" fmla="*/ 10110 h 336550"/>
              <a:gd name="connsiteX125" fmla="*/ 215900 w 325438"/>
              <a:gd name="connsiteY125" fmla="*/ 75616 h 336550"/>
              <a:gd name="connsiteX126" fmla="*/ 220663 w 325438"/>
              <a:gd name="connsiteY126" fmla="*/ 80963 h 336550"/>
              <a:gd name="connsiteX127" fmla="*/ 225425 w 325438"/>
              <a:gd name="connsiteY127" fmla="*/ 75616 h 336550"/>
              <a:gd name="connsiteX128" fmla="*/ 225425 w 325438"/>
              <a:gd name="connsiteY128" fmla="*/ 10110 h 336550"/>
              <a:gd name="connsiteX129" fmla="*/ 220663 w 325438"/>
              <a:gd name="connsiteY129" fmla="*/ 4763 h 336550"/>
              <a:gd name="connsiteX130" fmla="*/ 260124 w 325438"/>
              <a:gd name="connsiteY130" fmla="*/ 4763 h 336550"/>
              <a:gd name="connsiteX131" fmla="*/ 255588 w 325438"/>
              <a:gd name="connsiteY131" fmla="*/ 10110 h 336550"/>
              <a:gd name="connsiteX132" fmla="*/ 255588 w 325438"/>
              <a:gd name="connsiteY132" fmla="*/ 75616 h 336550"/>
              <a:gd name="connsiteX133" fmla="*/ 260124 w 325438"/>
              <a:gd name="connsiteY133" fmla="*/ 80963 h 336550"/>
              <a:gd name="connsiteX134" fmla="*/ 263526 w 325438"/>
              <a:gd name="connsiteY134" fmla="*/ 75616 h 336550"/>
              <a:gd name="connsiteX135" fmla="*/ 263526 w 325438"/>
              <a:gd name="connsiteY135" fmla="*/ 10110 h 336550"/>
              <a:gd name="connsiteX136" fmla="*/ 260124 w 325438"/>
              <a:gd name="connsiteY136" fmla="*/ 4763 h 336550"/>
              <a:gd name="connsiteX137" fmla="*/ 64823 w 325438"/>
              <a:gd name="connsiteY137" fmla="*/ 0 h 336550"/>
              <a:gd name="connsiteX138" fmla="*/ 75406 w 325438"/>
              <a:gd name="connsiteY138" fmla="*/ 10517 h 336550"/>
              <a:gd name="connsiteX139" fmla="*/ 75406 w 325438"/>
              <a:gd name="connsiteY139" fmla="*/ 14461 h 336550"/>
              <a:gd name="connsiteX140" fmla="*/ 93927 w 325438"/>
              <a:gd name="connsiteY140" fmla="*/ 14461 h 336550"/>
              <a:gd name="connsiteX141" fmla="*/ 93927 w 325438"/>
              <a:gd name="connsiteY141" fmla="*/ 10517 h 336550"/>
              <a:gd name="connsiteX142" fmla="*/ 104511 w 325438"/>
              <a:gd name="connsiteY142" fmla="*/ 0 h 336550"/>
              <a:gd name="connsiteX143" fmla="*/ 115094 w 325438"/>
              <a:gd name="connsiteY143" fmla="*/ 10517 h 336550"/>
              <a:gd name="connsiteX144" fmla="*/ 115094 w 325438"/>
              <a:gd name="connsiteY144" fmla="*/ 14461 h 336550"/>
              <a:gd name="connsiteX145" fmla="*/ 133615 w 325438"/>
              <a:gd name="connsiteY145" fmla="*/ 14461 h 336550"/>
              <a:gd name="connsiteX146" fmla="*/ 133615 w 325438"/>
              <a:gd name="connsiteY146" fmla="*/ 10517 h 336550"/>
              <a:gd name="connsiteX147" fmla="*/ 142875 w 325438"/>
              <a:gd name="connsiteY147" fmla="*/ 0 h 336550"/>
              <a:gd name="connsiteX148" fmla="*/ 153459 w 325438"/>
              <a:gd name="connsiteY148" fmla="*/ 10517 h 336550"/>
              <a:gd name="connsiteX149" fmla="*/ 153459 w 325438"/>
              <a:gd name="connsiteY149" fmla="*/ 14461 h 336550"/>
              <a:gd name="connsiteX150" fmla="*/ 171980 w 325438"/>
              <a:gd name="connsiteY150" fmla="*/ 14461 h 336550"/>
              <a:gd name="connsiteX151" fmla="*/ 171980 w 325438"/>
              <a:gd name="connsiteY151" fmla="*/ 10517 h 336550"/>
              <a:gd name="connsiteX152" fmla="*/ 182563 w 325438"/>
              <a:gd name="connsiteY152" fmla="*/ 0 h 336550"/>
              <a:gd name="connsiteX153" fmla="*/ 191823 w 325438"/>
              <a:gd name="connsiteY153" fmla="*/ 10517 h 336550"/>
              <a:gd name="connsiteX154" fmla="*/ 191823 w 325438"/>
              <a:gd name="connsiteY154" fmla="*/ 14461 h 336550"/>
              <a:gd name="connsiteX155" fmla="*/ 210344 w 325438"/>
              <a:gd name="connsiteY155" fmla="*/ 14461 h 336550"/>
              <a:gd name="connsiteX156" fmla="*/ 210344 w 325438"/>
              <a:gd name="connsiteY156" fmla="*/ 10517 h 336550"/>
              <a:gd name="connsiteX157" fmla="*/ 220927 w 325438"/>
              <a:gd name="connsiteY157" fmla="*/ 0 h 336550"/>
              <a:gd name="connsiteX158" fmla="*/ 231511 w 325438"/>
              <a:gd name="connsiteY158" fmla="*/ 10517 h 336550"/>
              <a:gd name="connsiteX159" fmla="*/ 231511 w 325438"/>
              <a:gd name="connsiteY159" fmla="*/ 14461 h 336550"/>
              <a:gd name="connsiteX160" fmla="*/ 250032 w 325438"/>
              <a:gd name="connsiteY160" fmla="*/ 14461 h 336550"/>
              <a:gd name="connsiteX161" fmla="*/ 250032 w 325438"/>
              <a:gd name="connsiteY161" fmla="*/ 10517 h 336550"/>
              <a:gd name="connsiteX162" fmla="*/ 260615 w 325438"/>
              <a:gd name="connsiteY162" fmla="*/ 0 h 336550"/>
              <a:gd name="connsiteX163" fmla="*/ 269875 w 325438"/>
              <a:gd name="connsiteY163" fmla="*/ 10517 h 336550"/>
              <a:gd name="connsiteX164" fmla="*/ 269875 w 325438"/>
              <a:gd name="connsiteY164" fmla="*/ 14461 h 336550"/>
              <a:gd name="connsiteX165" fmla="*/ 276490 w 325438"/>
              <a:gd name="connsiteY165" fmla="*/ 14461 h 336550"/>
              <a:gd name="connsiteX166" fmla="*/ 325438 w 325438"/>
              <a:gd name="connsiteY166" fmla="*/ 61789 h 336550"/>
              <a:gd name="connsiteX167" fmla="*/ 325438 w 325438"/>
              <a:gd name="connsiteY167" fmla="*/ 289223 h 336550"/>
              <a:gd name="connsiteX168" fmla="*/ 276490 w 325438"/>
              <a:gd name="connsiteY168" fmla="*/ 336550 h 336550"/>
              <a:gd name="connsiteX169" fmla="*/ 48948 w 325438"/>
              <a:gd name="connsiteY169" fmla="*/ 336550 h 336550"/>
              <a:gd name="connsiteX170" fmla="*/ 0 w 325438"/>
              <a:gd name="connsiteY170" fmla="*/ 289223 h 336550"/>
              <a:gd name="connsiteX171" fmla="*/ 0 w 325438"/>
              <a:gd name="connsiteY171" fmla="*/ 61789 h 336550"/>
              <a:gd name="connsiteX172" fmla="*/ 48948 w 325438"/>
              <a:gd name="connsiteY172" fmla="*/ 14461 h 336550"/>
              <a:gd name="connsiteX173" fmla="*/ 55563 w 325438"/>
              <a:gd name="connsiteY173" fmla="*/ 14461 h 336550"/>
              <a:gd name="connsiteX174" fmla="*/ 55563 w 325438"/>
              <a:gd name="connsiteY174" fmla="*/ 10517 h 336550"/>
              <a:gd name="connsiteX175" fmla="*/ 64823 w 325438"/>
              <a:gd name="connsiteY175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325438" h="336550">
                <a:moveTo>
                  <a:pt x="233363" y="249238"/>
                </a:moveTo>
                <a:lnTo>
                  <a:pt x="279401" y="249238"/>
                </a:lnTo>
                <a:lnTo>
                  <a:pt x="279401" y="290513"/>
                </a:lnTo>
                <a:lnTo>
                  <a:pt x="233363" y="290513"/>
                </a:lnTo>
                <a:close/>
                <a:moveTo>
                  <a:pt x="171450" y="249238"/>
                </a:moveTo>
                <a:lnTo>
                  <a:pt x="217488" y="249238"/>
                </a:lnTo>
                <a:lnTo>
                  <a:pt x="217488" y="290513"/>
                </a:lnTo>
                <a:lnTo>
                  <a:pt x="171450" y="290513"/>
                </a:lnTo>
                <a:close/>
                <a:moveTo>
                  <a:pt x="107950" y="249238"/>
                </a:moveTo>
                <a:lnTo>
                  <a:pt x="155575" y="249238"/>
                </a:lnTo>
                <a:lnTo>
                  <a:pt x="155575" y="290513"/>
                </a:lnTo>
                <a:lnTo>
                  <a:pt x="107950" y="290513"/>
                </a:lnTo>
                <a:close/>
                <a:moveTo>
                  <a:pt x="46038" y="249238"/>
                </a:moveTo>
                <a:lnTo>
                  <a:pt x="93663" y="249238"/>
                </a:lnTo>
                <a:lnTo>
                  <a:pt x="93663" y="290513"/>
                </a:lnTo>
                <a:lnTo>
                  <a:pt x="46038" y="290513"/>
                </a:lnTo>
                <a:close/>
                <a:moveTo>
                  <a:pt x="233363" y="195263"/>
                </a:moveTo>
                <a:lnTo>
                  <a:pt x="279401" y="195263"/>
                </a:lnTo>
                <a:lnTo>
                  <a:pt x="279401" y="234951"/>
                </a:lnTo>
                <a:lnTo>
                  <a:pt x="233363" y="234951"/>
                </a:lnTo>
                <a:close/>
                <a:moveTo>
                  <a:pt x="171450" y="195263"/>
                </a:moveTo>
                <a:lnTo>
                  <a:pt x="217488" y="195263"/>
                </a:lnTo>
                <a:lnTo>
                  <a:pt x="217488" y="234951"/>
                </a:lnTo>
                <a:lnTo>
                  <a:pt x="171450" y="234951"/>
                </a:lnTo>
                <a:close/>
                <a:moveTo>
                  <a:pt x="107950" y="195263"/>
                </a:moveTo>
                <a:lnTo>
                  <a:pt x="155575" y="195263"/>
                </a:lnTo>
                <a:lnTo>
                  <a:pt x="155575" y="234951"/>
                </a:lnTo>
                <a:lnTo>
                  <a:pt x="107950" y="234951"/>
                </a:lnTo>
                <a:close/>
                <a:moveTo>
                  <a:pt x="46038" y="195263"/>
                </a:moveTo>
                <a:lnTo>
                  <a:pt x="93663" y="195263"/>
                </a:lnTo>
                <a:lnTo>
                  <a:pt x="93663" y="234951"/>
                </a:lnTo>
                <a:lnTo>
                  <a:pt x="46038" y="234951"/>
                </a:lnTo>
                <a:close/>
                <a:moveTo>
                  <a:pt x="233363" y="139700"/>
                </a:moveTo>
                <a:lnTo>
                  <a:pt x="279401" y="139700"/>
                </a:lnTo>
                <a:lnTo>
                  <a:pt x="279401" y="180975"/>
                </a:lnTo>
                <a:lnTo>
                  <a:pt x="233363" y="180975"/>
                </a:lnTo>
                <a:close/>
                <a:moveTo>
                  <a:pt x="171450" y="139700"/>
                </a:moveTo>
                <a:lnTo>
                  <a:pt x="217488" y="139700"/>
                </a:lnTo>
                <a:lnTo>
                  <a:pt x="217488" y="180975"/>
                </a:lnTo>
                <a:lnTo>
                  <a:pt x="171450" y="180975"/>
                </a:lnTo>
                <a:close/>
                <a:moveTo>
                  <a:pt x="107950" y="139700"/>
                </a:moveTo>
                <a:lnTo>
                  <a:pt x="155575" y="139700"/>
                </a:lnTo>
                <a:lnTo>
                  <a:pt x="155575" y="180975"/>
                </a:lnTo>
                <a:lnTo>
                  <a:pt x="107950" y="180975"/>
                </a:lnTo>
                <a:close/>
                <a:moveTo>
                  <a:pt x="49167" y="38100"/>
                </a:moveTo>
                <a:cubicBezTo>
                  <a:pt x="35963" y="38100"/>
                  <a:pt x="25400" y="48613"/>
                  <a:pt x="25400" y="61753"/>
                </a:cubicBezTo>
                <a:cubicBezTo>
                  <a:pt x="25400" y="61753"/>
                  <a:pt x="25400" y="61753"/>
                  <a:pt x="25400" y="289085"/>
                </a:cubicBezTo>
                <a:cubicBezTo>
                  <a:pt x="25400" y="302226"/>
                  <a:pt x="35963" y="312738"/>
                  <a:pt x="49167" y="312738"/>
                </a:cubicBezTo>
                <a:cubicBezTo>
                  <a:pt x="49167" y="312738"/>
                  <a:pt x="49167" y="312738"/>
                  <a:pt x="276271" y="312738"/>
                </a:cubicBezTo>
                <a:cubicBezTo>
                  <a:pt x="289475" y="312738"/>
                  <a:pt x="300038" y="302226"/>
                  <a:pt x="300038" y="289085"/>
                </a:cubicBezTo>
                <a:cubicBezTo>
                  <a:pt x="300038" y="289085"/>
                  <a:pt x="300038" y="289085"/>
                  <a:pt x="300038" y="61753"/>
                </a:cubicBezTo>
                <a:cubicBezTo>
                  <a:pt x="300038" y="48613"/>
                  <a:pt x="289475" y="38100"/>
                  <a:pt x="276271" y="38100"/>
                </a:cubicBezTo>
                <a:cubicBezTo>
                  <a:pt x="276271" y="38100"/>
                  <a:pt x="276271" y="38100"/>
                  <a:pt x="269669" y="38100"/>
                </a:cubicBezTo>
                <a:cubicBezTo>
                  <a:pt x="269669" y="38100"/>
                  <a:pt x="269669" y="38100"/>
                  <a:pt x="269669" y="63067"/>
                </a:cubicBezTo>
                <a:cubicBezTo>
                  <a:pt x="273631" y="65695"/>
                  <a:pt x="276271" y="70951"/>
                  <a:pt x="276271" y="74894"/>
                </a:cubicBezTo>
                <a:cubicBezTo>
                  <a:pt x="276271" y="84092"/>
                  <a:pt x="268349" y="90662"/>
                  <a:pt x="260427" y="90662"/>
                </a:cubicBezTo>
                <a:cubicBezTo>
                  <a:pt x="251184" y="90662"/>
                  <a:pt x="244582" y="84092"/>
                  <a:pt x="244582" y="74894"/>
                </a:cubicBezTo>
                <a:cubicBezTo>
                  <a:pt x="244582" y="70951"/>
                  <a:pt x="245903" y="65695"/>
                  <a:pt x="249864" y="63067"/>
                </a:cubicBezTo>
                <a:cubicBezTo>
                  <a:pt x="249864" y="63067"/>
                  <a:pt x="249864" y="63067"/>
                  <a:pt x="249864" y="38100"/>
                </a:cubicBezTo>
                <a:cubicBezTo>
                  <a:pt x="249864" y="38100"/>
                  <a:pt x="249864" y="38100"/>
                  <a:pt x="231379" y="38100"/>
                </a:cubicBezTo>
                <a:cubicBezTo>
                  <a:pt x="231379" y="38100"/>
                  <a:pt x="231379" y="38100"/>
                  <a:pt x="231379" y="63067"/>
                </a:cubicBezTo>
                <a:cubicBezTo>
                  <a:pt x="234019" y="65695"/>
                  <a:pt x="236660" y="70951"/>
                  <a:pt x="236660" y="74894"/>
                </a:cubicBezTo>
                <a:cubicBezTo>
                  <a:pt x="236660" y="84092"/>
                  <a:pt x="230058" y="90662"/>
                  <a:pt x="220816" y="90662"/>
                </a:cubicBezTo>
                <a:cubicBezTo>
                  <a:pt x="212893" y="90662"/>
                  <a:pt x="204971" y="84092"/>
                  <a:pt x="204971" y="74894"/>
                </a:cubicBezTo>
                <a:cubicBezTo>
                  <a:pt x="204971" y="70951"/>
                  <a:pt x="207612" y="65695"/>
                  <a:pt x="210253" y="63067"/>
                </a:cubicBezTo>
                <a:cubicBezTo>
                  <a:pt x="210253" y="63067"/>
                  <a:pt x="210253" y="63067"/>
                  <a:pt x="210253" y="38100"/>
                </a:cubicBezTo>
                <a:cubicBezTo>
                  <a:pt x="210253" y="38100"/>
                  <a:pt x="210253" y="38100"/>
                  <a:pt x="191767" y="38100"/>
                </a:cubicBezTo>
                <a:cubicBezTo>
                  <a:pt x="191767" y="38100"/>
                  <a:pt x="191767" y="38100"/>
                  <a:pt x="191767" y="63067"/>
                </a:cubicBezTo>
                <a:cubicBezTo>
                  <a:pt x="195728" y="65695"/>
                  <a:pt x="198369" y="70951"/>
                  <a:pt x="198369" y="74894"/>
                </a:cubicBezTo>
                <a:cubicBezTo>
                  <a:pt x="198369" y="84092"/>
                  <a:pt x="190447" y="90662"/>
                  <a:pt x="182525" y="90662"/>
                </a:cubicBezTo>
                <a:cubicBezTo>
                  <a:pt x="173282" y="90662"/>
                  <a:pt x="166680" y="84092"/>
                  <a:pt x="166680" y="74894"/>
                </a:cubicBezTo>
                <a:cubicBezTo>
                  <a:pt x="166680" y="70951"/>
                  <a:pt x="168001" y="65695"/>
                  <a:pt x="171962" y="63067"/>
                </a:cubicBezTo>
                <a:cubicBezTo>
                  <a:pt x="171962" y="63067"/>
                  <a:pt x="171962" y="63067"/>
                  <a:pt x="171962" y="38100"/>
                </a:cubicBezTo>
                <a:cubicBezTo>
                  <a:pt x="171962" y="38100"/>
                  <a:pt x="171962" y="38100"/>
                  <a:pt x="153476" y="38100"/>
                </a:cubicBezTo>
                <a:cubicBezTo>
                  <a:pt x="153476" y="38100"/>
                  <a:pt x="153476" y="38100"/>
                  <a:pt x="153476" y="63067"/>
                </a:cubicBezTo>
                <a:cubicBezTo>
                  <a:pt x="157438" y="65695"/>
                  <a:pt x="158758" y="70951"/>
                  <a:pt x="158758" y="74894"/>
                </a:cubicBezTo>
                <a:cubicBezTo>
                  <a:pt x="158758" y="84092"/>
                  <a:pt x="152156" y="90662"/>
                  <a:pt x="142913" y="90662"/>
                </a:cubicBezTo>
                <a:cubicBezTo>
                  <a:pt x="134991" y="90662"/>
                  <a:pt x="127069" y="84092"/>
                  <a:pt x="127069" y="74894"/>
                </a:cubicBezTo>
                <a:cubicBezTo>
                  <a:pt x="127069" y="70951"/>
                  <a:pt x="129710" y="65695"/>
                  <a:pt x="133671" y="63067"/>
                </a:cubicBezTo>
                <a:cubicBezTo>
                  <a:pt x="133671" y="63067"/>
                  <a:pt x="133671" y="63067"/>
                  <a:pt x="133671" y="38100"/>
                </a:cubicBezTo>
                <a:cubicBezTo>
                  <a:pt x="133671" y="38100"/>
                  <a:pt x="133671" y="38100"/>
                  <a:pt x="115186" y="38100"/>
                </a:cubicBezTo>
                <a:cubicBezTo>
                  <a:pt x="115186" y="38100"/>
                  <a:pt x="115186" y="38100"/>
                  <a:pt x="115186" y="63067"/>
                </a:cubicBezTo>
                <a:cubicBezTo>
                  <a:pt x="117826" y="65695"/>
                  <a:pt x="120467" y="70951"/>
                  <a:pt x="120467" y="74894"/>
                </a:cubicBezTo>
                <a:cubicBezTo>
                  <a:pt x="120467" y="84092"/>
                  <a:pt x="112545" y="90662"/>
                  <a:pt x="104623" y="90662"/>
                </a:cubicBezTo>
                <a:cubicBezTo>
                  <a:pt x="95380" y="90662"/>
                  <a:pt x="88778" y="84092"/>
                  <a:pt x="88778" y="74894"/>
                </a:cubicBezTo>
                <a:cubicBezTo>
                  <a:pt x="88778" y="70951"/>
                  <a:pt x="91419" y="65695"/>
                  <a:pt x="94060" y="63067"/>
                </a:cubicBezTo>
                <a:cubicBezTo>
                  <a:pt x="94060" y="63067"/>
                  <a:pt x="94060" y="63067"/>
                  <a:pt x="94060" y="38100"/>
                </a:cubicBezTo>
                <a:cubicBezTo>
                  <a:pt x="94060" y="38100"/>
                  <a:pt x="94060" y="38100"/>
                  <a:pt x="75574" y="38100"/>
                </a:cubicBezTo>
                <a:cubicBezTo>
                  <a:pt x="75574" y="38100"/>
                  <a:pt x="75574" y="38100"/>
                  <a:pt x="75574" y="63067"/>
                </a:cubicBezTo>
                <a:cubicBezTo>
                  <a:pt x="79535" y="65695"/>
                  <a:pt x="80856" y="70951"/>
                  <a:pt x="80856" y="74894"/>
                </a:cubicBezTo>
                <a:cubicBezTo>
                  <a:pt x="80856" y="84092"/>
                  <a:pt x="74254" y="90662"/>
                  <a:pt x="65011" y="90662"/>
                </a:cubicBezTo>
                <a:cubicBezTo>
                  <a:pt x="57089" y="90662"/>
                  <a:pt x="49167" y="84092"/>
                  <a:pt x="49167" y="74894"/>
                </a:cubicBezTo>
                <a:cubicBezTo>
                  <a:pt x="49167" y="70951"/>
                  <a:pt x="51808" y="65695"/>
                  <a:pt x="55769" y="63067"/>
                </a:cubicBezTo>
                <a:cubicBezTo>
                  <a:pt x="55769" y="63067"/>
                  <a:pt x="55769" y="63067"/>
                  <a:pt x="55769" y="38100"/>
                </a:cubicBezTo>
                <a:cubicBezTo>
                  <a:pt x="55769" y="38100"/>
                  <a:pt x="55769" y="38100"/>
                  <a:pt x="49167" y="38100"/>
                </a:cubicBezTo>
                <a:close/>
                <a:moveTo>
                  <a:pt x="65315" y="4763"/>
                </a:moveTo>
                <a:cubicBezTo>
                  <a:pt x="63047" y="4763"/>
                  <a:pt x="61913" y="7437"/>
                  <a:pt x="61913" y="10110"/>
                </a:cubicBezTo>
                <a:lnTo>
                  <a:pt x="61913" y="75616"/>
                </a:lnTo>
                <a:cubicBezTo>
                  <a:pt x="61913" y="79626"/>
                  <a:pt x="63047" y="80963"/>
                  <a:pt x="65315" y="80963"/>
                </a:cubicBezTo>
                <a:cubicBezTo>
                  <a:pt x="68717" y="80963"/>
                  <a:pt x="69851" y="79626"/>
                  <a:pt x="69851" y="75616"/>
                </a:cubicBezTo>
                <a:cubicBezTo>
                  <a:pt x="69851" y="75616"/>
                  <a:pt x="69851" y="75616"/>
                  <a:pt x="69851" y="10110"/>
                </a:cubicBezTo>
                <a:cubicBezTo>
                  <a:pt x="69851" y="7437"/>
                  <a:pt x="68717" y="4763"/>
                  <a:pt x="65315" y="4763"/>
                </a:cubicBezTo>
                <a:close/>
                <a:moveTo>
                  <a:pt x="104776" y="4763"/>
                </a:moveTo>
                <a:cubicBezTo>
                  <a:pt x="102394" y="4763"/>
                  <a:pt x="100013" y="7437"/>
                  <a:pt x="100013" y="10110"/>
                </a:cubicBezTo>
                <a:lnTo>
                  <a:pt x="100013" y="75616"/>
                </a:lnTo>
                <a:cubicBezTo>
                  <a:pt x="100013" y="79626"/>
                  <a:pt x="102394" y="80963"/>
                  <a:pt x="104776" y="80963"/>
                </a:cubicBezTo>
                <a:cubicBezTo>
                  <a:pt x="107157" y="80963"/>
                  <a:pt x="109538" y="79626"/>
                  <a:pt x="109538" y="75616"/>
                </a:cubicBezTo>
                <a:cubicBezTo>
                  <a:pt x="109538" y="75616"/>
                  <a:pt x="109538" y="75616"/>
                  <a:pt x="109538" y="10110"/>
                </a:cubicBezTo>
                <a:cubicBezTo>
                  <a:pt x="109538" y="7437"/>
                  <a:pt x="107157" y="4763"/>
                  <a:pt x="104776" y="4763"/>
                </a:cubicBezTo>
                <a:close/>
                <a:moveTo>
                  <a:pt x="142876" y="4763"/>
                </a:moveTo>
                <a:cubicBezTo>
                  <a:pt x="140494" y="4763"/>
                  <a:pt x="138113" y="7437"/>
                  <a:pt x="138113" y="10110"/>
                </a:cubicBezTo>
                <a:lnTo>
                  <a:pt x="138113" y="75616"/>
                </a:lnTo>
                <a:cubicBezTo>
                  <a:pt x="138113" y="79626"/>
                  <a:pt x="140494" y="80963"/>
                  <a:pt x="142876" y="80963"/>
                </a:cubicBezTo>
                <a:cubicBezTo>
                  <a:pt x="145257" y="80963"/>
                  <a:pt x="147638" y="79626"/>
                  <a:pt x="147638" y="75616"/>
                </a:cubicBezTo>
                <a:cubicBezTo>
                  <a:pt x="147638" y="75616"/>
                  <a:pt x="147638" y="75616"/>
                  <a:pt x="147638" y="10110"/>
                </a:cubicBezTo>
                <a:cubicBezTo>
                  <a:pt x="147638" y="7437"/>
                  <a:pt x="145257" y="4763"/>
                  <a:pt x="142876" y="4763"/>
                </a:cubicBezTo>
                <a:close/>
                <a:moveTo>
                  <a:pt x="182563" y="4763"/>
                </a:moveTo>
                <a:cubicBezTo>
                  <a:pt x="180181" y="4763"/>
                  <a:pt x="177800" y="7437"/>
                  <a:pt x="177800" y="10110"/>
                </a:cubicBezTo>
                <a:lnTo>
                  <a:pt x="177800" y="75616"/>
                </a:lnTo>
                <a:cubicBezTo>
                  <a:pt x="177800" y="79626"/>
                  <a:pt x="180181" y="80963"/>
                  <a:pt x="182563" y="80963"/>
                </a:cubicBezTo>
                <a:cubicBezTo>
                  <a:pt x="184944" y="80963"/>
                  <a:pt x="187325" y="79626"/>
                  <a:pt x="187325" y="75616"/>
                </a:cubicBezTo>
                <a:cubicBezTo>
                  <a:pt x="187325" y="75616"/>
                  <a:pt x="187325" y="75616"/>
                  <a:pt x="187325" y="10110"/>
                </a:cubicBezTo>
                <a:cubicBezTo>
                  <a:pt x="187325" y="7437"/>
                  <a:pt x="184944" y="4763"/>
                  <a:pt x="182563" y="4763"/>
                </a:cubicBezTo>
                <a:close/>
                <a:moveTo>
                  <a:pt x="220663" y="4763"/>
                </a:moveTo>
                <a:cubicBezTo>
                  <a:pt x="218281" y="4763"/>
                  <a:pt x="215900" y="7437"/>
                  <a:pt x="215900" y="10110"/>
                </a:cubicBezTo>
                <a:lnTo>
                  <a:pt x="215900" y="75616"/>
                </a:lnTo>
                <a:cubicBezTo>
                  <a:pt x="215900" y="79626"/>
                  <a:pt x="218281" y="80963"/>
                  <a:pt x="220663" y="80963"/>
                </a:cubicBezTo>
                <a:cubicBezTo>
                  <a:pt x="223044" y="80963"/>
                  <a:pt x="225425" y="79626"/>
                  <a:pt x="225425" y="75616"/>
                </a:cubicBezTo>
                <a:cubicBezTo>
                  <a:pt x="225425" y="75616"/>
                  <a:pt x="225425" y="75616"/>
                  <a:pt x="225425" y="10110"/>
                </a:cubicBezTo>
                <a:cubicBezTo>
                  <a:pt x="225425" y="7437"/>
                  <a:pt x="223044" y="4763"/>
                  <a:pt x="220663" y="4763"/>
                </a:cubicBezTo>
                <a:close/>
                <a:moveTo>
                  <a:pt x="260124" y="4763"/>
                </a:moveTo>
                <a:cubicBezTo>
                  <a:pt x="256722" y="4763"/>
                  <a:pt x="255588" y="7437"/>
                  <a:pt x="255588" y="10110"/>
                </a:cubicBezTo>
                <a:lnTo>
                  <a:pt x="255588" y="75616"/>
                </a:lnTo>
                <a:cubicBezTo>
                  <a:pt x="255588" y="79626"/>
                  <a:pt x="256722" y="80963"/>
                  <a:pt x="260124" y="80963"/>
                </a:cubicBezTo>
                <a:cubicBezTo>
                  <a:pt x="262392" y="80963"/>
                  <a:pt x="263526" y="79626"/>
                  <a:pt x="263526" y="75616"/>
                </a:cubicBezTo>
                <a:cubicBezTo>
                  <a:pt x="263526" y="75616"/>
                  <a:pt x="263526" y="75616"/>
                  <a:pt x="263526" y="10110"/>
                </a:cubicBezTo>
                <a:cubicBezTo>
                  <a:pt x="263526" y="7437"/>
                  <a:pt x="262392" y="4763"/>
                  <a:pt x="260124" y="4763"/>
                </a:cubicBezTo>
                <a:close/>
                <a:moveTo>
                  <a:pt x="64823" y="0"/>
                </a:moveTo>
                <a:cubicBezTo>
                  <a:pt x="71438" y="0"/>
                  <a:pt x="75406" y="3944"/>
                  <a:pt x="75406" y="10517"/>
                </a:cubicBezTo>
                <a:cubicBezTo>
                  <a:pt x="75406" y="10517"/>
                  <a:pt x="75406" y="10517"/>
                  <a:pt x="75406" y="14461"/>
                </a:cubicBezTo>
                <a:cubicBezTo>
                  <a:pt x="75406" y="14461"/>
                  <a:pt x="75406" y="14461"/>
                  <a:pt x="93927" y="14461"/>
                </a:cubicBezTo>
                <a:cubicBezTo>
                  <a:pt x="93927" y="14461"/>
                  <a:pt x="93927" y="14461"/>
                  <a:pt x="93927" y="10517"/>
                </a:cubicBezTo>
                <a:cubicBezTo>
                  <a:pt x="93927" y="3944"/>
                  <a:pt x="99219" y="0"/>
                  <a:pt x="104511" y="0"/>
                </a:cubicBezTo>
                <a:cubicBezTo>
                  <a:pt x="109802" y="0"/>
                  <a:pt x="115094" y="3944"/>
                  <a:pt x="115094" y="10517"/>
                </a:cubicBezTo>
                <a:cubicBezTo>
                  <a:pt x="115094" y="10517"/>
                  <a:pt x="115094" y="10517"/>
                  <a:pt x="115094" y="14461"/>
                </a:cubicBezTo>
                <a:cubicBezTo>
                  <a:pt x="115094" y="14461"/>
                  <a:pt x="115094" y="14461"/>
                  <a:pt x="133615" y="14461"/>
                </a:cubicBezTo>
                <a:cubicBezTo>
                  <a:pt x="133615" y="14461"/>
                  <a:pt x="133615" y="14461"/>
                  <a:pt x="133615" y="10517"/>
                </a:cubicBezTo>
                <a:cubicBezTo>
                  <a:pt x="133615" y="3944"/>
                  <a:pt x="137584" y="0"/>
                  <a:pt x="142875" y="0"/>
                </a:cubicBezTo>
                <a:cubicBezTo>
                  <a:pt x="149490" y="0"/>
                  <a:pt x="153459" y="3944"/>
                  <a:pt x="153459" y="10517"/>
                </a:cubicBezTo>
                <a:cubicBezTo>
                  <a:pt x="153459" y="10517"/>
                  <a:pt x="153459" y="10517"/>
                  <a:pt x="153459" y="14461"/>
                </a:cubicBezTo>
                <a:cubicBezTo>
                  <a:pt x="153459" y="14461"/>
                  <a:pt x="153459" y="14461"/>
                  <a:pt x="171980" y="14461"/>
                </a:cubicBezTo>
                <a:cubicBezTo>
                  <a:pt x="171980" y="14461"/>
                  <a:pt x="171980" y="14461"/>
                  <a:pt x="171980" y="10517"/>
                </a:cubicBezTo>
                <a:cubicBezTo>
                  <a:pt x="171980" y="3944"/>
                  <a:pt x="175948" y="0"/>
                  <a:pt x="182563" y="0"/>
                </a:cubicBezTo>
                <a:cubicBezTo>
                  <a:pt x="187855" y="0"/>
                  <a:pt x="191823" y="3944"/>
                  <a:pt x="191823" y="10517"/>
                </a:cubicBezTo>
                <a:cubicBezTo>
                  <a:pt x="191823" y="10517"/>
                  <a:pt x="191823" y="10517"/>
                  <a:pt x="191823" y="14461"/>
                </a:cubicBezTo>
                <a:cubicBezTo>
                  <a:pt x="191823" y="14461"/>
                  <a:pt x="191823" y="14461"/>
                  <a:pt x="210344" y="14461"/>
                </a:cubicBezTo>
                <a:cubicBezTo>
                  <a:pt x="210344" y="14461"/>
                  <a:pt x="210344" y="14461"/>
                  <a:pt x="210344" y="10517"/>
                </a:cubicBezTo>
                <a:cubicBezTo>
                  <a:pt x="210344" y="3944"/>
                  <a:pt x="215636" y="0"/>
                  <a:pt x="220927" y="0"/>
                </a:cubicBezTo>
                <a:cubicBezTo>
                  <a:pt x="226219" y="0"/>
                  <a:pt x="231511" y="3944"/>
                  <a:pt x="231511" y="10517"/>
                </a:cubicBezTo>
                <a:cubicBezTo>
                  <a:pt x="231511" y="10517"/>
                  <a:pt x="231511" y="10517"/>
                  <a:pt x="231511" y="14461"/>
                </a:cubicBezTo>
                <a:cubicBezTo>
                  <a:pt x="231511" y="14461"/>
                  <a:pt x="231511" y="14461"/>
                  <a:pt x="250032" y="14461"/>
                </a:cubicBezTo>
                <a:cubicBezTo>
                  <a:pt x="250032" y="14461"/>
                  <a:pt x="250032" y="14461"/>
                  <a:pt x="250032" y="10517"/>
                </a:cubicBezTo>
                <a:cubicBezTo>
                  <a:pt x="250032" y="3944"/>
                  <a:pt x="254000" y="0"/>
                  <a:pt x="260615" y="0"/>
                </a:cubicBezTo>
                <a:cubicBezTo>
                  <a:pt x="265907" y="0"/>
                  <a:pt x="269875" y="3944"/>
                  <a:pt x="269875" y="10517"/>
                </a:cubicBezTo>
                <a:cubicBezTo>
                  <a:pt x="269875" y="10517"/>
                  <a:pt x="269875" y="10517"/>
                  <a:pt x="269875" y="14461"/>
                </a:cubicBezTo>
                <a:cubicBezTo>
                  <a:pt x="269875" y="14461"/>
                  <a:pt x="269875" y="14461"/>
                  <a:pt x="276490" y="14461"/>
                </a:cubicBezTo>
                <a:cubicBezTo>
                  <a:pt x="302948" y="14461"/>
                  <a:pt x="325438" y="35496"/>
                  <a:pt x="325438" y="61789"/>
                </a:cubicBezTo>
                <a:cubicBezTo>
                  <a:pt x="325438" y="61789"/>
                  <a:pt x="325438" y="61789"/>
                  <a:pt x="325438" y="289223"/>
                </a:cubicBezTo>
                <a:cubicBezTo>
                  <a:pt x="325438" y="315516"/>
                  <a:pt x="302948" y="336550"/>
                  <a:pt x="276490" y="336550"/>
                </a:cubicBezTo>
                <a:cubicBezTo>
                  <a:pt x="276490" y="336550"/>
                  <a:pt x="276490" y="336550"/>
                  <a:pt x="48948" y="336550"/>
                </a:cubicBezTo>
                <a:cubicBezTo>
                  <a:pt x="22490" y="336550"/>
                  <a:pt x="0" y="315516"/>
                  <a:pt x="0" y="289223"/>
                </a:cubicBezTo>
                <a:cubicBezTo>
                  <a:pt x="0" y="289223"/>
                  <a:pt x="0" y="289223"/>
                  <a:pt x="0" y="61789"/>
                </a:cubicBezTo>
                <a:cubicBezTo>
                  <a:pt x="0" y="35496"/>
                  <a:pt x="22490" y="14461"/>
                  <a:pt x="48948" y="14461"/>
                </a:cubicBezTo>
                <a:cubicBezTo>
                  <a:pt x="48948" y="14461"/>
                  <a:pt x="48948" y="14461"/>
                  <a:pt x="55563" y="14461"/>
                </a:cubicBezTo>
                <a:cubicBezTo>
                  <a:pt x="55563" y="14461"/>
                  <a:pt x="55563" y="14461"/>
                  <a:pt x="55563" y="10517"/>
                </a:cubicBezTo>
                <a:cubicBezTo>
                  <a:pt x="55563" y="3944"/>
                  <a:pt x="59531" y="0"/>
                  <a:pt x="648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defRPr/>
            </a:pPr>
            <a:endParaRPr lang="zh-CN" altLang="en-US" sz="1400" b="1" dirty="0">
              <a:solidFill>
                <a:srgbClr val="00A19A"/>
              </a:solidFill>
              <a:latin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1" name="圆角矩形 2"/>
          <p:cNvSpPr/>
          <p:nvPr/>
        </p:nvSpPr>
        <p:spPr>
          <a:xfrm>
            <a:off x="6648460" y="4064336"/>
            <a:ext cx="1901814" cy="370768"/>
          </a:xfrm>
          <a:prstGeom prst="rect">
            <a:avLst/>
          </a:prstGeom>
          <a:solidFill>
            <a:srgbClr val="E7E7E7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Arial" panose="020B0604020202020204"/>
                <a:sym typeface="Arial" panose="020B0604020202020204" pitchFamily="34" charset="0"/>
              </a:rPr>
              <a:t>时间：</a:t>
            </a:r>
          </a:p>
        </p:txBody>
      </p:sp>
    </p:spTree>
    <p:extLst>
      <p:ext uri="{BB962C8B-B14F-4D97-AF65-F5344CB8AC3E}">
        <p14:creationId xmlns:p14="http://schemas.microsoft.com/office/powerpoint/2010/main" val="313686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" name="Freeform 6"/>
          <p:cNvSpPr/>
          <p:nvPr/>
        </p:nvSpPr>
        <p:spPr bwMode="auto">
          <a:xfrm>
            <a:off x="5989110" y="1489870"/>
            <a:ext cx="114300" cy="4573588"/>
          </a:xfrm>
          <a:custGeom>
            <a:avLst/>
            <a:gdLst>
              <a:gd name="T0" fmla="*/ 45 w 64"/>
              <a:gd name="T1" fmla="*/ 2569 h 2569"/>
              <a:gd name="T2" fmla="*/ 18 w 64"/>
              <a:gd name="T3" fmla="*/ 2569 h 2569"/>
              <a:gd name="T4" fmla="*/ 0 w 64"/>
              <a:gd name="T5" fmla="*/ 2551 h 2569"/>
              <a:gd name="T6" fmla="*/ 0 w 64"/>
              <a:gd name="T7" fmla="*/ 18 h 2569"/>
              <a:gd name="T8" fmla="*/ 18 w 64"/>
              <a:gd name="T9" fmla="*/ 0 h 2569"/>
              <a:gd name="T10" fmla="*/ 45 w 64"/>
              <a:gd name="T11" fmla="*/ 0 h 2569"/>
              <a:gd name="T12" fmla="*/ 64 w 64"/>
              <a:gd name="T13" fmla="*/ 18 h 2569"/>
              <a:gd name="T14" fmla="*/ 64 w 64"/>
              <a:gd name="T15" fmla="*/ 2551 h 2569"/>
              <a:gd name="T16" fmla="*/ 45 w 64"/>
              <a:gd name="T17" fmla="*/ 2569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2569">
                <a:moveTo>
                  <a:pt x="45" y="2569"/>
                </a:moveTo>
                <a:cubicBezTo>
                  <a:pt x="18" y="2569"/>
                  <a:pt x="18" y="2569"/>
                  <a:pt x="18" y="2569"/>
                </a:cubicBezTo>
                <a:cubicBezTo>
                  <a:pt x="8" y="2569"/>
                  <a:pt x="0" y="2561"/>
                  <a:pt x="0" y="2551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8"/>
                  <a:pt x="8" y="0"/>
                  <a:pt x="18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55" y="0"/>
                  <a:pt x="64" y="8"/>
                  <a:pt x="64" y="18"/>
                </a:cubicBezTo>
                <a:cubicBezTo>
                  <a:pt x="64" y="2551"/>
                  <a:pt x="64" y="2551"/>
                  <a:pt x="64" y="2551"/>
                </a:cubicBezTo>
                <a:cubicBezTo>
                  <a:pt x="64" y="2561"/>
                  <a:pt x="55" y="2569"/>
                  <a:pt x="45" y="2569"/>
                </a:cubicBezTo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19" name="Freeform 38"/>
          <p:cNvSpPr/>
          <p:nvPr/>
        </p:nvSpPr>
        <p:spPr bwMode="auto">
          <a:xfrm>
            <a:off x="3611563" y="1790701"/>
            <a:ext cx="1997075" cy="892175"/>
          </a:xfrm>
          <a:custGeom>
            <a:avLst/>
            <a:gdLst>
              <a:gd name="T0" fmla="*/ 0 w 1121"/>
              <a:gd name="T1" fmla="*/ 49 h 501"/>
              <a:gd name="T2" fmla="*/ 0 w 1121"/>
              <a:gd name="T3" fmla="*/ 451 h 501"/>
              <a:gd name="T4" fmla="*/ 46 w 1121"/>
              <a:gd name="T5" fmla="*/ 501 h 501"/>
              <a:gd name="T6" fmla="*/ 982 w 1121"/>
              <a:gd name="T7" fmla="*/ 501 h 501"/>
              <a:gd name="T8" fmla="*/ 1028 w 1121"/>
              <a:gd name="T9" fmla="*/ 451 h 501"/>
              <a:gd name="T10" fmla="*/ 1028 w 1121"/>
              <a:gd name="T11" fmla="*/ 342 h 501"/>
              <a:gd name="T12" fmla="*/ 1121 w 1121"/>
              <a:gd name="T13" fmla="*/ 257 h 501"/>
              <a:gd name="T14" fmla="*/ 1028 w 1121"/>
              <a:gd name="T15" fmla="*/ 178 h 501"/>
              <a:gd name="T16" fmla="*/ 1028 w 1121"/>
              <a:gd name="T17" fmla="*/ 49 h 501"/>
              <a:gd name="T18" fmla="*/ 982 w 1121"/>
              <a:gd name="T19" fmla="*/ 0 h 501"/>
              <a:gd name="T20" fmla="*/ 46 w 1121"/>
              <a:gd name="T21" fmla="*/ 0 h 501"/>
              <a:gd name="T22" fmla="*/ 0 w 1121"/>
              <a:gd name="T23" fmla="*/ 49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21" h="501">
                <a:moveTo>
                  <a:pt x="0" y="49"/>
                </a:moveTo>
                <a:cubicBezTo>
                  <a:pt x="0" y="451"/>
                  <a:pt x="0" y="451"/>
                  <a:pt x="0" y="451"/>
                </a:cubicBezTo>
                <a:cubicBezTo>
                  <a:pt x="0" y="479"/>
                  <a:pt x="20" y="501"/>
                  <a:pt x="46" y="501"/>
                </a:cubicBezTo>
                <a:cubicBezTo>
                  <a:pt x="982" y="501"/>
                  <a:pt x="982" y="501"/>
                  <a:pt x="982" y="501"/>
                </a:cubicBezTo>
                <a:cubicBezTo>
                  <a:pt x="1007" y="501"/>
                  <a:pt x="1028" y="479"/>
                  <a:pt x="1028" y="451"/>
                </a:cubicBezTo>
                <a:cubicBezTo>
                  <a:pt x="1028" y="342"/>
                  <a:pt x="1028" y="342"/>
                  <a:pt x="1028" y="342"/>
                </a:cubicBezTo>
                <a:cubicBezTo>
                  <a:pt x="1121" y="257"/>
                  <a:pt x="1121" y="257"/>
                  <a:pt x="1121" y="257"/>
                </a:cubicBezTo>
                <a:cubicBezTo>
                  <a:pt x="1028" y="178"/>
                  <a:pt x="1028" y="178"/>
                  <a:pt x="1028" y="178"/>
                </a:cubicBezTo>
                <a:cubicBezTo>
                  <a:pt x="1028" y="49"/>
                  <a:pt x="1028" y="49"/>
                  <a:pt x="1028" y="49"/>
                </a:cubicBezTo>
                <a:cubicBezTo>
                  <a:pt x="1028" y="22"/>
                  <a:pt x="1007" y="0"/>
                  <a:pt x="98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0" y="0"/>
                  <a:pt x="0" y="22"/>
                  <a:pt x="0" y="49"/>
                </a:cubicBezTo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20" name="Freeform 39"/>
          <p:cNvSpPr/>
          <p:nvPr/>
        </p:nvSpPr>
        <p:spPr bwMode="auto">
          <a:xfrm>
            <a:off x="3630613" y="1790701"/>
            <a:ext cx="333375" cy="892175"/>
          </a:xfrm>
          <a:custGeom>
            <a:avLst/>
            <a:gdLst>
              <a:gd name="T0" fmla="*/ 0 w 188"/>
              <a:gd name="T1" fmla="*/ 49 h 501"/>
              <a:gd name="T2" fmla="*/ 0 w 188"/>
              <a:gd name="T3" fmla="*/ 451 h 501"/>
              <a:gd name="T4" fmla="*/ 46 w 188"/>
              <a:gd name="T5" fmla="*/ 501 h 501"/>
              <a:gd name="T6" fmla="*/ 188 w 188"/>
              <a:gd name="T7" fmla="*/ 501 h 501"/>
              <a:gd name="T8" fmla="*/ 188 w 188"/>
              <a:gd name="T9" fmla="*/ 0 h 501"/>
              <a:gd name="T10" fmla="*/ 46 w 188"/>
              <a:gd name="T11" fmla="*/ 0 h 501"/>
              <a:gd name="T12" fmla="*/ 0 w 188"/>
              <a:gd name="T13" fmla="*/ 49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8" h="501">
                <a:moveTo>
                  <a:pt x="0" y="49"/>
                </a:moveTo>
                <a:cubicBezTo>
                  <a:pt x="0" y="451"/>
                  <a:pt x="0" y="451"/>
                  <a:pt x="0" y="451"/>
                </a:cubicBezTo>
                <a:cubicBezTo>
                  <a:pt x="0" y="479"/>
                  <a:pt x="20" y="501"/>
                  <a:pt x="46" y="501"/>
                </a:cubicBezTo>
                <a:cubicBezTo>
                  <a:pt x="188" y="501"/>
                  <a:pt x="188" y="501"/>
                  <a:pt x="188" y="501"/>
                </a:cubicBezTo>
                <a:cubicBezTo>
                  <a:pt x="188" y="0"/>
                  <a:pt x="188" y="0"/>
                  <a:pt x="18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0" y="0"/>
                  <a:pt x="0" y="22"/>
                  <a:pt x="0" y="49"/>
                </a:cubicBezTo>
              </a:path>
            </a:pathLst>
          </a:custGeom>
          <a:solidFill>
            <a:srgbClr val="C8161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21" name="Freeform 40"/>
          <p:cNvSpPr/>
          <p:nvPr/>
        </p:nvSpPr>
        <p:spPr bwMode="auto">
          <a:xfrm>
            <a:off x="3611563" y="1790701"/>
            <a:ext cx="334963" cy="892175"/>
          </a:xfrm>
          <a:custGeom>
            <a:avLst/>
            <a:gdLst>
              <a:gd name="T0" fmla="*/ 0 w 188"/>
              <a:gd name="T1" fmla="*/ 49 h 501"/>
              <a:gd name="T2" fmla="*/ 0 w 188"/>
              <a:gd name="T3" fmla="*/ 451 h 501"/>
              <a:gd name="T4" fmla="*/ 46 w 188"/>
              <a:gd name="T5" fmla="*/ 501 h 501"/>
              <a:gd name="T6" fmla="*/ 188 w 188"/>
              <a:gd name="T7" fmla="*/ 501 h 501"/>
              <a:gd name="T8" fmla="*/ 188 w 188"/>
              <a:gd name="T9" fmla="*/ 0 h 501"/>
              <a:gd name="T10" fmla="*/ 46 w 188"/>
              <a:gd name="T11" fmla="*/ 0 h 501"/>
              <a:gd name="T12" fmla="*/ 0 w 188"/>
              <a:gd name="T13" fmla="*/ 49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8" h="501">
                <a:moveTo>
                  <a:pt x="0" y="49"/>
                </a:moveTo>
                <a:cubicBezTo>
                  <a:pt x="0" y="451"/>
                  <a:pt x="0" y="451"/>
                  <a:pt x="0" y="451"/>
                </a:cubicBezTo>
                <a:cubicBezTo>
                  <a:pt x="0" y="479"/>
                  <a:pt x="20" y="501"/>
                  <a:pt x="46" y="501"/>
                </a:cubicBezTo>
                <a:cubicBezTo>
                  <a:pt x="188" y="501"/>
                  <a:pt x="188" y="501"/>
                  <a:pt x="188" y="501"/>
                </a:cubicBezTo>
                <a:cubicBezTo>
                  <a:pt x="188" y="0"/>
                  <a:pt x="188" y="0"/>
                  <a:pt x="18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0" y="0"/>
                  <a:pt x="0" y="22"/>
                  <a:pt x="0" y="49"/>
                </a:cubicBezTo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63" name="Freeform 93"/>
          <p:cNvSpPr/>
          <p:nvPr/>
        </p:nvSpPr>
        <p:spPr bwMode="auto">
          <a:xfrm>
            <a:off x="5722938" y="1920876"/>
            <a:ext cx="661988" cy="661988"/>
          </a:xfrm>
          <a:custGeom>
            <a:avLst/>
            <a:gdLst>
              <a:gd name="T0" fmla="*/ 363 w 371"/>
              <a:gd name="T1" fmla="*/ 171 h 372"/>
              <a:gd name="T2" fmla="*/ 171 w 371"/>
              <a:gd name="T3" fmla="*/ 363 h 372"/>
              <a:gd name="T4" fmla="*/ 9 w 371"/>
              <a:gd name="T5" fmla="*/ 200 h 372"/>
              <a:gd name="T6" fmla="*/ 200 w 371"/>
              <a:gd name="T7" fmla="*/ 9 h 372"/>
              <a:gd name="T8" fmla="*/ 363 w 371"/>
              <a:gd name="T9" fmla="*/ 171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1" h="372">
                <a:moveTo>
                  <a:pt x="363" y="171"/>
                </a:moveTo>
                <a:cubicBezTo>
                  <a:pt x="371" y="281"/>
                  <a:pt x="281" y="372"/>
                  <a:pt x="171" y="363"/>
                </a:cubicBezTo>
                <a:cubicBezTo>
                  <a:pt x="85" y="356"/>
                  <a:pt x="15" y="286"/>
                  <a:pt x="9" y="200"/>
                </a:cubicBezTo>
                <a:cubicBezTo>
                  <a:pt x="0" y="91"/>
                  <a:pt x="91" y="0"/>
                  <a:pt x="200" y="9"/>
                </a:cubicBezTo>
                <a:cubicBezTo>
                  <a:pt x="286" y="15"/>
                  <a:pt x="356" y="85"/>
                  <a:pt x="363" y="171"/>
                </a:cubicBezTo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3200" b="1">
              <a:solidFill>
                <a:prstClr val="black"/>
              </a:solidFill>
            </a:endParaRPr>
          </a:p>
        </p:txBody>
      </p:sp>
      <p:sp>
        <p:nvSpPr>
          <p:cNvPr id="2465" name="Freeform 95"/>
          <p:cNvSpPr/>
          <p:nvPr/>
        </p:nvSpPr>
        <p:spPr bwMode="auto">
          <a:xfrm>
            <a:off x="5807076" y="2012951"/>
            <a:ext cx="495300" cy="485775"/>
          </a:xfrm>
          <a:custGeom>
            <a:avLst/>
            <a:gdLst>
              <a:gd name="T0" fmla="*/ 6 w 278"/>
              <a:gd name="T1" fmla="*/ 145 h 273"/>
              <a:gd name="T2" fmla="*/ 128 w 278"/>
              <a:gd name="T3" fmla="*/ 267 h 273"/>
              <a:gd name="T4" fmla="*/ 271 w 278"/>
              <a:gd name="T5" fmla="*/ 123 h 273"/>
              <a:gd name="T6" fmla="*/ 149 w 278"/>
              <a:gd name="T7" fmla="*/ 1 h 273"/>
              <a:gd name="T8" fmla="*/ 139 w 278"/>
              <a:gd name="T9" fmla="*/ 0 h 273"/>
              <a:gd name="T10" fmla="*/ 6 w 278"/>
              <a:gd name="T11" fmla="*/ 145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8" h="273">
                <a:moveTo>
                  <a:pt x="6" y="145"/>
                </a:moveTo>
                <a:cubicBezTo>
                  <a:pt x="11" y="209"/>
                  <a:pt x="63" y="262"/>
                  <a:pt x="128" y="267"/>
                </a:cubicBezTo>
                <a:cubicBezTo>
                  <a:pt x="210" y="273"/>
                  <a:pt x="278" y="205"/>
                  <a:pt x="271" y="123"/>
                </a:cubicBezTo>
                <a:cubicBezTo>
                  <a:pt x="266" y="58"/>
                  <a:pt x="214" y="6"/>
                  <a:pt x="149" y="1"/>
                </a:cubicBezTo>
                <a:cubicBezTo>
                  <a:pt x="146" y="1"/>
                  <a:pt x="142" y="0"/>
                  <a:pt x="139" y="0"/>
                </a:cubicBezTo>
                <a:cubicBezTo>
                  <a:pt x="61" y="0"/>
                  <a:pt x="0" y="66"/>
                  <a:pt x="6" y="14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3200" b="1" dirty="0" smtClean="0">
                <a:solidFill>
                  <a:prstClr val="black"/>
                </a:solidFill>
              </a:rPr>
              <a:t>1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  <p:sp>
        <p:nvSpPr>
          <p:cNvPr id="2473" name="Freeform 103"/>
          <p:cNvSpPr/>
          <p:nvPr/>
        </p:nvSpPr>
        <p:spPr bwMode="auto">
          <a:xfrm>
            <a:off x="6524626" y="2917826"/>
            <a:ext cx="1933575" cy="841375"/>
          </a:xfrm>
          <a:custGeom>
            <a:avLst/>
            <a:gdLst>
              <a:gd name="T0" fmla="*/ 118 w 1086"/>
              <a:gd name="T1" fmla="*/ 0 h 473"/>
              <a:gd name="T2" fmla="*/ 86 w 1086"/>
              <a:gd name="T3" fmla="*/ 36 h 473"/>
              <a:gd name="T4" fmla="*/ 86 w 1086"/>
              <a:gd name="T5" fmla="*/ 171 h 473"/>
              <a:gd name="T6" fmla="*/ 0 w 1086"/>
              <a:gd name="T7" fmla="*/ 244 h 473"/>
              <a:gd name="T8" fmla="*/ 86 w 1086"/>
              <a:gd name="T9" fmla="*/ 323 h 473"/>
              <a:gd name="T10" fmla="*/ 86 w 1086"/>
              <a:gd name="T11" fmla="*/ 438 h 473"/>
              <a:gd name="T12" fmla="*/ 118 w 1086"/>
              <a:gd name="T13" fmla="*/ 473 h 473"/>
              <a:gd name="T14" fmla="*/ 1054 w 1086"/>
              <a:gd name="T15" fmla="*/ 473 h 473"/>
              <a:gd name="T16" fmla="*/ 1086 w 1086"/>
              <a:gd name="T17" fmla="*/ 438 h 473"/>
              <a:gd name="T18" fmla="*/ 1086 w 1086"/>
              <a:gd name="T19" fmla="*/ 36 h 473"/>
              <a:gd name="T20" fmla="*/ 1054 w 1086"/>
              <a:gd name="T21" fmla="*/ 0 h 473"/>
              <a:gd name="T22" fmla="*/ 118 w 1086"/>
              <a:gd name="T23" fmla="*/ 0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6" h="473">
                <a:moveTo>
                  <a:pt x="118" y="0"/>
                </a:moveTo>
                <a:cubicBezTo>
                  <a:pt x="100" y="0"/>
                  <a:pt x="86" y="16"/>
                  <a:pt x="86" y="36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0" y="244"/>
                  <a:pt x="0" y="244"/>
                  <a:pt x="0" y="244"/>
                </a:cubicBezTo>
                <a:cubicBezTo>
                  <a:pt x="86" y="323"/>
                  <a:pt x="86" y="323"/>
                  <a:pt x="86" y="323"/>
                </a:cubicBezTo>
                <a:cubicBezTo>
                  <a:pt x="86" y="438"/>
                  <a:pt x="86" y="438"/>
                  <a:pt x="86" y="438"/>
                </a:cubicBezTo>
                <a:cubicBezTo>
                  <a:pt x="86" y="458"/>
                  <a:pt x="100" y="473"/>
                  <a:pt x="118" y="473"/>
                </a:cubicBezTo>
                <a:cubicBezTo>
                  <a:pt x="1054" y="473"/>
                  <a:pt x="1054" y="473"/>
                  <a:pt x="1054" y="473"/>
                </a:cubicBezTo>
                <a:cubicBezTo>
                  <a:pt x="1071" y="473"/>
                  <a:pt x="1086" y="458"/>
                  <a:pt x="1086" y="438"/>
                </a:cubicBezTo>
                <a:cubicBezTo>
                  <a:pt x="1086" y="36"/>
                  <a:pt x="1086" y="36"/>
                  <a:pt x="1086" y="36"/>
                </a:cubicBezTo>
                <a:cubicBezTo>
                  <a:pt x="1086" y="16"/>
                  <a:pt x="1071" y="0"/>
                  <a:pt x="1054" y="0"/>
                </a:cubicBezTo>
                <a:lnTo>
                  <a:pt x="11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75" name="Freeform 105"/>
          <p:cNvSpPr/>
          <p:nvPr/>
        </p:nvSpPr>
        <p:spPr bwMode="auto">
          <a:xfrm>
            <a:off x="8131176" y="2892426"/>
            <a:ext cx="334963" cy="892175"/>
          </a:xfrm>
          <a:custGeom>
            <a:avLst/>
            <a:gdLst>
              <a:gd name="T0" fmla="*/ 188 w 188"/>
              <a:gd name="T1" fmla="*/ 50 h 501"/>
              <a:gd name="T2" fmla="*/ 188 w 188"/>
              <a:gd name="T3" fmla="*/ 452 h 501"/>
              <a:gd name="T4" fmla="*/ 142 w 188"/>
              <a:gd name="T5" fmla="*/ 501 h 501"/>
              <a:gd name="T6" fmla="*/ 0 w 188"/>
              <a:gd name="T7" fmla="*/ 501 h 501"/>
              <a:gd name="T8" fmla="*/ 0 w 188"/>
              <a:gd name="T9" fmla="*/ 0 h 501"/>
              <a:gd name="T10" fmla="*/ 142 w 188"/>
              <a:gd name="T11" fmla="*/ 0 h 501"/>
              <a:gd name="T12" fmla="*/ 188 w 188"/>
              <a:gd name="T13" fmla="*/ 5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8" h="501">
                <a:moveTo>
                  <a:pt x="188" y="50"/>
                </a:moveTo>
                <a:cubicBezTo>
                  <a:pt x="188" y="452"/>
                  <a:pt x="188" y="452"/>
                  <a:pt x="188" y="452"/>
                </a:cubicBezTo>
                <a:cubicBezTo>
                  <a:pt x="188" y="479"/>
                  <a:pt x="167" y="501"/>
                  <a:pt x="142" y="501"/>
                </a:cubicBezTo>
                <a:cubicBezTo>
                  <a:pt x="0" y="501"/>
                  <a:pt x="0" y="501"/>
                  <a:pt x="0" y="501"/>
                </a:cubicBezTo>
                <a:cubicBezTo>
                  <a:pt x="0" y="0"/>
                  <a:pt x="0" y="0"/>
                  <a:pt x="0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67" y="0"/>
                  <a:pt x="188" y="22"/>
                  <a:pt x="188" y="50"/>
                </a:cubicBezTo>
              </a:path>
            </a:pathLst>
          </a:custGeom>
          <a:solidFill>
            <a:srgbClr val="C8161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76" name="Freeform 106"/>
          <p:cNvSpPr/>
          <p:nvPr/>
        </p:nvSpPr>
        <p:spPr bwMode="auto">
          <a:xfrm>
            <a:off x="8148638" y="2892426"/>
            <a:ext cx="334963" cy="892175"/>
          </a:xfrm>
          <a:custGeom>
            <a:avLst/>
            <a:gdLst>
              <a:gd name="T0" fmla="*/ 188 w 188"/>
              <a:gd name="T1" fmla="*/ 50 h 501"/>
              <a:gd name="T2" fmla="*/ 188 w 188"/>
              <a:gd name="T3" fmla="*/ 452 h 501"/>
              <a:gd name="T4" fmla="*/ 142 w 188"/>
              <a:gd name="T5" fmla="*/ 501 h 501"/>
              <a:gd name="T6" fmla="*/ 0 w 188"/>
              <a:gd name="T7" fmla="*/ 501 h 501"/>
              <a:gd name="T8" fmla="*/ 0 w 188"/>
              <a:gd name="T9" fmla="*/ 0 h 501"/>
              <a:gd name="T10" fmla="*/ 142 w 188"/>
              <a:gd name="T11" fmla="*/ 0 h 501"/>
              <a:gd name="T12" fmla="*/ 188 w 188"/>
              <a:gd name="T13" fmla="*/ 5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8" h="501">
                <a:moveTo>
                  <a:pt x="188" y="50"/>
                </a:moveTo>
                <a:cubicBezTo>
                  <a:pt x="188" y="452"/>
                  <a:pt x="188" y="452"/>
                  <a:pt x="188" y="452"/>
                </a:cubicBezTo>
                <a:cubicBezTo>
                  <a:pt x="188" y="479"/>
                  <a:pt x="167" y="501"/>
                  <a:pt x="142" y="501"/>
                </a:cubicBezTo>
                <a:cubicBezTo>
                  <a:pt x="0" y="501"/>
                  <a:pt x="0" y="501"/>
                  <a:pt x="0" y="501"/>
                </a:cubicBezTo>
                <a:cubicBezTo>
                  <a:pt x="0" y="0"/>
                  <a:pt x="0" y="0"/>
                  <a:pt x="0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67" y="0"/>
                  <a:pt x="188" y="22"/>
                  <a:pt x="188" y="50"/>
                </a:cubicBezTo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74" name="Freeform 182"/>
          <p:cNvSpPr/>
          <p:nvPr/>
        </p:nvSpPr>
        <p:spPr bwMode="auto">
          <a:xfrm>
            <a:off x="5726113" y="3021014"/>
            <a:ext cx="661988" cy="660400"/>
          </a:xfrm>
          <a:custGeom>
            <a:avLst/>
            <a:gdLst>
              <a:gd name="T0" fmla="*/ 363 w 372"/>
              <a:gd name="T1" fmla="*/ 171 h 371"/>
              <a:gd name="T2" fmla="*/ 171 w 372"/>
              <a:gd name="T3" fmla="*/ 363 h 371"/>
              <a:gd name="T4" fmla="*/ 9 w 372"/>
              <a:gd name="T5" fmla="*/ 200 h 371"/>
              <a:gd name="T6" fmla="*/ 200 w 372"/>
              <a:gd name="T7" fmla="*/ 8 h 371"/>
              <a:gd name="T8" fmla="*/ 363 w 372"/>
              <a:gd name="T9" fmla="*/ 171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371">
                <a:moveTo>
                  <a:pt x="363" y="171"/>
                </a:moveTo>
                <a:cubicBezTo>
                  <a:pt x="372" y="281"/>
                  <a:pt x="281" y="371"/>
                  <a:pt x="171" y="363"/>
                </a:cubicBezTo>
                <a:cubicBezTo>
                  <a:pt x="85" y="356"/>
                  <a:pt x="15" y="286"/>
                  <a:pt x="9" y="200"/>
                </a:cubicBezTo>
                <a:cubicBezTo>
                  <a:pt x="0" y="90"/>
                  <a:pt x="91" y="0"/>
                  <a:pt x="200" y="8"/>
                </a:cubicBezTo>
                <a:cubicBezTo>
                  <a:pt x="286" y="15"/>
                  <a:pt x="356" y="85"/>
                  <a:pt x="363" y="171"/>
                </a:cubicBezTo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3200" b="1">
              <a:solidFill>
                <a:prstClr val="black"/>
              </a:solidFill>
            </a:endParaRPr>
          </a:p>
        </p:txBody>
      </p:sp>
      <p:sp>
        <p:nvSpPr>
          <p:cNvPr id="2176" name="Freeform 184"/>
          <p:cNvSpPr/>
          <p:nvPr/>
        </p:nvSpPr>
        <p:spPr bwMode="auto">
          <a:xfrm>
            <a:off x="5808663" y="3113089"/>
            <a:ext cx="495300" cy="485775"/>
          </a:xfrm>
          <a:custGeom>
            <a:avLst/>
            <a:gdLst>
              <a:gd name="T0" fmla="*/ 6 w 278"/>
              <a:gd name="T1" fmla="*/ 144 h 273"/>
              <a:gd name="T2" fmla="*/ 128 w 278"/>
              <a:gd name="T3" fmla="*/ 266 h 273"/>
              <a:gd name="T4" fmla="*/ 272 w 278"/>
              <a:gd name="T5" fmla="*/ 123 h 273"/>
              <a:gd name="T6" fmla="*/ 150 w 278"/>
              <a:gd name="T7" fmla="*/ 1 h 273"/>
              <a:gd name="T8" fmla="*/ 139 w 278"/>
              <a:gd name="T9" fmla="*/ 0 h 273"/>
              <a:gd name="T10" fmla="*/ 6 w 278"/>
              <a:gd name="T11" fmla="*/ 144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8" h="273">
                <a:moveTo>
                  <a:pt x="6" y="144"/>
                </a:moveTo>
                <a:cubicBezTo>
                  <a:pt x="11" y="209"/>
                  <a:pt x="63" y="261"/>
                  <a:pt x="128" y="266"/>
                </a:cubicBezTo>
                <a:cubicBezTo>
                  <a:pt x="210" y="273"/>
                  <a:pt x="278" y="205"/>
                  <a:pt x="272" y="123"/>
                </a:cubicBezTo>
                <a:cubicBezTo>
                  <a:pt x="266" y="58"/>
                  <a:pt x="214" y="6"/>
                  <a:pt x="150" y="1"/>
                </a:cubicBezTo>
                <a:cubicBezTo>
                  <a:pt x="146" y="0"/>
                  <a:pt x="142" y="0"/>
                  <a:pt x="139" y="0"/>
                </a:cubicBezTo>
                <a:cubicBezTo>
                  <a:pt x="62" y="0"/>
                  <a:pt x="0" y="66"/>
                  <a:pt x="6" y="14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3200" b="1" dirty="0" smtClean="0">
                <a:solidFill>
                  <a:prstClr val="black"/>
                </a:solidFill>
              </a:rPr>
              <a:t>2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  <p:sp>
        <p:nvSpPr>
          <p:cNvPr id="25" name="Freeform 220"/>
          <p:cNvSpPr/>
          <p:nvPr/>
        </p:nvSpPr>
        <p:spPr bwMode="auto">
          <a:xfrm>
            <a:off x="3636963" y="3979863"/>
            <a:ext cx="1931988" cy="842963"/>
          </a:xfrm>
          <a:custGeom>
            <a:avLst/>
            <a:gdLst>
              <a:gd name="T0" fmla="*/ 32 w 1085"/>
              <a:gd name="T1" fmla="*/ 0 h 473"/>
              <a:gd name="T2" fmla="*/ 0 w 1085"/>
              <a:gd name="T3" fmla="*/ 35 h 473"/>
              <a:gd name="T4" fmla="*/ 0 w 1085"/>
              <a:gd name="T5" fmla="*/ 438 h 473"/>
              <a:gd name="T6" fmla="*/ 32 w 1085"/>
              <a:gd name="T7" fmla="*/ 473 h 473"/>
              <a:gd name="T8" fmla="*/ 968 w 1085"/>
              <a:gd name="T9" fmla="*/ 473 h 473"/>
              <a:gd name="T10" fmla="*/ 1000 w 1085"/>
              <a:gd name="T11" fmla="*/ 438 h 473"/>
              <a:gd name="T12" fmla="*/ 1000 w 1085"/>
              <a:gd name="T13" fmla="*/ 322 h 473"/>
              <a:gd name="T14" fmla="*/ 1085 w 1085"/>
              <a:gd name="T15" fmla="*/ 244 h 473"/>
              <a:gd name="T16" fmla="*/ 1000 w 1085"/>
              <a:gd name="T17" fmla="*/ 171 h 473"/>
              <a:gd name="T18" fmla="*/ 1000 w 1085"/>
              <a:gd name="T19" fmla="*/ 35 h 473"/>
              <a:gd name="T20" fmla="*/ 968 w 1085"/>
              <a:gd name="T21" fmla="*/ 0 h 473"/>
              <a:gd name="T22" fmla="*/ 32 w 1085"/>
              <a:gd name="T23" fmla="*/ 0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5" h="473">
                <a:moveTo>
                  <a:pt x="32" y="0"/>
                </a:moveTo>
                <a:cubicBezTo>
                  <a:pt x="14" y="0"/>
                  <a:pt x="0" y="16"/>
                  <a:pt x="0" y="35"/>
                </a:cubicBezTo>
                <a:cubicBezTo>
                  <a:pt x="0" y="438"/>
                  <a:pt x="0" y="438"/>
                  <a:pt x="0" y="438"/>
                </a:cubicBezTo>
                <a:cubicBezTo>
                  <a:pt x="0" y="457"/>
                  <a:pt x="14" y="473"/>
                  <a:pt x="32" y="473"/>
                </a:cubicBezTo>
                <a:cubicBezTo>
                  <a:pt x="968" y="473"/>
                  <a:pt x="968" y="473"/>
                  <a:pt x="968" y="473"/>
                </a:cubicBezTo>
                <a:cubicBezTo>
                  <a:pt x="985" y="473"/>
                  <a:pt x="1000" y="457"/>
                  <a:pt x="1000" y="438"/>
                </a:cubicBezTo>
                <a:cubicBezTo>
                  <a:pt x="1000" y="322"/>
                  <a:pt x="1000" y="322"/>
                  <a:pt x="1000" y="322"/>
                </a:cubicBezTo>
                <a:cubicBezTo>
                  <a:pt x="1085" y="244"/>
                  <a:pt x="1085" y="244"/>
                  <a:pt x="1085" y="244"/>
                </a:cubicBezTo>
                <a:cubicBezTo>
                  <a:pt x="1000" y="171"/>
                  <a:pt x="1000" y="171"/>
                  <a:pt x="1000" y="171"/>
                </a:cubicBezTo>
                <a:cubicBezTo>
                  <a:pt x="1000" y="35"/>
                  <a:pt x="1000" y="35"/>
                  <a:pt x="1000" y="35"/>
                </a:cubicBezTo>
                <a:cubicBezTo>
                  <a:pt x="1000" y="16"/>
                  <a:pt x="985" y="0"/>
                  <a:pt x="968" y="0"/>
                </a:cubicBezTo>
                <a:lnTo>
                  <a:pt x="32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222"/>
          <p:cNvSpPr/>
          <p:nvPr/>
        </p:nvSpPr>
        <p:spPr bwMode="auto">
          <a:xfrm>
            <a:off x="3630613" y="3956051"/>
            <a:ext cx="333375" cy="890588"/>
          </a:xfrm>
          <a:custGeom>
            <a:avLst/>
            <a:gdLst>
              <a:gd name="T0" fmla="*/ 0 w 188"/>
              <a:gd name="T1" fmla="*/ 49 h 501"/>
              <a:gd name="T2" fmla="*/ 0 w 188"/>
              <a:gd name="T3" fmla="*/ 452 h 501"/>
              <a:gd name="T4" fmla="*/ 46 w 188"/>
              <a:gd name="T5" fmla="*/ 501 h 501"/>
              <a:gd name="T6" fmla="*/ 188 w 188"/>
              <a:gd name="T7" fmla="*/ 501 h 501"/>
              <a:gd name="T8" fmla="*/ 188 w 188"/>
              <a:gd name="T9" fmla="*/ 0 h 501"/>
              <a:gd name="T10" fmla="*/ 46 w 188"/>
              <a:gd name="T11" fmla="*/ 0 h 501"/>
              <a:gd name="T12" fmla="*/ 0 w 188"/>
              <a:gd name="T13" fmla="*/ 49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8" h="501">
                <a:moveTo>
                  <a:pt x="0" y="49"/>
                </a:moveTo>
                <a:cubicBezTo>
                  <a:pt x="0" y="452"/>
                  <a:pt x="0" y="452"/>
                  <a:pt x="0" y="452"/>
                </a:cubicBezTo>
                <a:cubicBezTo>
                  <a:pt x="0" y="479"/>
                  <a:pt x="20" y="501"/>
                  <a:pt x="46" y="501"/>
                </a:cubicBezTo>
                <a:cubicBezTo>
                  <a:pt x="188" y="501"/>
                  <a:pt x="188" y="501"/>
                  <a:pt x="188" y="501"/>
                </a:cubicBezTo>
                <a:cubicBezTo>
                  <a:pt x="188" y="0"/>
                  <a:pt x="188" y="0"/>
                  <a:pt x="18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0" y="0"/>
                  <a:pt x="0" y="22"/>
                  <a:pt x="0" y="49"/>
                </a:cubicBezTo>
              </a:path>
            </a:pathLst>
          </a:custGeom>
          <a:solidFill>
            <a:srgbClr val="C8161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Freeform 223"/>
          <p:cNvSpPr/>
          <p:nvPr/>
        </p:nvSpPr>
        <p:spPr bwMode="auto">
          <a:xfrm>
            <a:off x="3611563" y="3956051"/>
            <a:ext cx="334963" cy="890588"/>
          </a:xfrm>
          <a:custGeom>
            <a:avLst/>
            <a:gdLst>
              <a:gd name="T0" fmla="*/ 0 w 188"/>
              <a:gd name="T1" fmla="*/ 49 h 501"/>
              <a:gd name="T2" fmla="*/ 0 w 188"/>
              <a:gd name="T3" fmla="*/ 452 h 501"/>
              <a:gd name="T4" fmla="*/ 46 w 188"/>
              <a:gd name="T5" fmla="*/ 501 h 501"/>
              <a:gd name="T6" fmla="*/ 188 w 188"/>
              <a:gd name="T7" fmla="*/ 501 h 501"/>
              <a:gd name="T8" fmla="*/ 188 w 188"/>
              <a:gd name="T9" fmla="*/ 0 h 501"/>
              <a:gd name="T10" fmla="*/ 46 w 188"/>
              <a:gd name="T11" fmla="*/ 0 h 501"/>
              <a:gd name="T12" fmla="*/ 0 w 188"/>
              <a:gd name="T13" fmla="*/ 49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8" h="501">
                <a:moveTo>
                  <a:pt x="0" y="49"/>
                </a:moveTo>
                <a:cubicBezTo>
                  <a:pt x="0" y="452"/>
                  <a:pt x="0" y="452"/>
                  <a:pt x="0" y="452"/>
                </a:cubicBezTo>
                <a:cubicBezTo>
                  <a:pt x="0" y="479"/>
                  <a:pt x="20" y="501"/>
                  <a:pt x="46" y="501"/>
                </a:cubicBezTo>
                <a:cubicBezTo>
                  <a:pt x="188" y="501"/>
                  <a:pt x="188" y="501"/>
                  <a:pt x="188" y="501"/>
                </a:cubicBezTo>
                <a:cubicBezTo>
                  <a:pt x="188" y="0"/>
                  <a:pt x="188" y="0"/>
                  <a:pt x="18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20" y="0"/>
                  <a:pt x="0" y="22"/>
                  <a:pt x="0" y="49"/>
                </a:cubicBezTo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5" name="Freeform 264"/>
          <p:cNvSpPr/>
          <p:nvPr/>
        </p:nvSpPr>
        <p:spPr bwMode="auto">
          <a:xfrm>
            <a:off x="5726113" y="4073526"/>
            <a:ext cx="661988" cy="661988"/>
          </a:xfrm>
          <a:custGeom>
            <a:avLst/>
            <a:gdLst>
              <a:gd name="T0" fmla="*/ 363 w 372"/>
              <a:gd name="T1" fmla="*/ 171 h 372"/>
              <a:gd name="T2" fmla="*/ 171 w 372"/>
              <a:gd name="T3" fmla="*/ 363 h 372"/>
              <a:gd name="T4" fmla="*/ 9 w 372"/>
              <a:gd name="T5" fmla="*/ 200 h 372"/>
              <a:gd name="T6" fmla="*/ 200 w 372"/>
              <a:gd name="T7" fmla="*/ 9 h 372"/>
              <a:gd name="T8" fmla="*/ 363 w 372"/>
              <a:gd name="T9" fmla="*/ 171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2" h="372">
                <a:moveTo>
                  <a:pt x="363" y="171"/>
                </a:moveTo>
                <a:cubicBezTo>
                  <a:pt x="372" y="281"/>
                  <a:pt x="281" y="372"/>
                  <a:pt x="171" y="363"/>
                </a:cubicBezTo>
                <a:cubicBezTo>
                  <a:pt x="85" y="356"/>
                  <a:pt x="15" y="286"/>
                  <a:pt x="9" y="200"/>
                </a:cubicBezTo>
                <a:cubicBezTo>
                  <a:pt x="0" y="91"/>
                  <a:pt x="91" y="0"/>
                  <a:pt x="200" y="9"/>
                </a:cubicBezTo>
                <a:cubicBezTo>
                  <a:pt x="286" y="15"/>
                  <a:pt x="356" y="85"/>
                  <a:pt x="363" y="171"/>
                </a:cubicBezTo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3200" b="1">
              <a:solidFill>
                <a:prstClr val="black"/>
              </a:solidFill>
            </a:endParaRPr>
          </a:p>
        </p:txBody>
      </p:sp>
      <p:sp>
        <p:nvSpPr>
          <p:cNvPr id="67" name="Freeform 266"/>
          <p:cNvSpPr/>
          <p:nvPr/>
        </p:nvSpPr>
        <p:spPr bwMode="auto">
          <a:xfrm>
            <a:off x="5808663" y="4167188"/>
            <a:ext cx="495300" cy="484188"/>
          </a:xfrm>
          <a:custGeom>
            <a:avLst/>
            <a:gdLst>
              <a:gd name="T0" fmla="*/ 6 w 278"/>
              <a:gd name="T1" fmla="*/ 144 h 272"/>
              <a:gd name="T2" fmla="*/ 128 w 278"/>
              <a:gd name="T3" fmla="*/ 266 h 272"/>
              <a:gd name="T4" fmla="*/ 272 w 278"/>
              <a:gd name="T5" fmla="*/ 122 h 272"/>
              <a:gd name="T6" fmla="*/ 150 w 278"/>
              <a:gd name="T7" fmla="*/ 0 h 272"/>
              <a:gd name="T8" fmla="*/ 139 w 278"/>
              <a:gd name="T9" fmla="*/ 0 h 272"/>
              <a:gd name="T10" fmla="*/ 6 w 278"/>
              <a:gd name="T11" fmla="*/ 144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8" h="272">
                <a:moveTo>
                  <a:pt x="6" y="144"/>
                </a:moveTo>
                <a:cubicBezTo>
                  <a:pt x="11" y="208"/>
                  <a:pt x="63" y="261"/>
                  <a:pt x="128" y="266"/>
                </a:cubicBezTo>
                <a:cubicBezTo>
                  <a:pt x="210" y="272"/>
                  <a:pt x="278" y="204"/>
                  <a:pt x="272" y="122"/>
                </a:cubicBezTo>
                <a:cubicBezTo>
                  <a:pt x="266" y="57"/>
                  <a:pt x="214" y="5"/>
                  <a:pt x="150" y="0"/>
                </a:cubicBezTo>
                <a:cubicBezTo>
                  <a:pt x="146" y="0"/>
                  <a:pt x="142" y="0"/>
                  <a:pt x="139" y="0"/>
                </a:cubicBezTo>
                <a:cubicBezTo>
                  <a:pt x="62" y="0"/>
                  <a:pt x="0" y="65"/>
                  <a:pt x="6" y="14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3200" b="1" dirty="0" smtClean="0">
                <a:solidFill>
                  <a:prstClr val="black"/>
                </a:solidFill>
              </a:rPr>
              <a:t>3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  <p:sp>
        <p:nvSpPr>
          <p:cNvPr id="102" name="Freeform 301"/>
          <p:cNvSpPr/>
          <p:nvPr/>
        </p:nvSpPr>
        <p:spPr bwMode="auto">
          <a:xfrm>
            <a:off x="6564313" y="5033963"/>
            <a:ext cx="1931988" cy="842963"/>
          </a:xfrm>
          <a:custGeom>
            <a:avLst/>
            <a:gdLst>
              <a:gd name="T0" fmla="*/ 117 w 1085"/>
              <a:gd name="T1" fmla="*/ 0 h 473"/>
              <a:gd name="T2" fmla="*/ 85 w 1085"/>
              <a:gd name="T3" fmla="*/ 35 h 473"/>
              <a:gd name="T4" fmla="*/ 85 w 1085"/>
              <a:gd name="T5" fmla="*/ 171 h 473"/>
              <a:gd name="T6" fmla="*/ 0 w 1085"/>
              <a:gd name="T7" fmla="*/ 244 h 473"/>
              <a:gd name="T8" fmla="*/ 85 w 1085"/>
              <a:gd name="T9" fmla="*/ 323 h 473"/>
              <a:gd name="T10" fmla="*/ 85 w 1085"/>
              <a:gd name="T11" fmla="*/ 438 h 473"/>
              <a:gd name="T12" fmla="*/ 117 w 1085"/>
              <a:gd name="T13" fmla="*/ 473 h 473"/>
              <a:gd name="T14" fmla="*/ 1053 w 1085"/>
              <a:gd name="T15" fmla="*/ 473 h 473"/>
              <a:gd name="T16" fmla="*/ 1085 w 1085"/>
              <a:gd name="T17" fmla="*/ 438 h 473"/>
              <a:gd name="T18" fmla="*/ 1085 w 1085"/>
              <a:gd name="T19" fmla="*/ 35 h 473"/>
              <a:gd name="T20" fmla="*/ 1053 w 1085"/>
              <a:gd name="T21" fmla="*/ 0 h 473"/>
              <a:gd name="T22" fmla="*/ 117 w 1085"/>
              <a:gd name="T23" fmla="*/ 0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85" h="473">
                <a:moveTo>
                  <a:pt x="117" y="0"/>
                </a:moveTo>
                <a:cubicBezTo>
                  <a:pt x="99" y="0"/>
                  <a:pt x="85" y="16"/>
                  <a:pt x="85" y="35"/>
                </a:cubicBezTo>
                <a:cubicBezTo>
                  <a:pt x="85" y="171"/>
                  <a:pt x="85" y="171"/>
                  <a:pt x="85" y="171"/>
                </a:cubicBezTo>
                <a:cubicBezTo>
                  <a:pt x="0" y="244"/>
                  <a:pt x="0" y="244"/>
                  <a:pt x="0" y="244"/>
                </a:cubicBezTo>
                <a:cubicBezTo>
                  <a:pt x="85" y="323"/>
                  <a:pt x="85" y="323"/>
                  <a:pt x="85" y="323"/>
                </a:cubicBezTo>
                <a:cubicBezTo>
                  <a:pt x="85" y="438"/>
                  <a:pt x="85" y="438"/>
                  <a:pt x="85" y="438"/>
                </a:cubicBezTo>
                <a:cubicBezTo>
                  <a:pt x="85" y="457"/>
                  <a:pt x="99" y="473"/>
                  <a:pt x="117" y="473"/>
                </a:cubicBezTo>
                <a:cubicBezTo>
                  <a:pt x="1053" y="473"/>
                  <a:pt x="1053" y="473"/>
                  <a:pt x="1053" y="473"/>
                </a:cubicBezTo>
                <a:cubicBezTo>
                  <a:pt x="1071" y="473"/>
                  <a:pt x="1085" y="457"/>
                  <a:pt x="1085" y="438"/>
                </a:cubicBezTo>
                <a:cubicBezTo>
                  <a:pt x="1085" y="35"/>
                  <a:pt x="1085" y="35"/>
                  <a:pt x="1085" y="35"/>
                </a:cubicBezTo>
                <a:cubicBezTo>
                  <a:pt x="1085" y="16"/>
                  <a:pt x="1071" y="0"/>
                  <a:pt x="1053" y="0"/>
                </a:cubicBezTo>
                <a:lnTo>
                  <a:pt x="117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4" name="Freeform 303"/>
          <p:cNvSpPr/>
          <p:nvPr/>
        </p:nvSpPr>
        <p:spPr bwMode="auto">
          <a:xfrm>
            <a:off x="8167688" y="5008563"/>
            <a:ext cx="334963" cy="892175"/>
          </a:xfrm>
          <a:custGeom>
            <a:avLst/>
            <a:gdLst>
              <a:gd name="T0" fmla="*/ 188 w 188"/>
              <a:gd name="T1" fmla="*/ 49 h 501"/>
              <a:gd name="T2" fmla="*/ 188 w 188"/>
              <a:gd name="T3" fmla="*/ 452 h 501"/>
              <a:gd name="T4" fmla="*/ 142 w 188"/>
              <a:gd name="T5" fmla="*/ 501 h 501"/>
              <a:gd name="T6" fmla="*/ 0 w 188"/>
              <a:gd name="T7" fmla="*/ 501 h 501"/>
              <a:gd name="T8" fmla="*/ 0 w 188"/>
              <a:gd name="T9" fmla="*/ 0 h 501"/>
              <a:gd name="T10" fmla="*/ 142 w 188"/>
              <a:gd name="T11" fmla="*/ 0 h 501"/>
              <a:gd name="T12" fmla="*/ 188 w 188"/>
              <a:gd name="T13" fmla="*/ 49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8" h="501">
                <a:moveTo>
                  <a:pt x="188" y="49"/>
                </a:moveTo>
                <a:cubicBezTo>
                  <a:pt x="188" y="452"/>
                  <a:pt x="188" y="452"/>
                  <a:pt x="188" y="452"/>
                </a:cubicBezTo>
                <a:cubicBezTo>
                  <a:pt x="188" y="479"/>
                  <a:pt x="168" y="501"/>
                  <a:pt x="142" y="501"/>
                </a:cubicBezTo>
                <a:cubicBezTo>
                  <a:pt x="0" y="501"/>
                  <a:pt x="0" y="501"/>
                  <a:pt x="0" y="501"/>
                </a:cubicBezTo>
                <a:cubicBezTo>
                  <a:pt x="0" y="0"/>
                  <a:pt x="0" y="0"/>
                  <a:pt x="0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68" y="0"/>
                  <a:pt x="188" y="22"/>
                  <a:pt x="188" y="49"/>
                </a:cubicBezTo>
              </a:path>
            </a:pathLst>
          </a:custGeom>
          <a:solidFill>
            <a:srgbClr val="C8161D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5" name="Freeform 304"/>
          <p:cNvSpPr/>
          <p:nvPr/>
        </p:nvSpPr>
        <p:spPr bwMode="auto">
          <a:xfrm>
            <a:off x="8185151" y="5008563"/>
            <a:ext cx="334963" cy="892175"/>
          </a:xfrm>
          <a:custGeom>
            <a:avLst/>
            <a:gdLst>
              <a:gd name="T0" fmla="*/ 188 w 188"/>
              <a:gd name="T1" fmla="*/ 49 h 501"/>
              <a:gd name="T2" fmla="*/ 188 w 188"/>
              <a:gd name="T3" fmla="*/ 452 h 501"/>
              <a:gd name="T4" fmla="*/ 142 w 188"/>
              <a:gd name="T5" fmla="*/ 501 h 501"/>
              <a:gd name="T6" fmla="*/ 0 w 188"/>
              <a:gd name="T7" fmla="*/ 501 h 501"/>
              <a:gd name="T8" fmla="*/ 0 w 188"/>
              <a:gd name="T9" fmla="*/ 0 h 501"/>
              <a:gd name="T10" fmla="*/ 142 w 188"/>
              <a:gd name="T11" fmla="*/ 0 h 501"/>
              <a:gd name="T12" fmla="*/ 188 w 188"/>
              <a:gd name="T13" fmla="*/ 49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8" h="501">
                <a:moveTo>
                  <a:pt x="188" y="49"/>
                </a:moveTo>
                <a:cubicBezTo>
                  <a:pt x="188" y="452"/>
                  <a:pt x="188" y="452"/>
                  <a:pt x="188" y="452"/>
                </a:cubicBezTo>
                <a:cubicBezTo>
                  <a:pt x="188" y="479"/>
                  <a:pt x="168" y="501"/>
                  <a:pt x="142" y="501"/>
                </a:cubicBezTo>
                <a:cubicBezTo>
                  <a:pt x="0" y="501"/>
                  <a:pt x="0" y="501"/>
                  <a:pt x="0" y="501"/>
                </a:cubicBezTo>
                <a:cubicBezTo>
                  <a:pt x="0" y="0"/>
                  <a:pt x="0" y="0"/>
                  <a:pt x="0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68" y="0"/>
                  <a:pt x="188" y="22"/>
                  <a:pt x="188" y="49"/>
                </a:cubicBezTo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23" name="Freeform 346"/>
          <p:cNvSpPr/>
          <p:nvPr/>
        </p:nvSpPr>
        <p:spPr bwMode="auto">
          <a:xfrm>
            <a:off x="5735638" y="5110163"/>
            <a:ext cx="641350" cy="641350"/>
          </a:xfrm>
          <a:custGeom>
            <a:avLst/>
            <a:gdLst>
              <a:gd name="T0" fmla="*/ 352 w 360"/>
              <a:gd name="T1" fmla="*/ 166 h 360"/>
              <a:gd name="T2" fmla="*/ 166 w 360"/>
              <a:gd name="T3" fmla="*/ 352 h 360"/>
              <a:gd name="T4" fmla="*/ 8 w 360"/>
              <a:gd name="T5" fmla="*/ 194 h 360"/>
              <a:gd name="T6" fmla="*/ 194 w 360"/>
              <a:gd name="T7" fmla="*/ 8 h 360"/>
              <a:gd name="T8" fmla="*/ 352 w 360"/>
              <a:gd name="T9" fmla="*/ 166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0" h="360">
                <a:moveTo>
                  <a:pt x="352" y="166"/>
                </a:moveTo>
                <a:cubicBezTo>
                  <a:pt x="360" y="272"/>
                  <a:pt x="272" y="360"/>
                  <a:pt x="166" y="352"/>
                </a:cubicBezTo>
                <a:cubicBezTo>
                  <a:pt x="82" y="345"/>
                  <a:pt x="15" y="278"/>
                  <a:pt x="8" y="194"/>
                </a:cubicBezTo>
                <a:cubicBezTo>
                  <a:pt x="0" y="88"/>
                  <a:pt x="88" y="0"/>
                  <a:pt x="194" y="8"/>
                </a:cubicBezTo>
                <a:cubicBezTo>
                  <a:pt x="277" y="15"/>
                  <a:pt x="345" y="83"/>
                  <a:pt x="352" y="166"/>
                </a:cubicBezTo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3200" b="1">
              <a:solidFill>
                <a:prstClr val="black"/>
              </a:solidFill>
            </a:endParaRPr>
          </a:p>
        </p:txBody>
      </p:sp>
      <p:sp>
        <p:nvSpPr>
          <p:cNvPr id="2324" name="Freeform 347"/>
          <p:cNvSpPr/>
          <p:nvPr/>
        </p:nvSpPr>
        <p:spPr bwMode="auto">
          <a:xfrm>
            <a:off x="5808663" y="5194301"/>
            <a:ext cx="495300" cy="484188"/>
          </a:xfrm>
          <a:custGeom>
            <a:avLst/>
            <a:gdLst>
              <a:gd name="T0" fmla="*/ 6 w 278"/>
              <a:gd name="T1" fmla="*/ 144 h 272"/>
              <a:gd name="T2" fmla="*/ 128 w 278"/>
              <a:gd name="T3" fmla="*/ 266 h 272"/>
              <a:gd name="T4" fmla="*/ 272 w 278"/>
              <a:gd name="T5" fmla="*/ 122 h 272"/>
              <a:gd name="T6" fmla="*/ 150 w 278"/>
              <a:gd name="T7" fmla="*/ 0 h 272"/>
              <a:gd name="T8" fmla="*/ 139 w 278"/>
              <a:gd name="T9" fmla="*/ 0 h 272"/>
              <a:gd name="T10" fmla="*/ 6 w 278"/>
              <a:gd name="T11" fmla="*/ 144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8" h="272">
                <a:moveTo>
                  <a:pt x="6" y="144"/>
                </a:moveTo>
                <a:cubicBezTo>
                  <a:pt x="11" y="208"/>
                  <a:pt x="63" y="261"/>
                  <a:pt x="128" y="266"/>
                </a:cubicBezTo>
                <a:cubicBezTo>
                  <a:pt x="210" y="272"/>
                  <a:pt x="278" y="204"/>
                  <a:pt x="272" y="122"/>
                </a:cubicBezTo>
                <a:cubicBezTo>
                  <a:pt x="266" y="58"/>
                  <a:pt x="214" y="5"/>
                  <a:pt x="150" y="0"/>
                </a:cubicBezTo>
                <a:cubicBezTo>
                  <a:pt x="146" y="0"/>
                  <a:pt x="142" y="0"/>
                  <a:pt x="139" y="0"/>
                </a:cubicBezTo>
                <a:cubicBezTo>
                  <a:pt x="62" y="0"/>
                  <a:pt x="0" y="65"/>
                  <a:pt x="6" y="14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3200" b="1" dirty="0" smtClean="0">
                <a:solidFill>
                  <a:prstClr val="black"/>
                </a:solidFill>
              </a:rPr>
              <a:t>4</a:t>
            </a:r>
            <a:endParaRPr lang="zh-CN" altLang="en-US" sz="3200" b="1" dirty="0">
              <a:solidFill>
                <a:prstClr val="black"/>
              </a:solidFill>
            </a:endParaRPr>
          </a:p>
        </p:txBody>
      </p:sp>
      <p:sp>
        <p:nvSpPr>
          <p:cNvPr id="2351" name="Freeform 375"/>
          <p:cNvSpPr>
            <a:spLocks noEditPoints="1"/>
          </p:cNvSpPr>
          <p:nvPr/>
        </p:nvSpPr>
        <p:spPr bwMode="auto">
          <a:xfrm>
            <a:off x="5821363" y="1081088"/>
            <a:ext cx="423863" cy="392113"/>
          </a:xfrm>
          <a:custGeom>
            <a:avLst/>
            <a:gdLst>
              <a:gd name="T0" fmla="*/ 197 w 238"/>
              <a:gd name="T1" fmla="*/ 10 h 220"/>
              <a:gd name="T2" fmla="*/ 162 w 238"/>
              <a:gd name="T3" fmla="*/ 10 h 220"/>
              <a:gd name="T4" fmla="*/ 77 w 238"/>
              <a:gd name="T5" fmla="*/ 10 h 220"/>
              <a:gd name="T6" fmla="*/ 42 w 238"/>
              <a:gd name="T7" fmla="*/ 10 h 220"/>
              <a:gd name="T8" fmla="*/ 0 w 238"/>
              <a:gd name="T9" fmla="*/ 41 h 220"/>
              <a:gd name="T10" fmla="*/ 220 w 238"/>
              <a:gd name="T11" fmla="*/ 220 h 220"/>
              <a:gd name="T12" fmla="*/ 220 w 238"/>
              <a:gd name="T13" fmla="*/ 23 h 220"/>
              <a:gd name="T14" fmla="*/ 186 w 238"/>
              <a:gd name="T15" fmla="*/ 43 h 220"/>
              <a:gd name="T16" fmla="*/ 53 w 238"/>
              <a:gd name="T17" fmla="*/ 11 h 220"/>
              <a:gd name="T18" fmla="*/ 53 w 238"/>
              <a:gd name="T19" fmla="*/ 43 h 220"/>
              <a:gd name="T20" fmla="*/ 42 w 238"/>
              <a:gd name="T21" fmla="*/ 34 h 220"/>
              <a:gd name="T22" fmla="*/ 67 w 238"/>
              <a:gd name="T23" fmla="*/ 54 h 220"/>
              <a:gd name="T24" fmla="*/ 162 w 238"/>
              <a:gd name="T25" fmla="*/ 34 h 220"/>
              <a:gd name="T26" fmla="*/ 187 w 238"/>
              <a:gd name="T27" fmla="*/ 54 h 220"/>
              <a:gd name="T28" fmla="*/ 220 w 238"/>
              <a:gd name="T29" fmla="*/ 34 h 220"/>
              <a:gd name="T30" fmla="*/ 11 w 238"/>
              <a:gd name="T31" fmla="*/ 70 h 220"/>
              <a:gd name="T32" fmla="*/ 220 w 238"/>
              <a:gd name="T33" fmla="*/ 209 h 220"/>
              <a:gd name="T34" fmla="*/ 11 w 238"/>
              <a:gd name="T35" fmla="*/ 81 h 220"/>
              <a:gd name="T36" fmla="*/ 220 w 238"/>
              <a:gd name="T37" fmla="*/ 209 h 220"/>
              <a:gd name="T38" fmla="*/ 35 w 238"/>
              <a:gd name="T39" fmla="*/ 115 h 220"/>
              <a:gd name="T40" fmla="*/ 52 w 238"/>
              <a:gd name="T41" fmla="*/ 105 h 220"/>
              <a:gd name="T42" fmla="*/ 102 w 238"/>
              <a:gd name="T43" fmla="*/ 115 h 220"/>
              <a:gd name="T44" fmla="*/ 85 w 238"/>
              <a:gd name="T45" fmla="*/ 105 h 220"/>
              <a:gd name="T46" fmla="*/ 157 w 238"/>
              <a:gd name="T47" fmla="*/ 110 h 220"/>
              <a:gd name="T48" fmla="*/ 129 w 238"/>
              <a:gd name="T49" fmla="*/ 110 h 220"/>
              <a:gd name="T50" fmla="*/ 157 w 238"/>
              <a:gd name="T51" fmla="*/ 110 h 220"/>
              <a:gd name="T52" fmla="*/ 184 w 238"/>
              <a:gd name="T53" fmla="*/ 115 h 220"/>
              <a:gd name="T54" fmla="*/ 202 w 238"/>
              <a:gd name="T55" fmla="*/ 105 h 220"/>
              <a:gd name="T56" fmla="*/ 52 w 238"/>
              <a:gd name="T57" fmla="*/ 150 h 220"/>
              <a:gd name="T58" fmla="*/ 35 w 238"/>
              <a:gd name="T59" fmla="*/ 140 h 220"/>
              <a:gd name="T60" fmla="*/ 107 w 238"/>
              <a:gd name="T61" fmla="*/ 145 h 220"/>
              <a:gd name="T62" fmla="*/ 80 w 238"/>
              <a:gd name="T63" fmla="*/ 145 h 220"/>
              <a:gd name="T64" fmla="*/ 107 w 238"/>
              <a:gd name="T65" fmla="*/ 145 h 220"/>
              <a:gd name="T66" fmla="*/ 135 w 238"/>
              <a:gd name="T67" fmla="*/ 150 h 220"/>
              <a:gd name="T68" fmla="*/ 152 w 238"/>
              <a:gd name="T69" fmla="*/ 140 h 220"/>
              <a:gd name="T70" fmla="*/ 202 w 238"/>
              <a:gd name="T71" fmla="*/ 150 h 220"/>
              <a:gd name="T72" fmla="*/ 184 w 238"/>
              <a:gd name="T73" fmla="*/ 140 h 220"/>
              <a:gd name="T74" fmla="*/ 58 w 238"/>
              <a:gd name="T75" fmla="*/ 181 h 220"/>
              <a:gd name="T76" fmla="*/ 30 w 238"/>
              <a:gd name="T77" fmla="*/ 181 h 220"/>
              <a:gd name="T78" fmla="*/ 58 w 238"/>
              <a:gd name="T79" fmla="*/ 181 h 220"/>
              <a:gd name="T80" fmla="*/ 85 w 238"/>
              <a:gd name="T81" fmla="*/ 186 h 220"/>
              <a:gd name="T82" fmla="*/ 102 w 238"/>
              <a:gd name="T83" fmla="*/ 176 h 220"/>
              <a:gd name="T84" fmla="*/ 152 w 238"/>
              <a:gd name="T85" fmla="*/ 186 h 220"/>
              <a:gd name="T86" fmla="*/ 135 w 238"/>
              <a:gd name="T87" fmla="*/ 176 h 220"/>
              <a:gd name="T88" fmla="*/ 207 w 238"/>
              <a:gd name="T89" fmla="*/ 181 h 220"/>
              <a:gd name="T90" fmla="*/ 179 w 238"/>
              <a:gd name="T91" fmla="*/ 181 h 220"/>
              <a:gd name="T92" fmla="*/ 207 w 238"/>
              <a:gd name="T93" fmla="*/ 18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38" h="220">
                <a:moveTo>
                  <a:pt x="220" y="23"/>
                </a:moveTo>
                <a:cubicBezTo>
                  <a:pt x="197" y="23"/>
                  <a:pt x="197" y="23"/>
                  <a:pt x="197" y="23"/>
                </a:cubicBezTo>
                <a:cubicBezTo>
                  <a:pt x="197" y="10"/>
                  <a:pt x="197" y="10"/>
                  <a:pt x="197" y="10"/>
                </a:cubicBezTo>
                <a:cubicBezTo>
                  <a:pt x="197" y="5"/>
                  <a:pt x="192" y="0"/>
                  <a:pt x="187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67" y="0"/>
                  <a:pt x="162" y="5"/>
                  <a:pt x="162" y="10"/>
                </a:cubicBezTo>
                <a:cubicBezTo>
                  <a:pt x="162" y="23"/>
                  <a:pt x="162" y="23"/>
                  <a:pt x="162" y="23"/>
                </a:cubicBezTo>
                <a:cubicBezTo>
                  <a:pt x="77" y="23"/>
                  <a:pt x="77" y="23"/>
                  <a:pt x="77" y="23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5"/>
                  <a:pt x="72" y="0"/>
                  <a:pt x="67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7" y="0"/>
                  <a:pt x="42" y="5"/>
                  <a:pt x="42" y="10"/>
                </a:cubicBezTo>
                <a:cubicBezTo>
                  <a:pt x="42" y="23"/>
                  <a:pt x="42" y="23"/>
                  <a:pt x="42" y="23"/>
                </a:cubicBezTo>
                <a:cubicBezTo>
                  <a:pt x="18" y="23"/>
                  <a:pt x="18" y="23"/>
                  <a:pt x="18" y="23"/>
                </a:cubicBezTo>
                <a:cubicBezTo>
                  <a:pt x="8" y="23"/>
                  <a:pt x="0" y="31"/>
                  <a:pt x="0" y="41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212"/>
                  <a:pt x="8" y="220"/>
                  <a:pt x="18" y="220"/>
                </a:cubicBezTo>
                <a:cubicBezTo>
                  <a:pt x="220" y="220"/>
                  <a:pt x="220" y="220"/>
                  <a:pt x="220" y="220"/>
                </a:cubicBezTo>
                <a:cubicBezTo>
                  <a:pt x="230" y="220"/>
                  <a:pt x="238" y="212"/>
                  <a:pt x="238" y="202"/>
                </a:cubicBezTo>
                <a:cubicBezTo>
                  <a:pt x="238" y="41"/>
                  <a:pt x="238" y="41"/>
                  <a:pt x="238" y="41"/>
                </a:cubicBezTo>
                <a:cubicBezTo>
                  <a:pt x="238" y="31"/>
                  <a:pt x="230" y="23"/>
                  <a:pt x="220" y="23"/>
                </a:cubicBezTo>
                <a:moveTo>
                  <a:pt x="173" y="11"/>
                </a:moveTo>
                <a:cubicBezTo>
                  <a:pt x="186" y="11"/>
                  <a:pt x="186" y="11"/>
                  <a:pt x="186" y="11"/>
                </a:cubicBezTo>
                <a:cubicBezTo>
                  <a:pt x="186" y="43"/>
                  <a:pt x="186" y="43"/>
                  <a:pt x="186" y="43"/>
                </a:cubicBezTo>
                <a:cubicBezTo>
                  <a:pt x="173" y="43"/>
                  <a:pt x="173" y="43"/>
                  <a:pt x="173" y="43"/>
                </a:cubicBezTo>
                <a:lnTo>
                  <a:pt x="173" y="11"/>
                </a:lnTo>
                <a:close/>
                <a:moveTo>
                  <a:pt x="53" y="11"/>
                </a:moveTo>
                <a:cubicBezTo>
                  <a:pt x="66" y="11"/>
                  <a:pt x="66" y="11"/>
                  <a:pt x="66" y="11"/>
                </a:cubicBezTo>
                <a:cubicBezTo>
                  <a:pt x="66" y="43"/>
                  <a:pt x="66" y="43"/>
                  <a:pt x="66" y="43"/>
                </a:cubicBezTo>
                <a:cubicBezTo>
                  <a:pt x="53" y="43"/>
                  <a:pt x="53" y="43"/>
                  <a:pt x="53" y="43"/>
                </a:cubicBezTo>
                <a:lnTo>
                  <a:pt x="53" y="11"/>
                </a:lnTo>
                <a:close/>
                <a:moveTo>
                  <a:pt x="18" y="34"/>
                </a:moveTo>
                <a:cubicBezTo>
                  <a:pt x="42" y="34"/>
                  <a:pt x="42" y="34"/>
                  <a:pt x="42" y="34"/>
                </a:cubicBezTo>
                <a:cubicBezTo>
                  <a:pt x="42" y="43"/>
                  <a:pt x="42" y="43"/>
                  <a:pt x="42" y="43"/>
                </a:cubicBezTo>
                <a:cubicBezTo>
                  <a:pt x="42" y="49"/>
                  <a:pt x="47" y="54"/>
                  <a:pt x="52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72" y="54"/>
                  <a:pt x="77" y="49"/>
                  <a:pt x="77" y="43"/>
                </a:cubicBezTo>
                <a:cubicBezTo>
                  <a:pt x="77" y="34"/>
                  <a:pt x="77" y="34"/>
                  <a:pt x="77" y="34"/>
                </a:cubicBezTo>
                <a:cubicBezTo>
                  <a:pt x="162" y="34"/>
                  <a:pt x="162" y="34"/>
                  <a:pt x="162" y="34"/>
                </a:cubicBezTo>
                <a:cubicBezTo>
                  <a:pt x="162" y="43"/>
                  <a:pt x="162" y="43"/>
                  <a:pt x="162" y="43"/>
                </a:cubicBezTo>
                <a:cubicBezTo>
                  <a:pt x="162" y="49"/>
                  <a:pt x="167" y="54"/>
                  <a:pt x="172" y="54"/>
                </a:cubicBezTo>
                <a:cubicBezTo>
                  <a:pt x="187" y="54"/>
                  <a:pt x="187" y="54"/>
                  <a:pt x="187" y="54"/>
                </a:cubicBezTo>
                <a:cubicBezTo>
                  <a:pt x="192" y="54"/>
                  <a:pt x="197" y="49"/>
                  <a:pt x="197" y="43"/>
                </a:cubicBezTo>
                <a:cubicBezTo>
                  <a:pt x="197" y="34"/>
                  <a:pt x="197" y="34"/>
                  <a:pt x="197" y="34"/>
                </a:cubicBezTo>
                <a:cubicBezTo>
                  <a:pt x="220" y="34"/>
                  <a:pt x="220" y="34"/>
                  <a:pt x="220" y="34"/>
                </a:cubicBezTo>
                <a:cubicBezTo>
                  <a:pt x="224" y="34"/>
                  <a:pt x="228" y="37"/>
                  <a:pt x="228" y="41"/>
                </a:cubicBezTo>
                <a:cubicBezTo>
                  <a:pt x="228" y="70"/>
                  <a:pt x="228" y="70"/>
                  <a:pt x="228" y="70"/>
                </a:cubicBezTo>
                <a:cubicBezTo>
                  <a:pt x="11" y="70"/>
                  <a:pt x="11" y="70"/>
                  <a:pt x="11" y="70"/>
                </a:cubicBezTo>
                <a:cubicBezTo>
                  <a:pt x="11" y="41"/>
                  <a:pt x="11" y="41"/>
                  <a:pt x="11" y="41"/>
                </a:cubicBezTo>
                <a:cubicBezTo>
                  <a:pt x="11" y="37"/>
                  <a:pt x="14" y="34"/>
                  <a:pt x="18" y="34"/>
                </a:cubicBezTo>
                <a:moveTo>
                  <a:pt x="220" y="209"/>
                </a:moveTo>
                <a:cubicBezTo>
                  <a:pt x="18" y="209"/>
                  <a:pt x="18" y="209"/>
                  <a:pt x="18" y="209"/>
                </a:cubicBezTo>
                <a:cubicBezTo>
                  <a:pt x="14" y="209"/>
                  <a:pt x="11" y="206"/>
                  <a:pt x="11" y="202"/>
                </a:cubicBezTo>
                <a:cubicBezTo>
                  <a:pt x="11" y="81"/>
                  <a:pt x="11" y="81"/>
                  <a:pt x="11" y="81"/>
                </a:cubicBezTo>
                <a:cubicBezTo>
                  <a:pt x="227" y="81"/>
                  <a:pt x="227" y="81"/>
                  <a:pt x="227" y="81"/>
                </a:cubicBezTo>
                <a:cubicBezTo>
                  <a:pt x="227" y="202"/>
                  <a:pt x="227" y="202"/>
                  <a:pt x="227" y="202"/>
                </a:cubicBezTo>
                <a:cubicBezTo>
                  <a:pt x="227" y="206"/>
                  <a:pt x="224" y="209"/>
                  <a:pt x="220" y="209"/>
                </a:cubicBezTo>
                <a:moveTo>
                  <a:pt x="58" y="110"/>
                </a:moveTo>
                <a:cubicBezTo>
                  <a:pt x="58" y="113"/>
                  <a:pt x="55" y="115"/>
                  <a:pt x="52" y="115"/>
                </a:cubicBezTo>
                <a:cubicBezTo>
                  <a:pt x="35" y="115"/>
                  <a:pt x="35" y="115"/>
                  <a:pt x="35" y="115"/>
                </a:cubicBezTo>
                <a:cubicBezTo>
                  <a:pt x="32" y="115"/>
                  <a:pt x="30" y="113"/>
                  <a:pt x="30" y="110"/>
                </a:cubicBezTo>
                <a:cubicBezTo>
                  <a:pt x="30" y="107"/>
                  <a:pt x="32" y="105"/>
                  <a:pt x="35" y="105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55" y="104"/>
                  <a:pt x="58" y="107"/>
                  <a:pt x="58" y="110"/>
                </a:cubicBezTo>
                <a:moveTo>
                  <a:pt x="107" y="110"/>
                </a:moveTo>
                <a:cubicBezTo>
                  <a:pt x="107" y="113"/>
                  <a:pt x="105" y="115"/>
                  <a:pt x="102" y="115"/>
                </a:cubicBezTo>
                <a:cubicBezTo>
                  <a:pt x="85" y="115"/>
                  <a:pt x="85" y="115"/>
                  <a:pt x="85" y="115"/>
                </a:cubicBezTo>
                <a:cubicBezTo>
                  <a:pt x="82" y="115"/>
                  <a:pt x="80" y="113"/>
                  <a:pt x="80" y="110"/>
                </a:cubicBezTo>
                <a:cubicBezTo>
                  <a:pt x="80" y="107"/>
                  <a:pt x="82" y="105"/>
                  <a:pt x="85" y="105"/>
                </a:cubicBezTo>
                <a:cubicBezTo>
                  <a:pt x="102" y="105"/>
                  <a:pt x="102" y="105"/>
                  <a:pt x="102" y="105"/>
                </a:cubicBezTo>
                <a:cubicBezTo>
                  <a:pt x="105" y="104"/>
                  <a:pt x="107" y="107"/>
                  <a:pt x="107" y="110"/>
                </a:cubicBezTo>
                <a:moveTo>
                  <a:pt x="157" y="110"/>
                </a:moveTo>
                <a:cubicBezTo>
                  <a:pt x="157" y="113"/>
                  <a:pt x="155" y="115"/>
                  <a:pt x="152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2" y="115"/>
                  <a:pt x="129" y="113"/>
                  <a:pt x="129" y="110"/>
                </a:cubicBezTo>
                <a:cubicBezTo>
                  <a:pt x="129" y="107"/>
                  <a:pt x="132" y="105"/>
                  <a:pt x="135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5" y="104"/>
                  <a:pt x="157" y="107"/>
                  <a:pt x="157" y="110"/>
                </a:cubicBezTo>
                <a:moveTo>
                  <a:pt x="207" y="110"/>
                </a:moveTo>
                <a:cubicBezTo>
                  <a:pt x="207" y="113"/>
                  <a:pt x="205" y="115"/>
                  <a:pt x="202" y="115"/>
                </a:cubicBezTo>
                <a:cubicBezTo>
                  <a:pt x="184" y="115"/>
                  <a:pt x="184" y="115"/>
                  <a:pt x="184" y="115"/>
                </a:cubicBezTo>
                <a:cubicBezTo>
                  <a:pt x="182" y="115"/>
                  <a:pt x="179" y="113"/>
                  <a:pt x="179" y="110"/>
                </a:cubicBezTo>
                <a:cubicBezTo>
                  <a:pt x="179" y="107"/>
                  <a:pt x="182" y="105"/>
                  <a:pt x="184" y="105"/>
                </a:cubicBezTo>
                <a:cubicBezTo>
                  <a:pt x="202" y="105"/>
                  <a:pt x="202" y="105"/>
                  <a:pt x="202" y="105"/>
                </a:cubicBezTo>
                <a:cubicBezTo>
                  <a:pt x="205" y="104"/>
                  <a:pt x="207" y="107"/>
                  <a:pt x="207" y="110"/>
                </a:cubicBezTo>
                <a:moveTo>
                  <a:pt x="58" y="145"/>
                </a:moveTo>
                <a:cubicBezTo>
                  <a:pt x="58" y="148"/>
                  <a:pt x="55" y="150"/>
                  <a:pt x="52" y="150"/>
                </a:cubicBezTo>
                <a:cubicBezTo>
                  <a:pt x="35" y="150"/>
                  <a:pt x="35" y="150"/>
                  <a:pt x="35" y="150"/>
                </a:cubicBezTo>
                <a:cubicBezTo>
                  <a:pt x="32" y="150"/>
                  <a:pt x="30" y="148"/>
                  <a:pt x="30" y="145"/>
                </a:cubicBezTo>
                <a:cubicBezTo>
                  <a:pt x="30" y="142"/>
                  <a:pt x="32" y="140"/>
                  <a:pt x="35" y="140"/>
                </a:cubicBezTo>
                <a:cubicBezTo>
                  <a:pt x="52" y="140"/>
                  <a:pt x="52" y="140"/>
                  <a:pt x="52" y="140"/>
                </a:cubicBezTo>
                <a:cubicBezTo>
                  <a:pt x="55" y="140"/>
                  <a:pt x="58" y="142"/>
                  <a:pt x="58" y="145"/>
                </a:cubicBezTo>
                <a:moveTo>
                  <a:pt x="107" y="145"/>
                </a:moveTo>
                <a:cubicBezTo>
                  <a:pt x="107" y="148"/>
                  <a:pt x="105" y="150"/>
                  <a:pt x="102" y="150"/>
                </a:cubicBezTo>
                <a:cubicBezTo>
                  <a:pt x="85" y="150"/>
                  <a:pt x="85" y="150"/>
                  <a:pt x="85" y="150"/>
                </a:cubicBezTo>
                <a:cubicBezTo>
                  <a:pt x="82" y="150"/>
                  <a:pt x="80" y="148"/>
                  <a:pt x="80" y="145"/>
                </a:cubicBezTo>
                <a:cubicBezTo>
                  <a:pt x="80" y="142"/>
                  <a:pt x="82" y="140"/>
                  <a:pt x="85" y="140"/>
                </a:cubicBezTo>
                <a:cubicBezTo>
                  <a:pt x="102" y="140"/>
                  <a:pt x="102" y="140"/>
                  <a:pt x="102" y="140"/>
                </a:cubicBezTo>
                <a:cubicBezTo>
                  <a:pt x="105" y="140"/>
                  <a:pt x="107" y="142"/>
                  <a:pt x="107" y="145"/>
                </a:cubicBezTo>
                <a:moveTo>
                  <a:pt x="157" y="145"/>
                </a:moveTo>
                <a:cubicBezTo>
                  <a:pt x="157" y="148"/>
                  <a:pt x="155" y="150"/>
                  <a:pt x="152" y="150"/>
                </a:cubicBezTo>
                <a:cubicBezTo>
                  <a:pt x="135" y="150"/>
                  <a:pt x="135" y="150"/>
                  <a:pt x="135" y="150"/>
                </a:cubicBezTo>
                <a:cubicBezTo>
                  <a:pt x="132" y="150"/>
                  <a:pt x="129" y="148"/>
                  <a:pt x="129" y="145"/>
                </a:cubicBezTo>
                <a:cubicBezTo>
                  <a:pt x="129" y="142"/>
                  <a:pt x="132" y="140"/>
                  <a:pt x="135" y="140"/>
                </a:cubicBezTo>
                <a:cubicBezTo>
                  <a:pt x="152" y="140"/>
                  <a:pt x="152" y="140"/>
                  <a:pt x="152" y="140"/>
                </a:cubicBezTo>
                <a:cubicBezTo>
                  <a:pt x="155" y="140"/>
                  <a:pt x="157" y="142"/>
                  <a:pt x="157" y="145"/>
                </a:cubicBezTo>
                <a:moveTo>
                  <a:pt x="207" y="145"/>
                </a:moveTo>
                <a:cubicBezTo>
                  <a:pt x="207" y="148"/>
                  <a:pt x="205" y="150"/>
                  <a:pt x="202" y="150"/>
                </a:cubicBezTo>
                <a:cubicBezTo>
                  <a:pt x="184" y="150"/>
                  <a:pt x="184" y="150"/>
                  <a:pt x="184" y="150"/>
                </a:cubicBezTo>
                <a:cubicBezTo>
                  <a:pt x="182" y="150"/>
                  <a:pt x="179" y="148"/>
                  <a:pt x="179" y="145"/>
                </a:cubicBezTo>
                <a:cubicBezTo>
                  <a:pt x="179" y="142"/>
                  <a:pt x="182" y="140"/>
                  <a:pt x="184" y="140"/>
                </a:cubicBezTo>
                <a:cubicBezTo>
                  <a:pt x="202" y="140"/>
                  <a:pt x="202" y="140"/>
                  <a:pt x="202" y="140"/>
                </a:cubicBezTo>
                <a:cubicBezTo>
                  <a:pt x="205" y="140"/>
                  <a:pt x="207" y="142"/>
                  <a:pt x="207" y="145"/>
                </a:cubicBezTo>
                <a:moveTo>
                  <a:pt x="58" y="181"/>
                </a:moveTo>
                <a:cubicBezTo>
                  <a:pt x="58" y="184"/>
                  <a:pt x="55" y="186"/>
                  <a:pt x="52" y="186"/>
                </a:cubicBezTo>
                <a:cubicBezTo>
                  <a:pt x="35" y="186"/>
                  <a:pt x="35" y="186"/>
                  <a:pt x="35" y="186"/>
                </a:cubicBezTo>
                <a:cubicBezTo>
                  <a:pt x="32" y="186"/>
                  <a:pt x="30" y="184"/>
                  <a:pt x="30" y="181"/>
                </a:cubicBezTo>
                <a:cubicBezTo>
                  <a:pt x="30" y="178"/>
                  <a:pt x="32" y="176"/>
                  <a:pt x="35" y="176"/>
                </a:cubicBezTo>
                <a:cubicBezTo>
                  <a:pt x="52" y="176"/>
                  <a:pt x="52" y="176"/>
                  <a:pt x="52" y="176"/>
                </a:cubicBezTo>
                <a:cubicBezTo>
                  <a:pt x="55" y="175"/>
                  <a:pt x="58" y="178"/>
                  <a:pt x="58" y="181"/>
                </a:cubicBezTo>
                <a:moveTo>
                  <a:pt x="107" y="181"/>
                </a:moveTo>
                <a:cubicBezTo>
                  <a:pt x="107" y="184"/>
                  <a:pt x="105" y="186"/>
                  <a:pt x="102" y="186"/>
                </a:cubicBezTo>
                <a:cubicBezTo>
                  <a:pt x="85" y="186"/>
                  <a:pt x="85" y="186"/>
                  <a:pt x="85" y="186"/>
                </a:cubicBezTo>
                <a:cubicBezTo>
                  <a:pt x="82" y="186"/>
                  <a:pt x="80" y="184"/>
                  <a:pt x="80" y="181"/>
                </a:cubicBezTo>
                <a:cubicBezTo>
                  <a:pt x="80" y="178"/>
                  <a:pt x="82" y="176"/>
                  <a:pt x="85" y="176"/>
                </a:cubicBezTo>
                <a:cubicBezTo>
                  <a:pt x="102" y="176"/>
                  <a:pt x="102" y="176"/>
                  <a:pt x="102" y="176"/>
                </a:cubicBezTo>
                <a:cubicBezTo>
                  <a:pt x="105" y="175"/>
                  <a:pt x="107" y="178"/>
                  <a:pt x="107" y="181"/>
                </a:cubicBezTo>
                <a:moveTo>
                  <a:pt x="157" y="181"/>
                </a:moveTo>
                <a:cubicBezTo>
                  <a:pt x="157" y="184"/>
                  <a:pt x="155" y="186"/>
                  <a:pt x="152" y="186"/>
                </a:cubicBezTo>
                <a:cubicBezTo>
                  <a:pt x="135" y="186"/>
                  <a:pt x="135" y="186"/>
                  <a:pt x="135" y="186"/>
                </a:cubicBezTo>
                <a:cubicBezTo>
                  <a:pt x="132" y="186"/>
                  <a:pt x="129" y="184"/>
                  <a:pt x="129" y="181"/>
                </a:cubicBezTo>
                <a:cubicBezTo>
                  <a:pt x="129" y="178"/>
                  <a:pt x="132" y="176"/>
                  <a:pt x="135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5" y="175"/>
                  <a:pt x="157" y="178"/>
                  <a:pt x="157" y="181"/>
                </a:cubicBezTo>
                <a:moveTo>
                  <a:pt x="207" y="181"/>
                </a:moveTo>
                <a:cubicBezTo>
                  <a:pt x="207" y="184"/>
                  <a:pt x="205" y="186"/>
                  <a:pt x="202" y="186"/>
                </a:cubicBezTo>
                <a:cubicBezTo>
                  <a:pt x="184" y="186"/>
                  <a:pt x="184" y="186"/>
                  <a:pt x="184" y="186"/>
                </a:cubicBezTo>
                <a:cubicBezTo>
                  <a:pt x="182" y="186"/>
                  <a:pt x="179" y="184"/>
                  <a:pt x="179" y="181"/>
                </a:cubicBezTo>
                <a:cubicBezTo>
                  <a:pt x="179" y="178"/>
                  <a:pt x="182" y="176"/>
                  <a:pt x="184" y="176"/>
                </a:cubicBezTo>
                <a:cubicBezTo>
                  <a:pt x="202" y="176"/>
                  <a:pt x="202" y="176"/>
                  <a:pt x="202" y="176"/>
                </a:cubicBezTo>
                <a:cubicBezTo>
                  <a:pt x="205" y="175"/>
                  <a:pt x="207" y="178"/>
                  <a:pt x="207" y="181"/>
                </a:cubicBezTo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90" name="iŝļîdè">
            <a:extLst>
              <a:ext uri="{FF2B5EF4-FFF2-40B4-BE49-F238E27FC236}">
                <a16:creationId xmlns:a16="http://schemas.microsoft.com/office/drawing/2014/main" xmlns="" id="{6B7C3B94-656E-4279-BF02-2C73261E0CC6}"/>
              </a:ext>
            </a:extLst>
          </p:cNvPr>
          <p:cNvSpPr txBox="1"/>
          <p:nvPr/>
        </p:nvSpPr>
        <p:spPr>
          <a:xfrm flipH="1">
            <a:off x="3956619" y="1920876"/>
            <a:ext cx="1556239" cy="59924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Arial"/>
              </a:rPr>
              <a:t>Copy paste fonts. Choose the only option to retain text……</a:t>
            </a:r>
          </a:p>
        </p:txBody>
      </p:sp>
      <p:sp>
        <p:nvSpPr>
          <p:cNvPr id="1193" name="iŝļîdè">
            <a:extLst>
              <a:ext uri="{FF2B5EF4-FFF2-40B4-BE49-F238E27FC236}">
                <a16:creationId xmlns:a16="http://schemas.microsoft.com/office/drawing/2014/main" xmlns="" id="{6B7C3B94-656E-4279-BF02-2C73261E0CC6}"/>
              </a:ext>
            </a:extLst>
          </p:cNvPr>
          <p:cNvSpPr txBox="1"/>
          <p:nvPr/>
        </p:nvSpPr>
        <p:spPr>
          <a:xfrm flipH="1">
            <a:off x="3956619" y="4073526"/>
            <a:ext cx="1556239" cy="59924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Arial"/>
              </a:rPr>
              <a:t>Copy paste fonts. Choose the only option to retain text……</a:t>
            </a:r>
          </a:p>
        </p:txBody>
      </p:sp>
      <p:sp>
        <p:nvSpPr>
          <p:cNvPr id="1194" name="iŝļîdè">
            <a:extLst>
              <a:ext uri="{FF2B5EF4-FFF2-40B4-BE49-F238E27FC236}">
                <a16:creationId xmlns:a16="http://schemas.microsoft.com/office/drawing/2014/main" xmlns="" id="{6B7C3B94-656E-4279-BF02-2C73261E0CC6}"/>
              </a:ext>
            </a:extLst>
          </p:cNvPr>
          <p:cNvSpPr txBox="1"/>
          <p:nvPr/>
        </p:nvSpPr>
        <p:spPr>
          <a:xfrm flipH="1">
            <a:off x="6724122" y="2994163"/>
            <a:ext cx="1556239" cy="59924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Arial"/>
              </a:rPr>
              <a:t>Copy paste fonts. Choose the only option to retain text……</a:t>
            </a:r>
          </a:p>
        </p:txBody>
      </p:sp>
      <p:sp>
        <p:nvSpPr>
          <p:cNvPr id="1195" name="iŝļîdè">
            <a:extLst>
              <a:ext uri="{FF2B5EF4-FFF2-40B4-BE49-F238E27FC236}">
                <a16:creationId xmlns:a16="http://schemas.microsoft.com/office/drawing/2014/main" xmlns="" id="{6B7C3B94-656E-4279-BF02-2C73261E0CC6}"/>
              </a:ext>
            </a:extLst>
          </p:cNvPr>
          <p:cNvSpPr txBox="1"/>
          <p:nvPr/>
        </p:nvSpPr>
        <p:spPr>
          <a:xfrm flipH="1">
            <a:off x="6724122" y="5146813"/>
            <a:ext cx="1556239" cy="59924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rgbClr val="000000"/>
                </a:solidFill>
                <a:latin typeface="Arial"/>
              </a:rPr>
              <a:t>Copy paste fonts. Choose the only option to retain text……</a:t>
            </a:r>
          </a:p>
        </p:txBody>
      </p:sp>
      <p:grpSp>
        <p:nvGrpSpPr>
          <p:cNvPr id="1196" name="组合 1195"/>
          <p:cNvGrpSpPr/>
          <p:nvPr/>
        </p:nvGrpSpPr>
        <p:grpSpPr>
          <a:xfrm>
            <a:off x="1376799" y="1790701"/>
            <a:ext cx="1980236" cy="889732"/>
            <a:chOff x="7134862" y="3213812"/>
            <a:chExt cx="2347970" cy="889732"/>
          </a:xfrm>
        </p:grpSpPr>
        <p:sp>
          <p:nvSpPr>
            <p:cNvPr id="1197" name="iŝļîdè">
              <a:extLst>
                <a:ext uri="{FF2B5EF4-FFF2-40B4-BE49-F238E27FC236}">
                  <a16:creationId xmlns:a16="http://schemas.microsoft.com/office/drawing/2014/main" xmlns="" id="{6B7C3B94-656E-4279-BF02-2C73261E0CC6}"/>
                </a:ext>
              </a:extLst>
            </p:cNvPr>
            <p:cNvSpPr txBox="1"/>
            <p:nvPr/>
          </p:nvSpPr>
          <p:spPr>
            <a:xfrm flipH="1">
              <a:off x="7159246" y="3504304"/>
              <a:ext cx="2323586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Arial"/>
                </a:rPr>
                <a:t>Copy paste fonts. Choose the only option to retain text……</a:t>
              </a:r>
            </a:p>
          </p:txBody>
        </p:sp>
        <p:sp>
          <p:nvSpPr>
            <p:cNvPr id="1198" name="iṡ1iḍê">
              <a:extLst>
                <a:ext uri="{FF2B5EF4-FFF2-40B4-BE49-F238E27FC236}">
                  <a16:creationId xmlns:a16="http://schemas.microsoft.com/office/drawing/2014/main" xmlns="" id="{CC10FB2F-1CBF-4A29-B89B-364D697EC6FE}"/>
                </a:ext>
              </a:extLst>
            </p:cNvPr>
            <p:cNvSpPr/>
            <p:nvPr/>
          </p:nvSpPr>
          <p:spPr>
            <a:xfrm flipH="1">
              <a:off x="7134862" y="3213812"/>
              <a:ext cx="2323586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b="1" dirty="0">
                  <a:solidFill>
                    <a:srgbClr val="000000"/>
                  </a:solidFill>
                  <a:latin typeface="Arial"/>
                </a:rPr>
                <a:t>Text here</a:t>
              </a:r>
              <a:endParaRPr lang="zh-CN" altLang="en-US" sz="2000" b="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99" name="组合 1198"/>
          <p:cNvGrpSpPr/>
          <p:nvPr/>
        </p:nvGrpSpPr>
        <p:grpSpPr>
          <a:xfrm>
            <a:off x="1376799" y="4004723"/>
            <a:ext cx="1980236" cy="889732"/>
            <a:chOff x="7134862" y="3213812"/>
            <a:chExt cx="2347970" cy="889732"/>
          </a:xfrm>
        </p:grpSpPr>
        <p:sp>
          <p:nvSpPr>
            <p:cNvPr id="1200" name="iŝļîdè">
              <a:extLst>
                <a:ext uri="{FF2B5EF4-FFF2-40B4-BE49-F238E27FC236}">
                  <a16:creationId xmlns:a16="http://schemas.microsoft.com/office/drawing/2014/main" xmlns="" id="{6B7C3B94-656E-4279-BF02-2C73261E0CC6}"/>
                </a:ext>
              </a:extLst>
            </p:cNvPr>
            <p:cNvSpPr txBox="1"/>
            <p:nvPr/>
          </p:nvSpPr>
          <p:spPr>
            <a:xfrm flipH="1">
              <a:off x="7159246" y="3504304"/>
              <a:ext cx="2323586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Arial"/>
                </a:rPr>
                <a:t>Copy paste fonts. Choose the only option to retain text……</a:t>
              </a:r>
            </a:p>
          </p:txBody>
        </p:sp>
        <p:sp>
          <p:nvSpPr>
            <p:cNvPr id="1201" name="iṡ1iḍê">
              <a:extLst>
                <a:ext uri="{FF2B5EF4-FFF2-40B4-BE49-F238E27FC236}">
                  <a16:creationId xmlns:a16="http://schemas.microsoft.com/office/drawing/2014/main" xmlns="" id="{CC10FB2F-1CBF-4A29-B89B-364D697EC6FE}"/>
                </a:ext>
              </a:extLst>
            </p:cNvPr>
            <p:cNvSpPr/>
            <p:nvPr/>
          </p:nvSpPr>
          <p:spPr>
            <a:xfrm flipH="1">
              <a:off x="7134862" y="3213812"/>
              <a:ext cx="2323586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b="1" dirty="0">
                  <a:solidFill>
                    <a:srgbClr val="000000"/>
                  </a:solidFill>
                  <a:latin typeface="Arial"/>
                </a:rPr>
                <a:t>Text here</a:t>
              </a:r>
              <a:endParaRPr lang="zh-CN" altLang="en-US" sz="2000" b="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202" name="组合 1201"/>
          <p:cNvGrpSpPr/>
          <p:nvPr/>
        </p:nvGrpSpPr>
        <p:grpSpPr>
          <a:xfrm>
            <a:off x="8756050" y="2892426"/>
            <a:ext cx="1980236" cy="889732"/>
            <a:chOff x="7134862" y="3213812"/>
            <a:chExt cx="2347970" cy="889732"/>
          </a:xfrm>
        </p:grpSpPr>
        <p:sp>
          <p:nvSpPr>
            <p:cNvPr id="1203" name="iŝļîdè">
              <a:extLst>
                <a:ext uri="{FF2B5EF4-FFF2-40B4-BE49-F238E27FC236}">
                  <a16:creationId xmlns:a16="http://schemas.microsoft.com/office/drawing/2014/main" xmlns="" id="{6B7C3B94-656E-4279-BF02-2C73261E0CC6}"/>
                </a:ext>
              </a:extLst>
            </p:cNvPr>
            <p:cNvSpPr txBox="1"/>
            <p:nvPr/>
          </p:nvSpPr>
          <p:spPr>
            <a:xfrm flipH="1">
              <a:off x="7159246" y="3504304"/>
              <a:ext cx="2323586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Arial"/>
                </a:rPr>
                <a:t>Copy paste fonts. Choose the only option to retain text……</a:t>
              </a:r>
            </a:p>
          </p:txBody>
        </p:sp>
        <p:sp>
          <p:nvSpPr>
            <p:cNvPr id="1204" name="iṡ1iḍê">
              <a:extLst>
                <a:ext uri="{FF2B5EF4-FFF2-40B4-BE49-F238E27FC236}">
                  <a16:creationId xmlns:a16="http://schemas.microsoft.com/office/drawing/2014/main" xmlns="" id="{CC10FB2F-1CBF-4A29-B89B-364D697EC6FE}"/>
                </a:ext>
              </a:extLst>
            </p:cNvPr>
            <p:cNvSpPr/>
            <p:nvPr/>
          </p:nvSpPr>
          <p:spPr>
            <a:xfrm flipH="1">
              <a:off x="7134862" y="3213812"/>
              <a:ext cx="2323586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b="1" dirty="0">
                  <a:solidFill>
                    <a:srgbClr val="000000"/>
                  </a:solidFill>
                  <a:latin typeface="Arial"/>
                </a:rPr>
                <a:t>Text here</a:t>
              </a:r>
              <a:endParaRPr lang="zh-CN" altLang="en-US" sz="2000" b="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205" name="组合 1204"/>
          <p:cNvGrpSpPr/>
          <p:nvPr/>
        </p:nvGrpSpPr>
        <p:grpSpPr>
          <a:xfrm>
            <a:off x="8756050" y="5106448"/>
            <a:ext cx="1980236" cy="889732"/>
            <a:chOff x="7134862" y="3213812"/>
            <a:chExt cx="2347970" cy="889732"/>
          </a:xfrm>
        </p:grpSpPr>
        <p:sp>
          <p:nvSpPr>
            <p:cNvPr id="1206" name="iŝļîdè">
              <a:extLst>
                <a:ext uri="{FF2B5EF4-FFF2-40B4-BE49-F238E27FC236}">
                  <a16:creationId xmlns:a16="http://schemas.microsoft.com/office/drawing/2014/main" xmlns="" id="{6B7C3B94-656E-4279-BF02-2C73261E0CC6}"/>
                </a:ext>
              </a:extLst>
            </p:cNvPr>
            <p:cNvSpPr txBox="1"/>
            <p:nvPr/>
          </p:nvSpPr>
          <p:spPr>
            <a:xfrm flipH="1">
              <a:off x="7159246" y="3504304"/>
              <a:ext cx="2323586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Arial"/>
                </a:rPr>
                <a:t>Copy paste fonts. Choose the only option to retain text……</a:t>
              </a:r>
            </a:p>
          </p:txBody>
        </p:sp>
        <p:sp>
          <p:nvSpPr>
            <p:cNvPr id="1207" name="iṡ1iḍê">
              <a:extLst>
                <a:ext uri="{FF2B5EF4-FFF2-40B4-BE49-F238E27FC236}">
                  <a16:creationId xmlns:a16="http://schemas.microsoft.com/office/drawing/2014/main" xmlns="" id="{CC10FB2F-1CBF-4A29-B89B-364D697EC6FE}"/>
                </a:ext>
              </a:extLst>
            </p:cNvPr>
            <p:cNvSpPr/>
            <p:nvPr/>
          </p:nvSpPr>
          <p:spPr>
            <a:xfrm flipH="1">
              <a:off x="7134862" y="3213812"/>
              <a:ext cx="2323586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b="1" dirty="0">
                  <a:solidFill>
                    <a:srgbClr val="000000"/>
                  </a:solidFill>
                  <a:latin typeface="Arial"/>
                </a:rPr>
                <a:t>Text here</a:t>
              </a:r>
              <a:endParaRPr lang="zh-CN" altLang="en-US" sz="2000" b="1" dirty="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193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/>
          <p:nvPr/>
        </p:nvSpPr>
        <p:spPr bwMode="auto">
          <a:xfrm>
            <a:off x="807749" y="2573201"/>
            <a:ext cx="758853" cy="930023"/>
          </a:xfrm>
          <a:custGeom>
            <a:avLst/>
            <a:gdLst>
              <a:gd name="T0" fmla="*/ 266 w 266"/>
              <a:gd name="T1" fmla="*/ 229 h 326"/>
              <a:gd name="T2" fmla="*/ 0 w 266"/>
              <a:gd name="T3" fmla="*/ 326 h 326"/>
              <a:gd name="T4" fmla="*/ 0 w 266"/>
              <a:gd name="T5" fmla="*/ 223 h 326"/>
              <a:gd name="T6" fmla="*/ 0 w 266"/>
              <a:gd name="T7" fmla="*/ 0 h 326"/>
              <a:gd name="T8" fmla="*/ 266 w 266"/>
              <a:gd name="T9" fmla="*/ 229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326">
                <a:moveTo>
                  <a:pt x="266" y="229"/>
                </a:moveTo>
                <a:lnTo>
                  <a:pt x="0" y="326"/>
                </a:lnTo>
                <a:lnTo>
                  <a:pt x="0" y="223"/>
                </a:lnTo>
                <a:lnTo>
                  <a:pt x="0" y="0"/>
                </a:lnTo>
                <a:lnTo>
                  <a:pt x="266" y="229"/>
                </a:lnTo>
                <a:close/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Freeform 6"/>
          <p:cNvSpPr/>
          <p:nvPr/>
        </p:nvSpPr>
        <p:spPr bwMode="auto">
          <a:xfrm>
            <a:off x="795149" y="2127971"/>
            <a:ext cx="2423540" cy="1207708"/>
          </a:xfrm>
          <a:custGeom>
            <a:avLst/>
            <a:gdLst>
              <a:gd name="T0" fmla="*/ 354 w 461"/>
              <a:gd name="T1" fmla="*/ 230 h 230"/>
              <a:gd name="T2" fmla="*/ 115 w 461"/>
              <a:gd name="T3" fmla="*/ 230 h 230"/>
              <a:gd name="T4" fmla="*/ 0 w 461"/>
              <a:gd name="T5" fmla="*/ 115 h 230"/>
              <a:gd name="T6" fmla="*/ 0 w 461"/>
              <a:gd name="T7" fmla="*/ 115 h 230"/>
              <a:gd name="T8" fmla="*/ 115 w 461"/>
              <a:gd name="T9" fmla="*/ 0 h 230"/>
              <a:gd name="T10" fmla="*/ 461 w 461"/>
              <a:gd name="T11" fmla="*/ 0 h 230"/>
              <a:gd name="T12" fmla="*/ 461 w 461"/>
              <a:gd name="T13" fmla="*/ 124 h 230"/>
              <a:gd name="T14" fmla="*/ 354 w 461"/>
              <a:gd name="T15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1" h="230">
                <a:moveTo>
                  <a:pt x="354" y="230"/>
                </a:moveTo>
                <a:cubicBezTo>
                  <a:pt x="115" y="230"/>
                  <a:pt x="115" y="230"/>
                  <a:pt x="115" y="230"/>
                </a:cubicBezTo>
                <a:cubicBezTo>
                  <a:pt x="51" y="230"/>
                  <a:pt x="0" y="178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51"/>
                  <a:pt x="51" y="0"/>
                  <a:pt x="115" y="0"/>
                </a:cubicBezTo>
                <a:cubicBezTo>
                  <a:pt x="461" y="0"/>
                  <a:pt x="461" y="0"/>
                  <a:pt x="461" y="0"/>
                </a:cubicBezTo>
                <a:cubicBezTo>
                  <a:pt x="461" y="124"/>
                  <a:pt x="461" y="124"/>
                  <a:pt x="461" y="124"/>
                </a:cubicBezTo>
                <a:cubicBezTo>
                  <a:pt x="461" y="182"/>
                  <a:pt x="413" y="230"/>
                  <a:pt x="354" y="230"/>
                </a:cubicBezTo>
                <a:close/>
              </a:path>
            </a:pathLst>
          </a:custGeom>
          <a:solidFill>
            <a:srgbClr val="FFFFFF"/>
          </a:solidFill>
          <a:ln w="25400" cap="flat">
            <a:solidFill>
              <a:srgbClr val="C0000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995627" y="2453240"/>
            <a:ext cx="51558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4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1</a:t>
            </a:r>
            <a:endParaRPr lang="zh-CN" altLang="zh-CN" b="1" dirty="0" smtClean="0">
              <a:solidFill>
                <a:prstClr val="black"/>
              </a:solidFill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377096" y="2243510"/>
            <a:ext cx="0" cy="1041284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180" name="组合 179"/>
          <p:cNvGrpSpPr/>
          <p:nvPr/>
        </p:nvGrpSpPr>
        <p:grpSpPr>
          <a:xfrm>
            <a:off x="1450248" y="2339431"/>
            <a:ext cx="1707480" cy="889732"/>
            <a:chOff x="7134862" y="3213812"/>
            <a:chExt cx="1707480" cy="889732"/>
          </a:xfrm>
        </p:grpSpPr>
        <p:sp>
          <p:nvSpPr>
            <p:cNvPr id="181" name="iŝļîdè">
              <a:extLst>
                <a:ext uri="{FF2B5EF4-FFF2-40B4-BE49-F238E27FC236}">
                  <a16:creationId xmlns:a16="http://schemas.microsoft.com/office/drawing/2014/main" xmlns="" id="{6B7C3B94-656E-4279-BF02-2C73261E0CC6}"/>
                </a:ext>
              </a:extLst>
            </p:cNvPr>
            <p:cNvSpPr txBox="1"/>
            <p:nvPr/>
          </p:nvSpPr>
          <p:spPr>
            <a:xfrm flipH="1">
              <a:off x="7159246" y="3504304"/>
              <a:ext cx="1683096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000000"/>
                  </a:solidFill>
                  <a:latin typeface="Arial"/>
                </a:rPr>
                <a:t>Copy paste fonts. Choose the only option to retain text……</a:t>
              </a:r>
            </a:p>
          </p:txBody>
        </p:sp>
        <p:sp>
          <p:nvSpPr>
            <p:cNvPr id="182" name="iṡ1iḍê">
              <a:extLst>
                <a:ext uri="{FF2B5EF4-FFF2-40B4-BE49-F238E27FC236}">
                  <a16:creationId xmlns:a16="http://schemas.microsoft.com/office/drawing/2014/main" xmlns="" id="{CC10FB2F-1CBF-4A29-B89B-364D697EC6FE}"/>
                </a:ext>
              </a:extLst>
            </p:cNvPr>
            <p:cNvSpPr/>
            <p:nvPr/>
          </p:nvSpPr>
          <p:spPr>
            <a:xfrm flipH="1">
              <a:off x="7134862" y="3213812"/>
              <a:ext cx="1622136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b="1" dirty="0">
                  <a:solidFill>
                    <a:srgbClr val="000000"/>
                  </a:solidFill>
                  <a:latin typeface="Arial"/>
                </a:rPr>
                <a:t>Text here</a:t>
              </a:r>
              <a:endParaRPr lang="zh-CN" altLang="en-US" sz="2000" b="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11" name="Freeform 5"/>
          <p:cNvSpPr/>
          <p:nvPr/>
        </p:nvSpPr>
        <p:spPr bwMode="auto">
          <a:xfrm>
            <a:off x="3612758" y="2573201"/>
            <a:ext cx="758853" cy="930023"/>
          </a:xfrm>
          <a:custGeom>
            <a:avLst/>
            <a:gdLst>
              <a:gd name="T0" fmla="*/ 266 w 266"/>
              <a:gd name="T1" fmla="*/ 229 h 326"/>
              <a:gd name="T2" fmla="*/ 0 w 266"/>
              <a:gd name="T3" fmla="*/ 326 h 326"/>
              <a:gd name="T4" fmla="*/ 0 w 266"/>
              <a:gd name="T5" fmla="*/ 223 h 326"/>
              <a:gd name="T6" fmla="*/ 0 w 266"/>
              <a:gd name="T7" fmla="*/ 0 h 326"/>
              <a:gd name="T8" fmla="*/ 266 w 266"/>
              <a:gd name="T9" fmla="*/ 229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326">
                <a:moveTo>
                  <a:pt x="266" y="229"/>
                </a:moveTo>
                <a:lnTo>
                  <a:pt x="0" y="326"/>
                </a:lnTo>
                <a:lnTo>
                  <a:pt x="0" y="223"/>
                </a:lnTo>
                <a:lnTo>
                  <a:pt x="0" y="0"/>
                </a:lnTo>
                <a:lnTo>
                  <a:pt x="266" y="229"/>
                </a:lnTo>
                <a:close/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2" name="Freeform 6"/>
          <p:cNvSpPr/>
          <p:nvPr/>
        </p:nvSpPr>
        <p:spPr bwMode="auto">
          <a:xfrm>
            <a:off x="3600158" y="2127971"/>
            <a:ext cx="2423540" cy="1207708"/>
          </a:xfrm>
          <a:custGeom>
            <a:avLst/>
            <a:gdLst>
              <a:gd name="T0" fmla="*/ 354 w 461"/>
              <a:gd name="T1" fmla="*/ 230 h 230"/>
              <a:gd name="T2" fmla="*/ 115 w 461"/>
              <a:gd name="T3" fmla="*/ 230 h 230"/>
              <a:gd name="T4" fmla="*/ 0 w 461"/>
              <a:gd name="T5" fmla="*/ 115 h 230"/>
              <a:gd name="T6" fmla="*/ 0 w 461"/>
              <a:gd name="T7" fmla="*/ 115 h 230"/>
              <a:gd name="T8" fmla="*/ 115 w 461"/>
              <a:gd name="T9" fmla="*/ 0 h 230"/>
              <a:gd name="T10" fmla="*/ 461 w 461"/>
              <a:gd name="T11" fmla="*/ 0 h 230"/>
              <a:gd name="T12" fmla="*/ 461 w 461"/>
              <a:gd name="T13" fmla="*/ 124 h 230"/>
              <a:gd name="T14" fmla="*/ 354 w 461"/>
              <a:gd name="T15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1" h="230">
                <a:moveTo>
                  <a:pt x="354" y="230"/>
                </a:moveTo>
                <a:cubicBezTo>
                  <a:pt x="115" y="230"/>
                  <a:pt x="115" y="230"/>
                  <a:pt x="115" y="230"/>
                </a:cubicBezTo>
                <a:cubicBezTo>
                  <a:pt x="51" y="230"/>
                  <a:pt x="0" y="178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51"/>
                  <a:pt x="51" y="0"/>
                  <a:pt x="115" y="0"/>
                </a:cubicBezTo>
                <a:cubicBezTo>
                  <a:pt x="461" y="0"/>
                  <a:pt x="461" y="0"/>
                  <a:pt x="461" y="0"/>
                </a:cubicBezTo>
                <a:cubicBezTo>
                  <a:pt x="461" y="124"/>
                  <a:pt x="461" y="124"/>
                  <a:pt x="461" y="124"/>
                </a:cubicBezTo>
                <a:cubicBezTo>
                  <a:pt x="461" y="182"/>
                  <a:pt x="413" y="230"/>
                  <a:pt x="354" y="230"/>
                </a:cubicBezTo>
                <a:close/>
              </a:path>
            </a:pathLst>
          </a:custGeom>
          <a:solidFill>
            <a:srgbClr val="FFFFFF"/>
          </a:solidFill>
          <a:ln w="25400" cap="flat">
            <a:solidFill>
              <a:srgbClr val="C0000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3" name="Rectangle 7"/>
          <p:cNvSpPr>
            <a:spLocks noChangeArrowheads="1"/>
          </p:cNvSpPr>
          <p:nvPr/>
        </p:nvSpPr>
        <p:spPr bwMode="auto">
          <a:xfrm>
            <a:off x="3800636" y="2453240"/>
            <a:ext cx="51558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2</a:t>
            </a:r>
            <a:endParaRPr lang="zh-CN" altLang="zh-CN" b="1" dirty="0" smtClean="0">
              <a:solidFill>
                <a:prstClr val="black"/>
              </a:solidFill>
            </a:endParaRPr>
          </a:p>
        </p:txBody>
      </p:sp>
      <p:sp>
        <p:nvSpPr>
          <p:cNvPr id="214" name="Line 8"/>
          <p:cNvSpPr>
            <a:spLocks noChangeShapeType="1"/>
          </p:cNvSpPr>
          <p:nvPr/>
        </p:nvSpPr>
        <p:spPr bwMode="auto">
          <a:xfrm>
            <a:off x="4182105" y="2243510"/>
            <a:ext cx="0" cy="1041284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15" name="组合 214"/>
          <p:cNvGrpSpPr/>
          <p:nvPr/>
        </p:nvGrpSpPr>
        <p:grpSpPr>
          <a:xfrm>
            <a:off x="4255257" y="2339431"/>
            <a:ext cx="1707480" cy="889732"/>
            <a:chOff x="7134862" y="3213812"/>
            <a:chExt cx="1707480" cy="889732"/>
          </a:xfrm>
        </p:grpSpPr>
        <p:sp>
          <p:nvSpPr>
            <p:cNvPr id="216" name="iŝļîdè">
              <a:extLst>
                <a:ext uri="{FF2B5EF4-FFF2-40B4-BE49-F238E27FC236}">
                  <a16:creationId xmlns:a16="http://schemas.microsoft.com/office/drawing/2014/main" xmlns="" id="{6B7C3B94-656E-4279-BF02-2C73261E0CC6}"/>
                </a:ext>
              </a:extLst>
            </p:cNvPr>
            <p:cNvSpPr txBox="1"/>
            <p:nvPr/>
          </p:nvSpPr>
          <p:spPr>
            <a:xfrm flipH="1">
              <a:off x="7159246" y="3504304"/>
              <a:ext cx="1683096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000000"/>
                  </a:solidFill>
                  <a:latin typeface="Arial"/>
                </a:rPr>
                <a:t>Copy paste fonts. Choose the only option to retain text……</a:t>
              </a:r>
            </a:p>
          </p:txBody>
        </p:sp>
        <p:sp>
          <p:nvSpPr>
            <p:cNvPr id="217" name="iṡ1iḍê">
              <a:extLst>
                <a:ext uri="{FF2B5EF4-FFF2-40B4-BE49-F238E27FC236}">
                  <a16:creationId xmlns:a16="http://schemas.microsoft.com/office/drawing/2014/main" xmlns="" id="{CC10FB2F-1CBF-4A29-B89B-364D697EC6FE}"/>
                </a:ext>
              </a:extLst>
            </p:cNvPr>
            <p:cNvSpPr/>
            <p:nvPr/>
          </p:nvSpPr>
          <p:spPr>
            <a:xfrm flipH="1">
              <a:off x="7134862" y="3213812"/>
              <a:ext cx="1622136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b="1" dirty="0">
                  <a:solidFill>
                    <a:srgbClr val="000000"/>
                  </a:solidFill>
                  <a:latin typeface="Arial"/>
                </a:rPr>
                <a:t>Text here</a:t>
              </a:r>
              <a:endParaRPr lang="zh-CN" altLang="en-US" sz="2000" b="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18" name="Freeform 5"/>
          <p:cNvSpPr/>
          <p:nvPr/>
        </p:nvSpPr>
        <p:spPr bwMode="auto">
          <a:xfrm>
            <a:off x="6417767" y="2573201"/>
            <a:ext cx="758853" cy="930023"/>
          </a:xfrm>
          <a:custGeom>
            <a:avLst/>
            <a:gdLst>
              <a:gd name="T0" fmla="*/ 266 w 266"/>
              <a:gd name="T1" fmla="*/ 229 h 326"/>
              <a:gd name="T2" fmla="*/ 0 w 266"/>
              <a:gd name="T3" fmla="*/ 326 h 326"/>
              <a:gd name="T4" fmla="*/ 0 w 266"/>
              <a:gd name="T5" fmla="*/ 223 h 326"/>
              <a:gd name="T6" fmla="*/ 0 w 266"/>
              <a:gd name="T7" fmla="*/ 0 h 326"/>
              <a:gd name="T8" fmla="*/ 266 w 266"/>
              <a:gd name="T9" fmla="*/ 229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326">
                <a:moveTo>
                  <a:pt x="266" y="229"/>
                </a:moveTo>
                <a:lnTo>
                  <a:pt x="0" y="326"/>
                </a:lnTo>
                <a:lnTo>
                  <a:pt x="0" y="223"/>
                </a:lnTo>
                <a:lnTo>
                  <a:pt x="0" y="0"/>
                </a:lnTo>
                <a:lnTo>
                  <a:pt x="266" y="229"/>
                </a:lnTo>
                <a:close/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9" name="Freeform 6"/>
          <p:cNvSpPr/>
          <p:nvPr/>
        </p:nvSpPr>
        <p:spPr bwMode="auto">
          <a:xfrm>
            <a:off x="6405167" y="2127971"/>
            <a:ext cx="2423540" cy="1207708"/>
          </a:xfrm>
          <a:custGeom>
            <a:avLst/>
            <a:gdLst>
              <a:gd name="T0" fmla="*/ 354 w 461"/>
              <a:gd name="T1" fmla="*/ 230 h 230"/>
              <a:gd name="T2" fmla="*/ 115 w 461"/>
              <a:gd name="T3" fmla="*/ 230 h 230"/>
              <a:gd name="T4" fmla="*/ 0 w 461"/>
              <a:gd name="T5" fmla="*/ 115 h 230"/>
              <a:gd name="T6" fmla="*/ 0 w 461"/>
              <a:gd name="T7" fmla="*/ 115 h 230"/>
              <a:gd name="T8" fmla="*/ 115 w 461"/>
              <a:gd name="T9" fmla="*/ 0 h 230"/>
              <a:gd name="T10" fmla="*/ 461 w 461"/>
              <a:gd name="T11" fmla="*/ 0 h 230"/>
              <a:gd name="T12" fmla="*/ 461 w 461"/>
              <a:gd name="T13" fmla="*/ 124 h 230"/>
              <a:gd name="T14" fmla="*/ 354 w 461"/>
              <a:gd name="T15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1" h="230">
                <a:moveTo>
                  <a:pt x="354" y="230"/>
                </a:moveTo>
                <a:cubicBezTo>
                  <a:pt x="115" y="230"/>
                  <a:pt x="115" y="230"/>
                  <a:pt x="115" y="230"/>
                </a:cubicBezTo>
                <a:cubicBezTo>
                  <a:pt x="51" y="230"/>
                  <a:pt x="0" y="178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51"/>
                  <a:pt x="51" y="0"/>
                  <a:pt x="115" y="0"/>
                </a:cubicBezTo>
                <a:cubicBezTo>
                  <a:pt x="461" y="0"/>
                  <a:pt x="461" y="0"/>
                  <a:pt x="461" y="0"/>
                </a:cubicBezTo>
                <a:cubicBezTo>
                  <a:pt x="461" y="124"/>
                  <a:pt x="461" y="124"/>
                  <a:pt x="461" y="124"/>
                </a:cubicBezTo>
                <a:cubicBezTo>
                  <a:pt x="461" y="182"/>
                  <a:pt x="413" y="230"/>
                  <a:pt x="354" y="230"/>
                </a:cubicBezTo>
                <a:close/>
              </a:path>
            </a:pathLst>
          </a:custGeom>
          <a:solidFill>
            <a:srgbClr val="FFFFFF"/>
          </a:solidFill>
          <a:ln w="25400" cap="flat">
            <a:solidFill>
              <a:srgbClr val="C0000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0" name="Rectangle 7"/>
          <p:cNvSpPr>
            <a:spLocks noChangeArrowheads="1"/>
          </p:cNvSpPr>
          <p:nvPr/>
        </p:nvSpPr>
        <p:spPr bwMode="auto">
          <a:xfrm>
            <a:off x="6605645" y="2453240"/>
            <a:ext cx="51558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3</a:t>
            </a:r>
            <a:endParaRPr lang="zh-CN" altLang="zh-CN" b="1" dirty="0" smtClean="0">
              <a:solidFill>
                <a:prstClr val="black"/>
              </a:solidFill>
            </a:endParaRPr>
          </a:p>
        </p:txBody>
      </p:sp>
      <p:sp>
        <p:nvSpPr>
          <p:cNvPr id="221" name="Line 8"/>
          <p:cNvSpPr>
            <a:spLocks noChangeShapeType="1"/>
          </p:cNvSpPr>
          <p:nvPr/>
        </p:nvSpPr>
        <p:spPr bwMode="auto">
          <a:xfrm>
            <a:off x="6987114" y="2243510"/>
            <a:ext cx="0" cy="1041284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22" name="组合 221"/>
          <p:cNvGrpSpPr/>
          <p:nvPr/>
        </p:nvGrpSpPr>
        <p:grpSpPr>
          <a:xfrm>
            <a:off x="7060266" y="2339431"/>
            <a:ext cx="1707480" cy="889732"/>
            <a:chOff x="7134862" y="3213812"/>
            <a:chExt cx="1707480" cy="889732"/>
          </a:xfrm>
        </p:grpSpPr>
        <p:sp>
          <p:nvSpPr>
            <p:cNvPr id="223" name="iŝļîdè">
              <a:extLst>
                <a:ext uri="{FF2B5EF4-FFF2-40B4-BE49-F238E27FC236}">
                  <a16:creationId xmlns:a16="http://schemas.microsoft.com/office/drawing/2014/main" xmlns="" id="{6B7C3B94-656E-4279-BF02-2C73261E0CC6}"/>
                </a:ext>
              </a:extLst>
            </p:cNvPr>
            <p:cNvSpPr txBox="1"/>
            <p:nvPr/>
          </p:nvSpPr>
          <p:spPr>
            <a:xfrm flipH="1">
              <a:off x="7159246" y="3504304"/>
              <a:ext cx="1683096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000000"/>
                  </a:solidFill>
                  <a:latin typeface="Arial"/>
                </a:rPr>
                <a:t>Copy paste fonts. Choose the only option to retain text……</a:t>
              </a:r>
            </a:p>
          </p:txBody>
        </p:sp>
        <p:sp>
          <p:nvSpPr>
            <p:cNvPr id="224" name="iṡ1iḍê">
              <a:extLst>
                <a:ext uri="{FF2B5EF4-FFF2-40B4-BE49-F238E27FC236}">
                  <a16:creationId xmlns:a16="http://schemas.microsoft.com/office/drawing/2014/main" xmlns="" id="{CC10FB2F-1CBF-4A29-B89B-364D697EC6FE}"/>
                </a:ext>
              </a:extLst>
            </p:cNvPr>
            <p:cNvSpPr/>
            <p:nvPr/>
          </p:nvSpPr>
          <p:spPr>
            <a:xfrm flipH="1">
              <a:off x="7134862" y="3213812"/>
              <a:ext cx="1622136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b="1" dirty="0">
                  <a:solidFill>
                    <a:srgbClr val="000000"/>
                  </a:solidFill>
                  <a:latin typeface="Arial"/>
                </a:rPr>
                <a:t>Text here</a:t>
              </a:r>
              <a:endParaRPr lang="zh-CN" altLang="en-US" sz="2000" b="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25" name="Freeform 5"/>
          <p:cNvSpPr/>
          <p:nvPr/>
        </p:nvSpPr>
        <p:spPr bwMode="auto">
          <a:xfrm>
            <a:off x="9222776" y="2573201"/>
            <a:ext cx="758853" cy="930023"/>
          </a:xfrm>
          <a:custGeom>
            <a:avLst/>
            <a:gdLst>
              <a:gd name="T0" fmla="*/ 266 w 266"/>
              <a:gd name="T1" fmla="*/ 229 h 326"/>
              <a:gd name="T2" fmla="*/ 0 w 266"/>
              <a:gd name="T3" fmla="*/ 326 h 326"/>
              <a:gd name="T4" fmla="*/ 0 w 266"/>
              <a:gd name="T5" fmla="*/ 223 h 326"/>
              <a:gd name="T6" fmla="*/ 0 w 266"/>
              <a:gd name="T7" fmla="*/ 0 h 326"/>
              <a:gd name="T8" fmla="*/ 266 w 266"/>
              <a:gd name="T9" fmla="*/ 229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" h="326">
                <a:moveTo>
                  <a:pt x="266" y="229"/>
                </a:moveTo>
                <a:lnTo>
                  <a:pt x="0" y="326"/>
                </a:lnTo>
                <a:lnTo>
                  <a:pt x="0" y="223"/>
                </a:lnTo>
                <a:lnTo>
                  <a:pt x="0" y="0"/>
                </a:lnTo>
                <a:lnTo>
                  <a:pt x="266" y="229"/>
                </a:lnTo>
                <a:close/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6" name="Freeform 6"/>
          <p:cNvSpPr/>
          <p:nvPr/>
        </p:nvSpPr>
        <p:spPr bwMode="auto">
          <a:xfrm>
            <a:off x="9210176" y="2127971"/>
            <a:ext cx="2423540" cy="1207708"/>
          </a:xfrm>
          <a:custGeom>
            <a:avLst/>
            <a:gdLst>
              <a:gd name="T0" fmla="*/ 354 w 461"/>
              <a:gd name="T1" fmla="*/ 230 h 230"/>
              <a:gd name="T2" fmla="*/ 115 w 461"/>
              <a:gd name="T3" fmla="*/ 230 h 230"/>
              <a:gd name="T4" fmla="*/ 0 w 461"/>
              <a:gd name="T5" fmla="*/ 115 h 230"/>
              <a:gd name="T6" fmla="*/ 0 w 461"/>
              <a:gd name="T7" fmla="*/ 115 h 230"/>
              <a:gd name="T8" fmla="*/ 115 w 461"/>
              <a:gd name="T9" fmla="*/ 0 h 230"/>
              <a:gd name="T10" fmla="*/ 461 w 461"/>
              <a:gd name="T11" fmla="*/ 0 h 230"/>
              <a:gd name="T12" fmla="*/ 461 w 461"/>
              <a:gd name="T13" fmla="*/ 124 h 230"/>
              <a:gd name="T14" fmla="*/ 354 w 461"/>
              <a:gd name="T15" fmla="*/ 23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1" h="230">
                <a:moveTo>
                  <a:pt x="354" y="230"/>
                </a:moveTo>
                <a:cubicBezTo>
                  <a:pt x="115" y="230"/>
                  <a:pt x="115" y="230"/>
                  <a:pt x="115" y="230"/>
                </a:cubicBezTo>
                <a:cubicBezTo>
                  <a:pt x="51" y="230"/>
                  <a:pt x="0" y="178"/>
                  <a:pt x="0" y="115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51"/>
                  <a:pt x="51" y="0"/>
                  <a:pt x="115" y="0"/>
                </a:cubicBezTo>
                <a:cubicBezTo>
                  <a:pt x="461" y="0"/>
                  <a:pt x="461" y="0"/>
                  <a:pt x="461" y="0"/>
                </a:cubicBezTo>
                <a:cubicBezTo>
                  <a:pt x="461" y="124"/>
                  <a:pt x="461" y="124"/>
                  <a:pt x="461" y="124"/>
                </a:cubicBezTo>
                <a:cubicBezTo>
                  <a:pt x="461" y="182"/>
                  <a:pt x="413" y="230"/>
                  <a:pt x="354" y="230"/>
                </a:cubicBezTo>
                <a:close/>
              </a:path>
            </a:pathLst>
          </a:custGeom>
          <a:solidFill>
            <a:srgbClr val="FFFFFF"/>
          </a:solidFill>
          <a:ln w="25400" cap="flat">
            <a:solidFill>
              <a:srgbClr val="C00000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27" name="Rectangle 7"/>
          <p:cNvSpPr>
            <a:spLocks noChangeArrowheads="1"/>
          </p:cNvSpPr>
          <p:nvPr/>
        </p:nvSpPr>
        <p:spPr bwMode="auto">
          <a:xfrm>
            <a:off x="9410654" y="2453240"/>
            <a:ext cx="51558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4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4</a:t>
            </a:r>
            <a:endParaRPr lang="zh-CN" altLang="zh-CN" b="1" dirty="0" smtClean="0">
              <a:solidFill>
                <a:prstClr val="black"/>
              </a:solidFill>
            </a:endParaRPr>
          </a:p>
        </p:txBody>
      </p:sp>
      <p:sp>
        <p:nvSpPr>
          <p:cNvPr id="228" name="Line 8"/>
          <p:cNvSpPr>
            <a:spLocks noChangeShapeType="1"/>
          </p:cNvSpPr>
          <p:nvPr/>
        </p:nvSpPr>
        <p:spPr bwMode="auto">
          <a:xfrm>
            <a:off x="9792123" y="2243510"/>
            <a:ext cx="0" cy="1041284"/>
          </a:xfrm>
          <a:prstGeom prst="line">
            <a:avLst/>
          </a:prstGeom>
          <a:noFill/>
          <a:ln w="12700" cap="flat">
            <a:solidFill>
              <a:schemeClr val="bg1">
                <a:lumMod val="75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9865275" y="2339431"/>
            <a:ext cx="1707480" cy="889732"/>
            <a:chOff x="7134862" y="3213812"/>
            <a:chExt cx="1707480" cy="889732"/>
          </a:xfrm>
        </p:grpSpPr>
        <p:sp>
          <p:nvSpPr>
            <p:cNvPr id="230" name="iŝļîdè">
              <a:extLst>
                <a:ext uri="{FF2B5EF4-FFF2-40B4-BE49-F238E27FC236}">
                  <a16:creationId xmlns:a16="http://schemas.microsoft.com/office/drawing/2014/main" xmlns="" id="{6B7C3B94-656E-4279-BF02-2C73261E0CC6}"/>
                </a:ext>
              </a:extLst>
            </p:cNvPr>
            <p:cNvSpPr txBox="1"/>
            <p:nvPr/>
          </p:nvSpPr>
          <p:spPr>
            <a:xfrm flipH="1">
              <a:off x="7159246" y="3504304"/>
              <a:ext cx="1683096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rgbClr val="000000"/>
                  </a:solidFill>
                  <a:latin typeface="Arial"/>
                </a:rPr>
                <a:t>Copy paste fonts. Choose the only option to retain text……</a:t>
              </a:r>
            </a:p>
          </p:txBody>
        </p:sp>
        <p:sp>
          <p:nvSpPr>
            <p:cNvPr id="231" name="iṡ1iḍê">
              <a:extLst>
                <a:ext uri="{FF2B5EF4-FFF2-40B4-BE49-F238E27FC236}">
                  <a16:creationId xmlns:a16="http://schemas.microsoft.com/office/drawing/2014/main" xmlns="" id="{CC10FB2F-1CBF-4A29-B89B-364D697EC6FE}"/>
                </a:ext>
              </a:extLst>
            </p:cNvPr>
            <p:cNvSpPr/>
            <p:nvPr/>
          </p:nvSpPr>
          <p:spPr>
            <a:xfrm flipH="1">
              <a:off x="7134862" y="3213812"/>
              <a:ext cx="1622136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b="1" dirty="0">
                  <a:solidFill>
                    <a:srgbClr val="000000"/>
                  </a:solidFill>
                  <a:latin typeface="Arial"/>
                </a:rPr>
                <a:t>Text here</a:t>
              </a:r>
              <a:endParaRPr lang="zh-CN" altLang="en-US" sz="2000" b="1" dirty="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8904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2714264" y="1336353"/>
            <a:ext cx="5543912" cy="5521647"/>
          </a:xfrm>
          <a:custGeom>
            <a:avLst/>
            <a:gdLst>
              <a:gd name="T0" fmla="*/ 1900 w 2007"/>
              <a:gd name="T1" fmla="*/ 0 h 2000"/>
              <a:gd name="T2" fmla="*/ 1827 w 2007"/>
              <a:gd name="T3" fmla="*/ 0 h 2000"/>
              <a:gd name="T4" fmla="*/ 1844 w 2007"/>
              <a:gd name="T5" fmla="*/ 72 h 2000"/>
              <a:gd name="T6" fmla="*/ 1211 w 2007"/>
              <a:gd name="T7" fmla="*/ 312 h 2000"/>
              <a:gd name="T8" fmla="*/ 1594 w 2007"/>
              <a:gd name="T9" fmla="*/ 758 h 2000"/>
              <a:gd name="T10" fmla="*/ 369 w 2007"/>
              <a:gd name="T11" fmla="*/ 1599 h 2000"/>
              <a:gd name="T12" fmla="*/ 1060 w 2007"/>
              <a:gd name="T13" fmla="*/ 2000 h 2000"/>
              <a:gd name="T14" fmla="*/ 1917 w 2007"/>
              <a:gd name="T15" fmla="*/ 2000 h 2000"/>
              <a:gd name="T16" fmla="*/ 774 w 2007"/>
              <a:gd name="T17" fmla="*/ 1408 h 2000"/>
              <a:gd name="T18" fmla="*/ 1765 w 2007"/>
              <a:gd name="T19" fmla="*/ 800 h 2000"/>
              <a:gd name="T20" fmla="*/ 1342 w 2007"/>
              <a:gd name="T21" fmla="*/ 303 h 2000"/>
              <a:gd name="T22" fmla="*/ 1900 w 2007"/>
              <a:gd name="T23" fmla="*/ 105 h 2000"/>
              <a:gd name="T24" fmla="*/ 1900 w 2007"/>
              <a:gd name="T25" fmla="*/ 0 h 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07" h="2000">
                <a:moveTo>
                  <a:pt x="1900" y="0"/>
                </a:moveTo>
                <a:cubicBezTo>
                  <a:pt x="1827" y="0"/>
                  <a:pt x="1827" y="0"/>
                  <a:pt x="1827" y="0"/>
                </a:cubicBezTo>
                <a:cubicBezTo>
                  <a:pt x="1864" y="7"/>
                  <a:pt x="1969" y="37"/>
                  <a:pt x="1844" y="72"/>
                </a:cubicBezTo>
                <a:cubicBezTo>
                  <a:pt x="1701" y="112"/>
                  <a:pt x="1218" y="174"/>
                  <a:pt x="1211" y="312"/>
                </a:cubicBezTo>
                <a:cubicBezTo>
                  <a:pt x="1203" y="451"/>
                  <a:pt x="1716" y="499"/>
                  <a:pt x="1594" y="758"/>
                </a:cubicBezTo>
                <a:cubicBezTo>
                  <a:pt x="1471" y="1016"/>
                  <a:pt x="0" y="1053"/>
                  <a:pt x="369" y="1599"/>
                </a:cubicBezTo>
                <a:cubicBezTo>
                  <a:pt x="479" y="1762"/>
                  <a:pt x="870" y="1908"/>
                  <a:pt x="1060" y="2000"/>
                </a:cubicBezTo>
                <a:cubicBezTo>
                  <a:pt x="1917" y="2000"/>
                  <a:pt x="1917" y="2000"/>
                  <a:pt x="1917" y="2000"/>
                </a:cubicBezTo>
                <a:cubicBezTo>
                  <a:pt x="1508" y="1839"/>
                  <a:pt x="740" y="1541"/>
                  <a:pt x="774" y="1408"/>
                </a:cubicBezTo>
                <a:cubicBezTo>
                  <a:pt x="822" y="1221"/>
                  <a:pt x="1678" y="1117"/>
                  <a:pt x="1765" y="800"/>
                </a:cubicBezTo>
                <a:cubicBezTo>
                  <a:pt x="1853" y="482"/>
                  <a:pt x="1308" y="383"/>
                  <a:pt x="1342" y="303"/>
                </a:cubicBezTo>
                <a:cubicBezTo>
                  <a:pt x="1376" y="222"/>
                  <a:pt x="1834" y="124"/>
                  <a:pt x="1900" y="105"/>
                </a:cubicBezTo>
                <a:cubicBezTo>
                  <a:pt x="1961" y="88"/>
                  <a:pt x="2007" y="37"/>
                  <a:pt x="1900" y="0"/>
                </a:cubicBezTo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reeform 14"/>
          <p:cNvSpPr/>
          <p:nvPr/>
        </p:nvSpPr>
        <p:spPr bwMode="auto">
          <a:xfrm>
            <a:off x="6139318" y="4750826"/>
            <a:ext cx="1827191" cy="941055"/>
          </a:xfrm>
          <a:custGeom>
            <a:avLst/>
            <a:gdLst>
              <a:gd name="T0" fmla="*/ 645 w 662"/>
              <a:gd name="T1" fmla="*/ 143 h 341"/>
              <a:gd name="T2" fmla="*/ 541 w 662"/>
              <a:gd name="T3" fmla="*/ 34 h 341"/>
              <a:gd name="T4" fmla="*/ 463 w 662"/>
              <a:gd name="T5" fmla="*/ 0 h 341"/>
              <a:gd name="T6" fmla="*/ 0 w 662"/>
              <a:gd name="T7" fmla="*/ 0 h 341"/>
              <a:gd name="T8" fmla="*/ 0 w 662"/>
              <a:gd name="T9" fmla="*/ 341 h 341"/>
              <a:gd name="T10" fmla="*/ 465 w 662"/>
              <a:gd name="T11" fmla="*/ 341 h 341"/>
              <a:gd name="T12" fmla="*/ 542 w 662"/>
              <a:gd name="T13" fmla="*/ 309 h 341"/>
              <a:gd name="T14" fmla="*/ 645 w 662"/>
              <a:gd name="T15" fmla="*/ 206 h 341"/>
              <a:gd name="T16" fmla="*/ 645 w 662"/>
              <a:gd name="T17" fmla="*/ 143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2" h="341">
                <a:moveTo>
                  <a:pt x="645" y="143"/>
                </a:moveTo>
                <a:cubicBezTo>
                  <a:pt x="541" y="34"/>
                  <a:pt x="541" y="34"/>
                  <a:pt x="541" y="34"/>
                </a:cubicBezTo>
                <a:cubicBezTo>
                  <a:pt x="521" y="12"/>
                  <a:pt x="493" y="0"/>
                  <a:pt x="4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1"/>
                  <a:pt x="0" y="341"/>
                  <a:pt x="0" y="341"/>
                </a:cubicBezTo>
                <a:cubicBezTo>
                  <a:pt x="465" y="341"/>
                  <a:pt x="465" y="341"/>
                  <a:pt x="465" y="341"/>
                </a:cubicBezTo>
                <a:cubicBezTo>
                  <a:pt x="494" y="341"/>
                  <a:pt x="521" y="330"/>
                  <a:pt x="542" y="309"/>
                </a:cubicBezTo>
                <a:cubicBezTo>
                  <a:pt x="645" y="206"/>
                  <a:pt x="645" y="206"/>
                  <a:pt x="645" y="206"/>
                </a:cubicBezTo>
                <a:cubicBezTo>
                  <a:pt x="662" y="188"/>
                  <a:pt x="662" y="160"/>
                  <a:pt x="645" y="143"/>
                </a:cubicBezTo>
                <a:close/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Freeform 15"/>
          <p:cNvSpPr/>
          <p:nvPr/>
        </p:nvSpPr>
        <p:spPr bwMode="auto">
          <a:xfrm>
            <a:off x="6307045" y="4893320"/>
            <a:ext cx="1421972" cy="660520"/>
          </a:xfrm>
          <a:custGeom>
            <a:avLst/>
            <a:gdLst>
              <a:gd name="T0" fmla="*/ 398 w 515"/>
              <a:gd name="T1" fmla="*/ 0 h 239"/>
              <a:gd name="T2" fmla="*/ 0 w 515"/>
              <a:gd name="T3" fmla="*/ 0 h 239"/>
              <a:gd name="T4" fmla="*/ 0 w 515"/>
              <a:gd name="T5" fmla="*/ 239 h 239"/>
              <a:gd name="T6" fmla="*/ 398 w 515"/>
              <a:gd name="T7" fmla="*/ 239 h 239"/>
              <a:gd name="T8" fmla="*/ 487 w 515"/>
              <a:gd name="T9" fmla="*/ 194 h 239"/>
              <a:gd name="T10" fmla="*/ 515 w 515"/>
              <a:gd name="T11" fmla="*/ 120 h 239"/>
              <a:gd name="T12" fmla="*/ 489 w 515"/>
              <a:gd name="T13" fmla="*/ 47 h 239"/>
              <a:gd name="T14" fmla="*/ 398 w 515"/>
              <a:gd name="T15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5" h="239">
                <a:moveTo>
                  <a:pt x="39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39"/>
                  <a:pt x="0" y="239"/>
                  <a:pt x="0" y="239"/>
                </a:cubicBezTo>
                <a:cubicBezTo>
                  <a:pt x="398" y="239"/>
                  <a:pt x="398" y="239"/>
                  <a:pt x="398" y="239"/>
                </a:cubicBezTo>
                <a:cubicBezTo>
                  <a:pt x="433" y="239"/>
                  <a:pt x="466" y="223"/>
                  <a:pt x="487" y="194"/>
                </a:cubicBezTo>
                <a:cubicBezTo>
                  <a:pt x="502" y="174"/>
                  <a:pt x="515" y="148"/>
                  <a:pt x="515" y="120"/>
                </a:cubicBezTo>
                <a:cubicBezTo>
                  <a:pt x="515" y="92"/>
                  <a:pt x="503" y="67"/>
                  <a:pt x="489" y="47"/>
                </a:cubicBezTo>
                <a:cubicBezTo>
                  <a:pt x="468" y="18"/>
                  <a:pt x="434" y="0"/>
                  <a:pt x="3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7" name="Freeform 45"/>
          <p:cNvSpPr/>
          <p:nvPr/>
        </p:nvSpPr>
        <p:spPr bwMode="auto">
          <a:xfrm>
            <a:off x="6059165" y="5736410"/>
            <a:ext cx="154369" cy="985584"/>
          </a:xfrm>
          <a:custGeom>
            <a:avLst/>
            <a:gdLst>
              <a:gd name="T0" fmla="*/ 0 w 104"/>
              <a:gd name="T1" fmla="*/ 636 h 664"/>
              <a:gd name="T2" fmla="*/ 0 w 104"/>
              <a:gd name="T3" fmla="*/ 0 h 664"/>
              <a:gd name="T4" fmla="*/ 54 w 104"/>
              <a:gd name="T5" fmla="*/ 26 h 664"/>
              <a:gd name="T6" fmla="*/ 104 w 104"/>
              <a:gd name="T7" fmla="*/ 0 h 664"/>
              <a:gd name="T8" fmla="*/ 104 w 104"/>
              <a:gd name="T9" fmla="*/ 636 h 664"/>
              <a:gd name="T10" fmla="*/ 54 w 104"/>
              <a:gd name="T11" fmla="*/ 664 h 664"/>
              <a:gd name="T12" fmla="*/ 0 w 104"/>
              <a:gd name="T13" fmla="*/ 636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4" h="664">
                <a:moveTo>
                  <a:pt x="0" y="636"/>
                </a:moveTo>
                <a:lnTo>
                  <a:pt x="0" y="0"/>
                </a:lnTo>
                <a:lnTo>
                  <a:pt x="54" y="26"/>
                </a:lnTo>
                <a:lnTo>
                  <a:pt x="104" y="0"/>
                </a:lnTo>
                <a:lnTo>
                  <a:pt x="104" y="636"/>
                </a:lnTo>
                <a:lnTo>
                  <a:pt x="54" y="664"/>
                </a:lnTo>
                <a:lnTo>
                  <a:pt x="0" y="636"/>
                </a:lnTo>
                <a:close/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8" name="Freeform 46"/>
          <p:cNvSpPr/>
          <p:nvPr/>
        </p:nvSpPr>
        <p:spPr bwMode="auto">
          <a:xfrm>
            <a:off x="5486220" y="4597941"/>
            <a:ext cx="1263151" cy="1264635"/>
          </a:xfrm>
          <a:custGeom>
            <a:avLst/>
            <a:gdLst>
              <a:gd name="T0" fmla="*/ 440 w 457"/>
              <a:gd name="T1" fmla="*/ 260 h 458"/>
              <a:gd name="T2" fmla="*/ 260 w 457"/>
              <a:gd name="T3" fmla="*/ 440 h 458"/>
              <a:gd name="T4" fmla="*/ 197 w 457"/>
              <a:gd name="T5" fmla="*/ 440 h 458"/>
              <a:gd name="T6" fmla="*/ 17 w 457"/>
              <a:gd name="T7" fmla="*/ 260 h 458"/>
              <a:gd name="T8" fmla="*/ 17 w 457"/>
              <a:gd name="T9" fmla="*/ 197 h 458"/>
              <a:gd name="T10" fmla="*/ 197 w 457"/>
              <a:gd name="T11" fmla="*/ 17 h 458"/>
              <a:gd name="T12" fmla="*/ 260 w 457"/>
              <a:gd name="T13" fmla="*/ 17 h 458"/>
              <a:gd name="T14" fmla="*/ 440 w 457"/>
              <a:gd name="T15" fmla="*/ 197 h 458"/>
              <a:gd name="T16" fmla="*/ 440 w 457"/>
              <a:gd name="T17" fmla="*/ 26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7" h="458">
                <a:moveTo>
                  <a:pt x="440" y="260"/>
                </a:moveTo>
                <a:cubicBezTo>
                  <a:pt x="260" y="440"/>
                  <a:pt x="260" y="440"/>
                  <a:pt x="260" y="440"/>
                </a:cubicBezTo>
                <a:cubicBezTo>
                  <a:pt x="243" y="458"/>
                  <a:pt x="214" y="458"/>
                  <a:pt x="197" y="440"/>
                </a:cubicBezTo>
                <a:cubicBezTo>
                  <a:pt x="17" y="260"/>
                  <a:pt x="17" y="260"/>
                  <a:pt x="17" y="260"/>
                </a:cubicBezTo>
                <a:cubicBezTo>
                  <a:pt x="0" y="243"/>
                  <a:pt x="0" y="215"/>
                  <a:pt x="17" y="197"/>
                </a:cubicBezTo>
                <a:cubicBezTo>
                  <a:pt x="197" y="17"/>
                  <a:pt x="197" y="17"/>
                  <a:pt x="197" y="17"/>
                </a:cubicBezTo>
                <a:cubicBezTo>
                  <a:pt x="214" y="0"/>
                  <a:pt x="243" y="0"/>
                  <a:pt x="260" y="17"/>
                </a:cubicBezTo>
                <a:cubicBezTo>
                  <a:pt x="440" y="197"/>
                  <a:pt x="440" y="197"/>
                  <a:pt x="440" y="197"/>
                </a:cubicBezTo>
                <a:cubicBezTo>
                  <a:pt x="457" y="215"/>
                  <a:pt x="457" y="243"/>
                  <a:pt x="440" y="260"/>
                </a:cubicBezTo>
                <a:close/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9" name="Freeform 47"/>
          <p:cNvSpPr/>
          <p:nvPr/>
        </p:nvSpPr>
        <p:spPr bwMode="auto">
          <a:xfrm>
            <a:off x="5694023" y="4789418"/>
            <a:ext cx="878714" cy="880198"/>
          </a:xfrm>
          <a:custGeom>
            <a:avLst/>
            <a:gdLst>
              <a:gd name="T0" fmla="*/ 306 w 318"/>
              <a:gd name="T1" fmla="*/ 182 h 319"/>
              <a:gd name="T2" fmla="*/ 181 w 318"/>
              <a:gd name="T3" fmla="*/ 307 h 319"/>
              <a:gd name="T4" fmla="*/ 137 w 318"/>
              <a:gd name="T5" fmla="*/ 307 h 319"/>
              <a:gd name="T6" fmla="*/ 12 w 318"/>
              <a:gd name="T7" fmla="*/ 182 h 319"/>
              <a:gd name="T8" fmla="*/ 12 w 318"/>
              <a:gd name="T9" fmla="*/ 138 h 319"/>
              <a:gd name="T10" fmla="*/ 137 w 318"/>
              <a:gd name="T11" fmla="*/ 12 h 319"/>
              <a:gd name="T12" fmla="*/ 181 w 318"/>
              <a:gd name="T13" fmla="*/ 12 h 319"/>
              <a:gd name="T14" fmla="*/ 306 w 318"/>
              <a:gd name="T15" fmla="*/ 138 h 319"/>
              <a:gd name="T16" fmla="*/ 306 w 318"/>
              <a:gd name="T17" fmla="*/ 182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8" h="319">
                <a:moveTo>
                  <a:pt x="306" y="182"/>
                </a:moveTo>
                <a:cubicBezTo>
                  <a:pt x="181" y="307"/>
                  <a:pt x="181" y="307"/>
                  <a:pt x="181" y="307"/>
                </a:cubicBezTo>
                <a:cubicBezTo>
                  <a:pt x="169" y="319"/>
                  <a:pt x="149" y="319"/>
                  <a:pt x="137" y="307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0" y="169"/>
                  <a:pt x="0" y="150"/>
                  <a:pt x="12" y="138"/>
                </a:cubicBezTo>
                <a:cubicBezTo>
                  <a:pt x="137" y="12"/>
                  <a:pt x="137" y="12"/>
                  <a:pt x="137" y="12"/>
                </a:cubicBezTo>
                <a:cubicBezTo>
                  <a:pt x="149" y="0"/>
                  <a:pt x="169" y="0"/>
                  <a:pt x="181" y="12"/>
                </a:cubicBezTo>
                <a:cubicBezTo>
                  <a:pt x="306" y="138"/>
                  <a:pt x="306" y="138"/>
                  <a:pt x="306" y="138"/>
                </a:cubicBezTo>
                <a:cubicBezTo>
                  <a:pt x="318" y="150"/>
                  <a:pt x="318" y="169"/>
                  <a:pt x="306" y="1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0" name="Rectangle 48"/>
          <p:cNvSpPr>
            <a:spLocks noChangeArrowheads="1"/>
          </p:cNvSpPr>
          <p:nvPr/>
        </p:nvSpPr>
        <p:spPr bwMode="auto">
          <a:xfrm>
            <a:off x="5854329" y="5061410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160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2018</a:t>
            </a:r>
            <a:endParaRPr lang="zh-CN" altLang="zh-CN" sz="160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1" name="Freeform 14"/>
          <p:cNvSpPr/>
          <p:nvPr/>
        </p:nvSpPr>
        <p:spPr bwMode="auto">
          <a:xfrm>
            <a:off x="4030314" y="3955313"/>
            <a:ext cx="1263001" cy="650481"/>
          </a:xfrm>
          <a:custGeom>
            <a:avLst/>
            <a:gdLst>
              <a:gd name="T0" fmla="*/ 645 w 662"/>
              <a:gd name="T1" fmla="*/ 143 h 341"/>
              <a:gd name="T2" fmla="*/ 541 w 662"/>
              <a:gd name="T3" fmla="*/ 34 h 341"/>
              <a:gd name="T4" fmla="*/ 463 w 662"/>
              <a:gd name="T5" fmla="*/ 0 h 341"/>
              <a:gd name="T6" fmla="*/ 0 w 662"/>
              <a:gd name="T7" fmla="*/ 0 h 341"/>
              <a:gd name="T8" fmla="*/ 0 w 662"/>
              <a:gd name="T9" fmla="*/ 341 h 341"/>
              <a:gd name="T10" fmla="*/ 465 w 662"/>
              <a:gd name="T11" fmla="*/ 341 h 341"/>
              <a:gd name="T12" fmla="*/ 542 w 662"/>
              <a:gd name="T13" fmla="*/ 309 h 341"/>
              <a:gd name="T14" fmla="*/ 645 w 662"/>
              <a:gd name="T15" fmla="*/ 206 h 341"/>
              <a:gd name="T16" fmla="*/ 645 w 662"/>
              <a:gd name="T17" fmla="*/ 143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2" h="341">
                <a:moveTo>
                  <a:pt x="645" y="143"/>
                </a:moveTo>
                <a:cubicBezTo>
                  <a:pt x="541" y="34"/>
                  <a:pt x="541" y="34"/>
                  <a:pt x="541" y="34"/>
                </a:cubicBezTo>
                <a:cubicBezTo>
                  <a:pt x="521" y="12"/>
                  <a:pt x="493" y="0"/>
                  <a:pt x="4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1"/>
                  <a:pt x="0" y="341"/>
                  <a:pt x="0" y="341"/>
                </a:cubicBezTo>
                <a:cubicBezTo>
                  <a:pt x="465" y="341"/>
                  <a:pt x="465" y="341"/>
                  <a:pt x="465" y="341"/>
                </a:cubicBezTo>
                <a:cubicBezTo>
                  <a:pt x="494" y="341"/>
                  <a:pt x="521" y="330"/>
                  <a:pt x="542" y="309"/>
                </a:cubicBezTo>
                <a:cubicBezTo>
                  <a:pt x="645" y="206"/>
                  <a:pt x="645" y="206"/>
                  <a:pt x="645" y="206"/>
                </a:cubicBezTo>
                <a:cubicBezTo>
                  <a:pt x="662" y="188"/>
                  <a:pt x="662" y="160"/>
                  <a:pt x="645" y="143"/>
                </a:cubicBezTo>
                <a:close/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02" name="Freeform 15"/>
          <p:cNvSpPr/>
          <p:nvPr/>
        </p:nvSpPr>
        <p:spPr bwMode="auto">
          <a:xfrm>
            <a:off x="4146252" y="4053808"/>
            <a:ext cx="982904" cy="456568"/>
          </a:xfrm>
          <a:custGeom>
            <a:avLst/>
            <a:gdLst>
              <a:gd name="T0" fmla="*/ 398 w 515"/>
              <a:gd name="T1" fmla="*/ 0 h 239"/>
              <a:gd name="T2" fmla="*/ 0 w 515"/>
              <a:gd name="T3" fmla="*/ 0 h 239"/>
              <a:gd name="T4" fmla="*/ 0 w 515"/>
              <a:gd name="T5" fmla="*/ 239 h 239"/>
              <a:gd name="T6" fmla="*/ 398 w 515"/>
              <a:gd name="T7" fmla="*/ 239 h 239"/>
              <a:gd name="T8" fmla="*/ 487 w 515"/>
              <a:gd name="T9" fmla="*/ 194 h 239"/>
              <a:gd name="T10" fmla="*/ 515 w 515"/>
              <a:gd name="T11" fmla="*/ 120 h 239"/>
              <a:gd name="T12" fmla="*/ 489 w 515"/>
              <a:gd name="T13" fmla="*/ 47 h 239"/>
              <a:gd name="T14" fmla="*/ 398 w 515"/>
              <a:gd name="T15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5" h="239">
                <a:moveTo>
                  <a:pt x="39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39"/>
                  <a:pt x="0" y="239"/>
                  <a:pt x="0" y="239"/>
                </a:cubicBezTo>
                <a:cubicBezTo>
                  <a:pt x="398" y="239"/>
                  <a:pt x="398" y="239"/>
                  <a:pt x="398" y="239"/>
                </a:cubicBezTo>
                <a:cubicBezTo>
                  <a:pt x="433" y="239"/>
                  <a:pt x="466" y="223"/>
                  <a:pt x="487" y="194"/>
                </a:cubicBezTo>
                <a:cubicBezTo>
                  <a:pt x="502" y="174"/>
                  <a:pt x="515" y="148"/>
                  <a:pt x="515" y="120"/>
                </a:cubicBezTo>
                <a:cubicBezTo>
                  <a:pt x="515" y="92"/>
                  <a:pt x="503" y="67"/>
                  <a:pt x="489" y="47"/>
                </a:cubicBezTo>
                <a:cubicBezTo>
                  <a:pt x="468" y="18"/>
                  <a:pt x="434" y="0"/>
                  <a:pt x="3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2" name="Freeform 45"/>
          <p:cNvSpPr/>
          <p:nvPr/>
        </p:nvSpPr>
        <p:spPr bwMode="auto">
          <a:xfrm>
            <a:off x="3974911" y="4636574"/>
            <a:ext cx="106703" cy="681261"/>
          </a:xfrm>
          <a:custGeom>
            <a:avLst/>
            <a:gdLst>
              <a:gd name="T0" fmla="*/ 0 w 104"/>
              <a:gd name="T1" fmla="*/ 636 h 664"/>
              <a:gd name="T2" fmla="*/ 0 w 104"/>
              <a:gd name="T3" fmla="*/ 0 h 664"/>
              <a:gd name="T4" fmla="*/ 54 w 104"/>
              <a:gd name="T5" fmla="*/ 26 h 664"/>
              <a:gd name="T6" fmla="*/ 104 w 104"/>
              <a:gd name="T7" fmla="*/ 0 h 664"/>
              <a:gd name="T8" fmla="*/ 104 w 104"/>
              <a:gd name="T9" fmla="*/ 636 h 664"/>
              <a:gd name="T10" fmla="*/ 54 w 104"/>
              <a:gd name="T11" fmla="*/ 664 h 664"/>
              <a:gd name="T12" fmla="*/ 0 w 104"/>
              <a:gd name="T13" fmla="*/ 636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4" h="664">
                <a:moveTo>
                  <a:pt x="0" y="636"/>
                </a:moveTo>
                <a:lnTo>
                  <a:pt x="0" y="0"/>
                </a:lnTo>
                <a:lnTo>
                  <a:pt x="54" y="26"/>
                </a:lnTo>
                <a:lnTo>
                  <a:pt x="104" y="0"/>
                </a:lnTo>
                <a:lnTo>
                  <a:pt x="104" y="636"/>
                </a:lnTo>
                <a:lnTo>
                  <a:pt x="54" y="664"/>
                </a:lnTo>
                <a:lnTo>
                  <a:pt x="0" y="636"/>
                </a:lnTo>
                <a:close/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3" name="Freeform 46"/>
          <p:cNvSpPr/>
          <p:nvPr/>
        </p:nvSpPr>
        <p:spPr bwMode="auto">
          <a:xfrm>
            <a:off x="3578876" y="3849635"/>
            <a:ext cx="873122" cy="874148"/>
          </a:xfrm>
          <a:custGeom>
            <a:avLst/>
            <a:gdLst>
              <a:gd name="T0" fmla="*/ 440 w 457"/>
              <a:gd name="T1" fmla="*/ 260 h 458"/>
              <a:gd name="T2" fmla="*/ 260 w 457"/>
              <a:gd name="T3" fmla="*/ 440 h 458"/>
              <a:gd name="T4" fmla="*/ 197 w 457"/>
              <a:gd name="T5" fmla="*/ 440 h 458"/>
              <a:gd name="T6" fmla="*/ 17 w 457"/>
              <a:gd name="T7" fmla="*/ 260 h 458"/>
              <a:gd name="T8" fmla="*/ 17 w 457"/>
              <a:gd name="T9" fmla="*/ 197 h 458"/>
              <a:gd name="T10" fmla="*/ 197 w 457"/>
              <a:gd name="T11" fmla="*/ 17 h 458"/>
              <a:gd name="T12" fmla="*/ 260 w 457"/>
              <a:gd name="T13" fmla="*/ 17 h 458"/>
              <a:gd name="T14" fmla="*/ 440 w 457"/>
              <a:gd name="T15" fmla="*/ 197 h 458"/>
              <a:gd name="T16" fmla="*/ 440 w 457"/>
              <a:gd name="T17" fmla="*/ 26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7" h="458">
                <a:moveTo>
                  <a:pt x="440" y="260"/>
                </a:moveTo>
                <a:cubicBezTo>
                  <a:pt x="260" y="440"/>
                  <a:pt x="260" y="440"/>
                  <a:pt x="260" y="440"/>
                </a:cubicBezTo>
                <a:cubicBezTo>
                  <a:pt x="243" y="458"/>
                  <a:pt x="214" y="458"/>
                  <a:pt x="197" y="440"/>
                </a:cubicBezTo>
                <a:cubicBezTo>
                  <a:pt x="17" y="260"/>
                  <a:pt x="17" y="260"/>
                  <a:pt x="17" y="260"/>
                </a:cubicBezTo>
                <a:cubicBezTo>
                  <a:pt x="0" y="243"/>
                  <a:pt x="0" y="215"/>
                  <a:pt x="17" y="197"/>
                </a:cubicBezTo>
                <a:cubicBezTo>
                  <a:pt x="197" y="17"/>
                  <a:pt x="197" y="17"/>
                  <a:pt x="197" y="17"/>
                </a:cubicBezTo>
                <a:cubicBezTo>
                  <a:pt x="214" y="0"/>
                  <a:pt x="243" y="0"/>
                  <a:pt x="260" y="17"/>
                </a:cubicBezTo>
                <a:cubicBezTo>
                  <a:pt x="440" y="197"/>
                  <a:pt x="440" y="197"/>
                  <a:pt x="440" y="197"/>
                </a:cubicBezTo>
                <a:cubicBezTo>
                  <a:pt x="457" y="215"/>
                  <a:pt x="457" y="243"/>
                  <a:pt x="440" y="260"/>
                </a:cubicBezTo>
                <a:close/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4" name="Freeform 47"/>
          <p:cNvSpPr/>
          <p:nvPr/>
        </p:nvSpPr>
        <p:spPr bwMode="auto">
          <a:xfrm>
            <a:off x="3722515" y="3981989"/>
            <a:ext cx="607390" cy="608415"/>
          </a:xfrm>
          <a:custGeom>
            <a:avLst/>
            <a:gdLst>
              <a:gd name="T0" fmla="*/ 306 w 318"/>
              <a:gd name="T1" fmla="*/ 182 h 319"/>
              <a:gd name="T2" fmla="*/ 181 w 318"/>
              <a:gd name="T3" fmla="*/ 307 h 319"/>
              <a:gd name="T4" fmla="*/ 137 w 318"/>
              <a:gd name="T5" fmla="*/ 307 h 319"/>
              <a:gd name="T6" fmla="*/ 12 w 318"/>
              <a:gd name="T7" fmla="*/ 182 h 319"/>
              <a:gd name="T8" fmla="*/ 12 w 318"/>
              <a:gd name="T9" fmla="*/ 138 h 319"/>
              <a:gd name="T10" fmla="*/ 137 w 318"/>
              <a:gd name="T11" fmla="*/ 12 h 319"/>
              <a:gd name="T12" fmla="*/ 181 w 318"/>
              <a:gd name="T13" fmla="*/ 12 h 319"/>
              <a:gd name="T14" fmla="*/ 306 w 318"/>
              <a:gd name="T15" fmla="*/ 138 h 319"/>
              <a:gd name="T16" fmla="*/ 306 w 318"/>
              <a:gd name="T17" fmla="*/ 182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8" h="319">
                <a:moveTo>
                  <a:pt x="306" y="182"/>
                </a:moveTo>
                <a:cubicBezTo>
                  <a:pt x="181" y="307"/>
                  <a:pt x="181" y="307"/>
                  <a:pt x="181" y="307"/>
                </a:cubicBezTo>
                <a:cubicBezTo>
                  <a:pt x="169" y="319"/>
                  <a:pt x="149" y="319"/>
                  <a:pt x="137" y="307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0" y="169"/>
                  <a:pt x="0" y="150"/>
                  <a:pt x="12" y="138"/>
                </a:cubicBezTo>
                <a:cubicBezTo>
                  <a:pt x="137" y="12"/>
                  <a:pt x="137" y="12"/>
                  <a:pt x="137" y="12"/>
                </a:cubicBezTo>
                <a:cubicBezTo>
                  <a:pt x="149" y="0"/>
                  <a:pt x="169" y="0"/>
                  <a:pt x="181" y="12"/>
                </a:cubicBezTo>
                <a:cubicBezTo>
                  <a:pt x="306" y="138"/>
                  <a:pt x="306" y="138"/>
                  <a:pt x="306" y="138"/>
                </a:cubicBezTo>
                <a:cubicBezTo>
                  <a:pt x="318" y="150"/>
                  <a:pt x="318" y="169"/>
                  <a:pt x="306" y="1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5" name="Rectangle 48"/>
          <p:cNvSpPr>
            <a:spLocks noChangeArrowheads="1"/>
          </p:cNvSpPr>
          <p:nvPr/>
        </p:nvSpPr>
        <p:spPr bwMode="auto">
          <a:xfrm>
            <a:off x="3833322" y="4154526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16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2018</a:t>
            </a:r>
            <a:endParaRPr lang="zh-CN" altLang="zh-CN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7" name="Freeform 14"/>
          <p:cNvSpPr/>
          <p:nvPr/>
        </p:nvSpPr>
        <p:spPr bwMode="auto">
          <a:xfrm>
            <a:off x="6668653" y="2825892"/>
            <a:ext cx="1263001" cy="650481"/>
          </a:xfrm>
          <a:custGeom>
            <a:avLst/>
            <a:gdLst>
              <a:gd name="T0" fmla="*/ 645 w 662"/>
              <a:gd name="T1" fmla="*/ 143 h 341"/>
              <a:gd name="T2" fmla="*/ 541 w 662"/>
              <a:gd name="T3" fmla="*/ 34 h 341"/>
              <a:gd name="T4" fmla="*/ 463 w 662"/>
              <a:gd name="T5" fmla="*/ 0 h 341"/>
              <a:gd name="T6" fmla="*/ 0 w 662"/>
              <a:gd name="T7" fmla="*/ 0 h 341"/>
              <a:gd name="T8" fmla="*/ 0 w 662"/>
              <a:gd name="T9" fmla="*/ 341 h 341"/>
              <a:gd name="T10" fmla="*/ 465 w 662"/>
              <a:gd name="T11" fmla="*/ 341 h 341"/>
              <a:gd name="T12" fmla="*/ 542 w 662"/>
              <a:gd name="T13" fmla="*/ 309 h 341"/>
              <a:gd name="T14" fmla="*/ 645 w 662"/>
              <a:gd name="T15" fmla="*/ 206 h 341"/>
              <a:gd name="T16" fmla="*/ 645 w 662"/>
              <a:gd name="T17" fmla="*/ 143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2" h="341">
                <a:moveTo>
                  <a:pt x="645" y="143"/>
                </a:moveTo>
                <a:cubicBezTo>
                  <a:pt x="541" y="34"/>
                  <a:pt x="541" y="34"/>
                  <a:pt x="541" y="34"/>
                </a:cubicBezTo>
                <a:cubicBezTo>
                  <a:pt x="521" y="12"/>
                  <a:pt x="493" y="0"/>
                  <a:pt x="4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1"/>
                  <a:pt x="0" y="341"/>
                  <a:pt x="0" y="341"/>
                </a:cubicBezTo>
                <a:cubicBezTo>
                  <a:pt x="465" y="341"/>
                  <a:pt x="465" y="341"/>
                  <a:pt x="465" y="341"/>
                </a:cubicBezTo>
                <a:cubicBezTo>
                  <a:pt x="494" y="341"/>
                  <a:pt x="521" y="330"/>
                  <a:pt x="542" y="309"/>
                </a:cubicBezTo>
                <a:cubicBezTo>
                  <a:pt x="645" y="206"/>
                  <a:pt x="645" y="206"/>
                  <a:pt x="645" y="206"/>
                </a:cubicBezTo>
                <a:cubicBezTo>
                  <a:pt x="662" y="188"/>
                  <a:pt x="662" y="160"/>
                  <a:pt x="645" y="143"/>
                </a:cubicBezTo>
                <a:close/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38" name="Freeform 15"/>
          <p:cNvSpPr/>
          <p:nvPr/>
        </p:nvSpPr>
        <p:spPr bwMode="auto">
          <a:xfrm>
            <a:off x="6784591" y="2924388"/>
            <a:ext cx="982904" cy="456568"/>
          </a:xfrm>
          <a:custGeom>
            <a:avLst/>
            <a:gdLst>
              <a:gd name="T0" fmla="*/ 398 w 515"/>
              <a:gd name="T1" fmla="*/ 0 h 239"/>
              <a:gd name="T2" fmla="*/ 0 w 515"/>
              <a:gd name="T3" fmla="*/ 0 h 239"/>
              <a:gd name="T4" fmla="*/ 0 w 515"/>
              <a:gd name="T5" fmla="*/ 239 h 239"/>
              <a:gd name="T6" fmla="*/ 398 w 515"/>
              <a:gd name="T7" fmla="*/ 239 h 239"/>
              <a:gd name="T8" fmla="*/ 487 w 515"/>
              <a:gd name="T9" fmla="*/ 194 h 239"/>
              <a:gd name="T10" fmla="*/ 515 w 515"/>
              <a:gd name="T11" fmla="*/ 120 h 239"/>
              <a:gd name="T12" fmla="*/ 489 w 515"/>
              <a:gd name="T13" fmla="*/ 47 h 239"/>
              <a:gd name="T14" fmla="*/ 398 w 515"/>
              <a:gd name="T15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5" h="239">
                <a:moveTo>
                  <a:pt x="39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39"/>
                  <a:pt x="0" y="239"/>
                  <a:pt x="0" y="239"/>
                </a:cubicBezTo>
                <a:cubicBezTo>
                  <a:pt x="398" y="239"/>
                  <a:pt x="398" y="239"/>
                  <a:pt x="398" y="239"/>
                </a:cubicBezTo>
                <a:cubicBezTo>
                  <a:pt x="433" y="239"/>
                  <a:pt x="466" y="223"/>
                  <a:pt x="487" y="194"/>
                </a:cubicBezTo>
                <a:cubicBezTo>
                  <a:pt x="502" y="174"/>
                  <a:pt x="515" y="148"/>
                  <a:pt x="515" y="120"/>
                </a:cubicBezTo>
                <a:cubicBezTo>
                  <a:pt x="515" y="92"/>
                  <a:pt x="503" y="67"/>
                  <a:pt x="489" y="47"/>
                </a:cubicBezTo>
                <a:cubicBezTo>
                  <a:pt x="468" y="18"/>
                  <a:pt x="434" y="0"/>
                  <a:pt x="3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8" name="Freeform 45"/>
          <p:cNvSpPr/>
          <p:nvPr/>
        </p:nvSpPr>
        <p:spPr bwMode="auto">
          <a:xfrm>
            <a:off x="6613250" y="3507154"/>
            <a:ext cx="106703" cy="681261"/>
          </a:xfrm>
          <a:custGeom>
            <a:avLst/>
            <a:gdLst>
              <a:gd name="T0" fmla="*/ 0 w 104"/>
              <a:gd name="T1" fmla="*/ 636 h 664"/>
              <a:gd name="T2" fmla="*/ 0 w 104"/>
              <a:gd name="T3" fmla="*/ 0 h 664"/>
              <a:gd name="T4" fmla="*/ 54 w 104"/>
              <a:gd name="T5" fmla="*/ 26 h 664"/>
              <a:gd name="T6" fmla="*/ 104 w 104"/>
              <a:gd name="T7" fmla="*/ 0 h 664"/>
              <a:gd name="T8" fmla="*/ 104 w 104"/>
              <a:gd name="T9" fmla="*/ 636 h 664"/>
              <a:gd name="T10" fmla="*/ 54 w 104"/>
              <a:gd name="T11" fmla="*/ 664 h 664"/>
              <a:gd name="T12" fmla="*/ 0 w 104"/>
              <a:gd name="T13" fmla="*/ 636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4" h="664">
                <a:moveTo>
                  <a:pt x="0" y="636"/>
                </a:moveTo>
                <a:lnTo>
                  <a:pt x="0" y="0"/>
                </a:lnTo>
                <a:lnTo>
                  <a:pt x="54" y="26"/>
                </a:lnTo>
                <a:lnTo>
                  <a:pt x="104" y="0"/>
                </a:lnTo>
                <a:lnTo>
                  <a:pt x="104" y="636"/>
                </a:lnTo>
                <a:lnTo>
                  <a:pt x="54" y="664"/>
                </a:lnTo>
                <a:lnTo>
                  <a:pt x="0" y="636"/>
                </a:lnTo>
                <a:close/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9" name="Freeform 46"/>
          <p:cNvSpPr/>
          <p:nvPr/>
        </p:nvSpPr>
        <p:spPr bwMode="auto">
          <a:xfrm>
            <a:off x="6217215" y="2720215"/>
            <a:ext cx="873122" cy="874148"/>
          </a:xfrm>
          <a:custGeom>
            <a:avLst/>
            <a:gdLst>
              <a:gd name="T0" fmla="*/ 440 w 457"/>
              <a:gd name="T1" fmla="*/ 260 h 458"/>
              <a:gd name="T2" fmla="*/ 260 w 457"/>
              <a:gd name="T3" fmla="*/ 440 h 458"/>
              <a:gd name="T4" fmla="*/ 197 w 457"/>
              <a:gd name="T5" fmla="*/ 440 h 458"/>
              <a:gd name="T6" fmla="*/ 17 w 457"/>
              <a:gd name="T7" fmla="*/ 260 h 458"/>
              <a:gd name="T8" fmla="*/ 17 w 457"/>
              <a:gd name="T9" fmla="*/ 197 h 458"/>
              <a:gd name="T10" fmla="*/ 197 w 457"/>
              <a:gd name="T11" fmla="*/ 17 h 458"/>
              <a:gd name="T12" fmla="*/ 260 w 457"/>
              <a:gd name="T13" fmla="*/ 17 h 458"/>
              <a:gd name="T14" fmla="*/ 440 w 457"/>
              <a:gd name="T15" fmla="*/ 197 h 458"/>
              <a:gd name="T16" fmla="*/ 440 w 457"/>
              <a:gd name="T17" fmla="*/ 26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7" h="458">
                <a:moveTo>
                  <a:pt x="440" y="260"/>
                </a:moveTo>
                <a:cubicBezTo>
                  <a:pt x="260" y="440"/>
                  <a:pt x="260" y="440"/>
                  <a:pt x="260" y="440"/>
                </a:cubicBezTo>
                <a:cubicBezTo>
                  <a:pt x="243" y="458"/>
                  <a:pt x="214" y="458"/>
                  <a:pt x="197" y="440"/>
                </a:cubicBezTo>
                <a:cubicBezTo>
                  <a:pt x="17" y="260"/>
                  <a:pt x="17" y="260"/>
                  <a:pt x="17" y="260"/>
                </a:cubicBezTo>
                <a:cubicBezTo>
                  <a:pt x="0" y="243"/>
                  <a:pt x="0" y="215"/>
                  <a:pt x="17" y="197"/>
                </a:cubicBezTo>
                <a:cubicBezTo>
                  <a:pt x="197" y="17"/>
                  <a:pt x="197" y="17"/>
                  <a:pt x="197" y="17"/>
                </a:cubicBezTo>
                <a:cubicBezTo>
                  <a:pt x="214" y="0"/>
                  <a:pt x="243" y="0"/>
                  <a:pt x="260" y="17"/>
                </a:cubicBezTo>
                <a:cubicBezTo>
                  <a:pt x="440" y="197"/>
                  <a:pt x="440" y="197"/>
                  <a:pt x="440" y="197"/>
                </a:cubicBezTo>
                <a:cubicBezTo>
                  <a:pt x="457" y="215"/>
                  <a:pt x="457" y="243"/>
                  <a:pt x="440" y="260"/>
                </a:cubicBezTo>
                <a:close/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0" name="Freeform 47"/>
          <p:cNvSpPr/>
          <p:nvPr/>
        </p:nvSpPr>
        <p:spPr bwMode="auto">
          <a:xfrm>
            <a:off x="6360855" y="2852569"/>
            <a:ext cx="607390" cy="608415"/>
          </a:xfrm>
          <a:custGeom>
            <a:avLst/>
            <a:gdLst>
              <a:gd name="T0" fmla="*/ 306 w 318"/>
              <a:gd name="T1" fmla="*/ 182 h 319"/>
              <a:gd name="T2" fmla="*/ 181 w 318"/>
              <a:gd name="T3" fmla="*/ 307 h 319"/>
              <a:gd name="T4" fmla="*/ 137 w 318"/>
              <a:gd name="T5" fmla="*/ 307 h 319"/>
              <a:gd name="T6" fmla="*/ 12 w 318"/>
              <a:gd name="T7" fmla="*/ 182 h 319"/>
              <a:gd name="T8" fmla="*/ 12 w 318"/>
              <a:gd name="T9" fmla="*/ 138 h 319"/>
              <a:gd name="T10" fmla="*/ 137 w 318"/>
              <a:gd name="T11" fmla="*/ 12 h 319"/>
              <a:gd name="T12" fmla="*/ 181 w 318"/>
              <a:gd name="T13" fmla="*/ 12 h 319"/>
              <a:gd name="T14" fmla="*/ 306 w 318"/>
              <a:gd name="T15" fmla="*/ 138 h 319"/>
              <a:gd name="T16" fmla="*/ 306 w 318"/>
              <a:gd name="T17" fmla="*/ 182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8" h="319">
                <a:moveTo>
                  <a:pt x="306" y="182"/>
                </a:moveTo>
                <a:cubicBezTo>
                  <a:pt x="181" y="307"/>
                  <a:pt x="181" y="307"/>
                  <a:pt x="181" y="307"/>
                </a:cubicBezTo>
                <a:cubicBezTo>
                  <a:pt x="169" y="319"/>
                  <a:pt x="149" y="319"/>
                  <a:pt x="137" y="307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0" y="169"/>
                  <a:pt x="0" y="150"/>
                  <a:pt x="12" y="138"/>
                </a:cubicBezTo>
                <a:cubicBezTo>
                  <a:pt x="137" y="12"/>
                  <a:pt x="137" y="12"/>
                  <a:pt x="137" y="12"/>
                </a:cubicBezTo>
                <a:cubicBezTo>
                  <a:pt x="149" y="0"/>
                  <a:pt x="169" y="0"/>
                  <a:pt x="181" y="12"/>
                </a:cubicBezTo>
                <a:cubicBezTo>
                  <a:pt x="306" y="138"/>
                  <a:pt x="306" y="138"/>
                  <a:pt x="306" y="138"/>
                </a:cubicBezTo>
                <a:cubicBezTo>
                  <a:pt x="318" y="150"/>
                  <a:pt x="318" y="169"/>
                  <a:pt x="306" y="1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1" name="Rectangle 48"/>
          <p:cNvSpPr>
            <a:spLocks noChangeArrowheads="1"/>
          </p:cNvSpPr>
          <p:nvPr/>
        </p:nvSpPr>
        <p:spPr bwMode="auto">
          <a:xfrm>
            <a:off x="6471662" y="3025105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160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2018</a:t>
            </a:r>
            <a:endParaRPr lang="zh-CN" altLang="zh-CN" sz="160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3" name="Freeform 14"/>
          <p:cNvSpPr/>
          <p:nvPr/>
        </p:nvSpPr>
        <p:spPr bwMode="auto">
          <a:xfrm>
            <a:off x="6375460" y="1105298"/>
            <a:ext cx="1263001" cy="650481"/>
          </a:xfrm>
          <a:custGeom>
            <a:avLst/>
            <a:gdLst>
              <a:gd name="T0" fmla="*/ 645 w 662"/>
              <a:gd name="T1" fmla="*/ 143 h 341"/>
              <a:gd name="T2" fmla="*/ 541 w 662"/>
              <a:gd name="T3" fmla="*/ 34 h 341"/>
              <a:gd name="T4" fmla="*/ 463 w 662"/>
              <a:gd name="T5" fmla="*/ 0 h 341"/>
              <a:gd name="T6" fmla="*/ 0 w 662"/>
              <a:gd name="T7" fmla="*/ 0 h 341"/>
              <a:gd name="T8" fmla="*/ 0 w 662"/>
              <a:gd name="T9" fmla="*/ 341 h 341"/>
              <a:gd name="T10" fmla="*/ 465 w 662"/>
              <a:gd name="T11" fmla="*/ 341 h 341"/>
              <a:gd name="T12" fmla="*/ 542 w 662"/>
              <a:gd name="T13" fmla="*/ 309 h 341"/>
              <a:gd name="T14" fmla="*/ 645 w 662"/>
              <a:gd name="T15" fmla="*/ 206 h 341"/>
              <a:gd name="T16" fmla="*/ 645 w 662"/>
              <a:gd name="T17" fmla="*/ 143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62" h="341">
                <a:moveTo>
                  <a:pt x="645" y="143"/>
                </a:moveTo>
                <a:cubicBezTo>
                  <a:pt x="541" y="34"/>
                  <a:pt x="541" y="34"/>
                  <a:pt x="541" y="34"/>
                </a:cubicBezTo>
                <a:cubicBezTo>
                  <a:pt x="521" y="12"/>
                  <a:pt x="493" y="0"/>
                  <a:pt x="46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41"/>
                  <a:pt x="0" y="341"/>
                  <a:pt x="0" y="341"/>
                </a:cubicBezTo>
                <a:cubicBezTo>
                  <a:pt x="465" y="341"/>
                  <a:pt x="465" y="341"/>
                  <a:pt x="465" y="341"/>
                </a:cubicBezTo>
                <a:cubicBezTo>
                  <a:pt x="494" y="341"/>
                  <a:pt x="521" y="330"/>
                  <a:pt x="542" y="309"/>
                </a:cubicBezTo>
                <a:cubicBezTo>
                  <a:pt x="645" y="206"/>
                  <a:pt x="645" y="206"/>
                  <a:pt x="645" y="206"/>
                </a:cubicBezTo>
                <a:cubicBezTo>
                  <a:pt x="662" y="188"/>
                  <a:pt x="662" y="160"/>
                  <a:pt x="645" y="143"/>
                </a:cubicBezTo>
                <a:close/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4" name="Freeform 15"/>
          <p:cNvSpPr/>
          <p:nvPr/>
        </p:nvSpPr>
        <p:spPr bwMode="auto">
          <a:xfrm>
            <a:off x="6491399" y="1203793"/>
            <a:ext cx="982904" cy="456568"/>
          </a:xfrm>
          <a:custGeom>
            <a:avLst/>
            <a:gdLst>
              <a:gd name="T0" fmla="*/ 398 w 515"/>
              <a:gd name="T1" fmla="*/ 0 h 239"/>
              <a:gd name="T2" fmla="*/ 0 w 515"/>
              <a:gd name="T3" fmla="*/ 0 h 239"/>
              <a:gd name="T4" fmla="*/ 0 w 515"/>
              <a:gd name="T5" fmla="*/ 239 h 239"/>
              <a:gd name="T6" fmla="*/ 398 w 515"/>
              <a:gd name="T7" fmla="*/ 239 h 239"/>
              <a:gd name="T8" fmla="*/ 487 w 515"/>
              <a:gd name="T9" fmla="*/ 194 h 239"/>
              <a:gd name="T10" fmla="*/ 515 w 515"/>
              <a:gd name="T11" fmla="*/ 120 h 239"/>
              <a:gd name="T12" fmla="*/ 489 w 515"/>
              <a:gd name="T13" fmla="*/ 47 h 239"/>
              <a:gd name="T14" fmla="*/ 398 w 515"/>
              <a:gd name="T15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15" h="239">
                <a:moveTo>
                  <a:pt x="39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39"/>
                  <a:pt x="0" y="239"/>
                  <a:pt x="0" y="239"/>
                </a:cubicBezTo>
                <a:cubicBezTo>
                  <a:pt x="398" y="239"/>
                  <a:pt x="398" y="239"/>
                  <a:pt x="398" y="239"/>
                </a:cubicBezTo>
                <a:cubicBezTo>
                  <a:pt x="433" y="239"/>
                  <a:pt x="466" y="223"/>
                  <a:pt x="487" y="194"/>
                </a:cubicBezTo>
                <a:cubicBezTo>
                  <a:pt x="502" y="174"/>
                  <a:pt x="515" y="148"/>
                  <a:pt x="515" y="120"/>
                </a:cubicBezTo>
                <a:cubicBezTo>
                  <a:pt x="515" y="92"/>
                  <a:pt x="503" y="67"/>
                  <a:pt x="489" y="47"/>
                </a:cubicBezTo>
                <a:cubicBezTo>
                  <a:pt x="468" y="18"/>
                  <a:pt x="434" y="0"/>
                  <a:pt x="3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4" name="Freeform 45"/>
          <p:cNvSpPr/>
          <p:nvPr/>
        </p:nvSpPr>
        <p:spPr bwMode="auto">
          <a:xfrm>
            <a:off x="6320057" y="1786559"/>
            <a:ext cx="106703" cy="681261"/>
          </a:xfrm>
          <a:custGeom>
            <a:avLst/>
            <a:gdLst>
              <a:gd name="T0" fmla="*/ 0 w 104"/>
              <a:gd name="T1" fmla="*/ 636 h 664"/>
              <a:gd name="T2" fmla="*/ 0 w 104"/>
              <a:gd name="T3" fmla="*/ 0 h 664"/>
              <a:gd name="T4" fmla="*/ 54 w 104"/>
              <a:gd name="T5" fmla="*/ 26 h 664"/>
              <a:gd name="T6" fmla="*/ 104 w 104"/>
              <a:gd name="T7" fmla="*/ 0 h 664"/>
              <a:gd name="T8" fmla="*/ 104 w 104"/>
              <a:gd name="T9" fmla="*/ 636 h 664"/>
              <a:gd name="T10" fmla="*/ 54 w 104"/>
              <a:gd name="T11" fmla="*/ 664 h 664"/>
              <a:gd name="T12" fmla="*/ 0 w 104"/>
              <a:gd name="T13" fmla="*/ 636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4" h="664">
                <a:moveTo>
                  <a:pt x="0" y="636"/>
                </a:moveTo>
                <a:lnTo>
                  <a:pt x="0" y="0"/>
                </a:lnTo>
                <a:lnTo>
                  <a:pt x="54" y="26"/>
                </a:lnTo>
                <a:lnTo>
                  <a:pt x="104" y="0"/>
                </a:lnTo>
                <a:lnTo>
                  <a:pt x="104" y="636"/>
                </a:lnTo>
                <a:lnTo>
                  <a:pt x="54" y="664"/>
                </a:lnTo>
                <a:lnTo>
                  <a:pt x="0" y="636"/>
                </a:lnTo>
                <a:close/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5" name="Freeform 46"/>
          <p:cNvSpPr/>
          <p:nvPr/>
        </p:nvSpPr>
        <p:spPr bwMode="auto">
          <a:xfrm>
            <a:off x="5924022" y="999620"/>
            <a:ext cx="873122" cy="874148"/>
          </a:xfrm>
          <a:custGeom>
            <a:avLst/>
            <a:gdLst>
              <a:gd name="T0" fmla="*/ 440 w 457"/>
              <a:gd name="T1" fmla="*/ 260 h 458"/>
              <a:gd name="T2" fmla="*/ 260 w 457"/>
              <a:gd name="T3" fmla="*/ 440 h 458"/>
              <a:gd name="T4" fmla="*/ 197 w 457"/>
              <a:gd name="T5" fmla="*/ 440 h 458"/>
              <a:gd name="T6" fmla="*/ 17 w 457"/>
              <a:gd name="T7" fmla="*/ 260 h 458"/>
              <a:gd name="T8" fmla="*/ 17 w 457"/>
              <a:gd name="T9" fmla="*/ 197 h 458"/>
              <a:gd name="T10" fmla="*/ 197 w 457"/>
              <a:gd name="T11" fmla="*/ 17 h 458"/>
              <a:gd name="T12" fmla="*/ 260 w 457"/>
              <a:gd name="T13" fmla="*/ 17 h 458"/>
              <a:gd name="T14" fmla="*/ 440 w 457"/>
              <a:gd name="T15" fmla="*/ 197 h 458"/>
              <a:gd name="T16" fmla="*/ 440 w 457"/>
              <a:gd name="T17" fmla="*/ 26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7" h="458">
                <a:moveTo>
                  <a:pt x="440" y="260"/>
                </a:moveTo>
                <a:cubicBezTo>
                  <a:pt x="260" y="440"/>
                  <a:pt x="260" y="440"/>
                  <a:pt x="260" y="440"/>
                </a:cubicBezTo>
                <a:cubicBezTo>
                  <a:pt x="243" y="458"/>
                  <a:pt x="214" y="458"/>
                  <a:pt x="197" y="440"/>
                </a:cubicBezTo>
                <a:cubicBezTo>
                  <a:pt x="17" y="260"/>
                  <a:pt x="17" y="260"/>
                  <a:pt x="17" y="260"/>
                </a:cubicBezTo>
                <a:cubicBezTo>
                  <a:pt x="0" y="243"/>
                  <a:pt x="0" y="215"/>
                  <a:pt x="17" y="197"/>
                </a:cubicBezTo>
                <a:cubicBezTo>
                  <a:pt x="197" y="17"/>
                  <a:pt x="197" y="17"/>
                  <a:pt x="197" y="17"/>
                </a:cubicBezTo>
                <a:cubicBezTo>
                  <a:pt x="214" y="0"/>
                  <a:pt x="243" y="0"/>
                  <a:pt x="260" y="17"/>
                </a:cubicBezTo>
                <a:cubicBezTo>
                  <a:pt x="440" y="197"/>
                  <a:pt x="440" y="197"/>
                  <a:pt x="440" y="197"/>
                </a:cubicBezTo>
                <a:cubicBezTo>
                  <a:pt x="457" y="215"/>
                  <a:pt x="457" y="243"/>
                  <a:pt x="440" y="260"/>
                </a:cubicBezTo>
                <a:close/>
              </a:path>
            </a:pathLst>
          </a:custGeom>
          <a:solidFill>
            <a:srgbClr val="C8161D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6" name="Freeform 47"/>
          <p:cNvSpPr/>
          <p:nvPr/>
        </p:nvSpPr>
        <p:spPr bwMode="auto">
          <a:xfrm>
            <a:off x="6067662" y="1131974"/>
            <a:ext cx="607390" cy="608415"/>
          </a:xfrm>
          <a:custGeom>
            <a:avLst/>
            <a:gdLst>
              <a:gd name="T0" fmla="*/ 306 w 318"/>
              <a:gd name="T1" fmla="*/ 182 h 319"/>
              <a:gd name="T2" fmla="*/ 181 w 318"/>
              <a:gd name="T3" fmla="*/ 307 h 319"/>
              <a:gd name="T4" fmla="*/ 137 w 318"/>
              <a:gd name="T5" fmla="*/ 307 h 319"/>
              <a:gd name="T6" fmla="*/ 12 w 318"/>
              <a:gd name="T7" fmla="*/ 182 h 319"/>
              <a:gd name="T8" fmla="*/ 12 w 318"/>
              <a:gd name="T9" fmla="*/ 138 h 319"/>
              <a:gd name="T10" fmla="*/ 137 w 318"/>
              <a:gd name="T11" fmla="*/ 12 h 319"/>
              <a:gd name="T12" fmla="*/ 181 w 318"/>
              <a:gd name="T13" fmla="*/ 12 h 319"/>
              <a:gd name="T14" fmla="*/ 306 w 318"/>
              <a:gd name="T15" fmla="*/ 138 h 319"/>
              <a:gd name="T16" fmla="*/ 306 w 318"/>
              <a:gd name="T17" fmla="*/ 182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8" h="319">
                <a:moveTo>
                  <a:pt x="306" y="182"/>
                </a:moveTo>
                <a:cubicBezTo>
                  <a:pt x="181" y="307"/>
                  <a:pt x="181" y="307"/>
                  <a:pt x="181" y="307"/>
                </a:cubicBezTo>
                <a:cubicBezTo>
                  <a:pt x="169" y="319"/>
                  <a:pt x="149" y="319"/>
                  <a:pt x="137" y="307"/>
                </a:cubicBezTo>
                <a:cubicBezTo>
                  <a:pt x="12" y="182"/>
                  <a:pt x="12" y="182"/>
                  <a:pt x="12" y="182"/>
                </a:cubicBezTo>
                <a:cubicBezTo>
                  <a:pt x="0" y="169"/>
                  <a:pt x="0" y="150"/>
                  <a:pt x="12" y="138"/>
                </a:cubicBezTo>
                <a:cubicBezTo>
                  <a:pt x="137" y="12"/>
                  <a:pt x="137" y="12"/>
                  <a:pt x="137" y="12"/>
                </a:cubicBezTo>
                <a:cubicBezTo>
                  <a:pt x="149" y="0"/>
                  <a:pt x="169" y="0"/>
                  <a:pt x="181" y="12"/>
                </a:cubicBezTo>
                <a:cubicBezTo>
                  <a:pt x="306" y="138"/>
                  <a:pt x="306" y="138"/>
                  <a:pt x="306" y="138"/>
                </a:cubicBezTo>
                <a:cubicBezTo>
                  <a:pt x="318" y="150"/>
                  <a:pt x="318" y="169"/>
                  <a:pt x="306" y="18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07" name="Rectangle 48"/>
          <p:cNvSpPr>
            <a:spLocks noChangeArrowheads="1"/>
          </p:cNvSpPr>
          <p:nvPr/>
        </p:nvSpPr>
        <p:spPr bwMode="auto">
          <a:xfrm>
            <a:off x="6178469" y="1304511"/>
            <a:ext cx="4103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zh-CN" sz="1600" dirty="0" smtClean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</a:rPr>
              <a:t>2018</a:t>
            </a:r>
            <a:endParaRPr lang="zh-CN" altLang="zh-CN" sz="1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108" name="组合 1107"/>
          <p:cNvGrpSpPr/>
          <p:nvPr/>
        </p:nvGrpSpPr>
        <p:grpSpPr>
          <a:xfrm>
            <a:off x="7729017" y="1032859"/>
            <a:ext cx="2347970" cy="889732"/>
            <a:chOff x="7134862" y="3213812"/>
            <a:chExt cx="2347970" cy="889732"/>
          </a:xfrm>
        </p:grpSpPr>
        <p:sp>
          <p:nvSpPr>
            <p:cNvPr id="1109" name="iŝļîdè">
              <a:extLst>
                <a:ext uri="{FF2B5EF4-FFF2-40B4-BE49-F238E27FC236}">
                  <a16:creationId xmlns:a16="http://schemas.microsoft.com/office/drawing/2014/main" xmlns="" id="{6B7C3B94-656E-4279-BF02-2C73261E0CC6}"/>
                </a:ext>
              </a:extLst>
            </p:cNvPr>
            <p:cNvSpPr txBox="1"/>
            <p:nvPr/>
          </p:nvSpPr>
          <p:spPr>
            <a:xfrm flipH="1">
              <a:off x="7159246" y="3504304"/>
              <a:ext cx="2323586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Arial"/>
                </a:rPr>
                <a:t>Copy paste fonts. Choose the only option to retain text……</a:t>
              </a:r>
            </a:p>
          </p:txBody>
        </p:sp>
        <p:sp>
          <p:nvSpPr>
            <p:cNvPr id="1110" name="iṡ1iḍê">
              <a:extLst>
                <a:ext uri="{FF2B5EF4-FFF2-40B4-BE49-F238E27FC236}">
                  <a16:creationId xmlns:a16="http://schemas.microsoft.com/office/drawing/2014/main" xmlns="" id="{CC10FB2F-1CBF-4A29-B89B-364D697EC6FE}"/>
                </a:ext>
              </a:extLst>
            </p:cNvPr>
            <p:cNvSpPr/>
            <p:nvPr/>
          </p:nvSpPr>
          <p:spPr>
            <a:xfrm flipH="1">
              <a:off x="7134862" y="3213812"/>
              <a:ext cx="2323586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b="1" dirty="0">
                  <a:solidFill>
                    <a:srgbClr val="000000"/>
                  </a:solidFill>
                  <a:latin typeface="Arial"/>
                </a:rPr>
                <a:t>Text here</a:t>
              </a:r>
              <a:endParaRPr lang="zh-CN" altLang="en-US" sz="2000" b="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11" name="组合 1110"/>
          <p:cNvGrpSpPr/>
          <p:nvPr/>
        </p:nvGrpSpPr>
        <p:grpSpPr>
          <a:xfrm>
            <a:off x="8187466" y="2753453"/>
            <a:ext cx="2347970" cy="889732"/>
            <a:chOff x="7134862" y="3213812"/>
            <a:chExt cx="2347970" cy="889732"/>
          </a:xfrm>
        </p:grpSpPr>
        <p:sp>
          <p:nvSpPr>
            <p:cNvPr id="1112" name="iŝļîdè">
              <a:extLst>
                <a:ext uri="{FF2B5EF4-FFF2-40B4-BE49-F238E27FC236}">
                  <a16:creationId xmlns:a16="http://schemas.microsoft.com/office/drawing/2014/main" xmlns="" id="{6B7C3B94-656E-4279-BF02-2C73261E0CC6}"/>
                </a:ext>
              </a:extLst>
            </p:cNvPr>
            <p:cNvSpPr txBox="1"/>
            <p:nvPr/>
          </p:nvSpPr>
          <p:spPr>
            <a:xfrm flipH="1">
              <a:off x="7159246" y="3504304"/>
              <a:ext cx="2323586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Arial"/>
                </a:rPr>
                <a:t>Copy paste fonts. Choose the only option to retain text……</a:t>
              </a:r>
            </a:p>
          </p:txBody>
        </p:sp>
        <p:sp>
          <p:nvSpPr>
            <p:cNvPr id="1113" name="iṡ1iḍê">
              <a:extLst>
                <a:ext uri="{FF2B5EF4-FFF2-40B4-BE49-F238E27FC236}">
                  <a16:creationId xmlns:a16="http://schemas.microsoft.com/office/drawing/2014/main" xmlns="" id="{CC10FB2F-1CBF-4A29-B89B-364D697EC6FE}"/>
                </a:ext>
              </a:extLst>
            </p:cNvPr>
            <p:cNvSpPr/>
            <p:nvPr/>
          </p:nvSpPr>
          <p:spPr>
            <a:xfrm flipH="1">
              <a:off x="7134862" y="3213812"/>
              <a:ext cx="2323586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b="1" dirty="0">
                  <a:solidFill>
                    <a:srgbClr val="000000"/>
                  </a:solidFill>
                  <a:latin typeface="Arial"/>
                </a:rPr>
                <a:t>Text here</a:t>
              </a:r>
              <a:endParaRPr lang="zh-CN" altLang="en-US" sz="2000" b="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14" name="组合 1113"/>
          <p:cNvGrpSpPr/>
          <p:nvPr/>
        </p:nvGrpSpPr>
        <p:grpSpPr>
          <a:xfrm>
            <a:off x="8175274" y="4912869"/>
            <a:ext cx="2347970" cy="889732"/>
            <a:chOff x="7134862" y="3213812"/>
            <a:chExt cx="2347970" cy="889732"/>
          </a:xfrm>
        </p:grpSpPr>
        <p:sp>
          <p:nvSpPr>
            <p:cNvPr id="1115" name="iŝļîdè">
              <a:extLst>
                <a:ext uri="{FF2B5EF4-FFF2-40B4-BE49-F238E27FC236}">
                  <a16:creationId xmlns:a16="http://schemas.microsoft.com/office/drawing/2014/main" xmlns="" id="{6B7C3B94-656E-4279-BF02-2C73261E0CC6}"/>
                </a:ext>
              </a:extLst>
            </p:cNvPr>
            <p:cNvSpPr txBox="1"/>
            <p:nvPr/>
          </p:nvSpPr>
          <p:spPr>
            <a:xfrm flipH="1">
              <a:off x="7159246" y="3504304"/>
              <a:ext cx="2323586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Arial"/>
                </a:rPr>
                <a:t>Copy paste fonts. Choose the only option to retain text……</a:t>
              </a:r>
            </a:p>
          </p:txBody>
        </p:sp>
        <p:sp>
          <p:nvSpPr>
            <p:cNvPr id="1116" name="iṡ1iḍê">
              <a:extLst>
                <a:ext uri="{FF2B5EF4-FFF2-40B4-BE49-F238E27FC236}">
                  <a16:creationId xmlns:a16="http://schemas.microsoft.com/office/drawing/2014/main" xmlns="" id="{CC10FB2F-1CBF-4A29-B89B-364D697EC6FE}"/>
                </a:ext>
              </a:extLst>
            </p:cNvPr>
            <p:cNvSpPr/>
            <p:nvPr/>
          </p:nvSpPr>
          <p:spPr>
            <a:xfrm flipH="1">
              <a:off x="7134862" y="3213812"/>
              <a:ext cx="2323586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b="1" dirty="0">
                  <a:solidFill>
                    <a:srgbClr val="000000"/>
                  </a:solidFill>
                  <a:latin typeface="Arial"/>
                </a:rPr>
                <a:t>Text here</a:t>
              </a:r>
              <a:endParaRPr lang="zh-CN" altLang="en-US" sz="2000" b="1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1117" name="组合 1116"/>
          <p:cNvGrpSpPr/>
          <p:nvPr/>
        </p:nvGrpSpPr>
        <p:grpSpPr>
          <a:xfrm>
            <a:off x="1132410" y="3882874"/>
            <a:ext cx="2347970" cy="889732"/>
            <a:chOff x="7134862" y="3213812"/>
            <a:chExt cx="2347970" cy="889732"/>
          </a:xfrm>
        </p:grpSpPr>
        <p:sp>
          <p:nvSpPr>
            <p:cNvPr id="1118" name="iŝļîdè">
              <a:extLst>
                <a:ext uri="{FF2B5EF4-FFF2-40B4-BE49-F238E27FC236}">
                  <a16:creationId xmlns:a16="http://schemas.microsoft.com/office/drawing/2014/main" xmlns="" id="{6B7C3B94-656E-4279-BF02-2C73261E0CC6}"/>
                </a:ext>
              </a:extLst>
            </p:cNvPr>
            <p:cNvSpPr txBox="1"/>
            <p:nvPr/>
          </p:nvSpPr>
          <p:spPr>
            <a:xfrm flipH="1">
              <a:off x="7159246" y="3504304"/>
              <a:ext cx="2323586" cy="59924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rgbClr val="000000"/>
                  </a:solidFill>
                  <a:latin typeface="Arial"/>
                </a:rPr>
                <a:t>Copy paste fonts. Choose the only option to retain text……</a:t>
              </a:r>
            </a:p>
          </p:txBody>
        </p:sp>
        <p:sp>
          <p:nvSpPr>
            <p:cNvPr id="1119" name="iṡ1iḍê">
              <a:extLst>
                <a:ext uri="{FF2B5EF4-FFF2-40B4-BE49-F238E27FC236}">
                  <a16:creationId xmlns:a16="http://schemas.microsoft.com/office/drawing/2014/main" xmlns="" id="{CC10FB2F-1CBF-4A29-B89B-364D697EC6FE}"/>
                </a:ext>
              </a:extLst>
            </p:cNvPr>
            <p:cNvSpPr/>
            <p:nvPr/>
          </p:nvSpPr>
          <p:spPr>
            <a:xfrm flipH="1">
              <a:off x="7134862" y="3213812"/>
              <a:ext cx="2323586" cy="507831"/>
            </a:xfrm>
            <a:prstGeom prst="rect">
              <a:avLst/>
            </a:prstGeom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000" b="1" dirty="0">
                  <a:solidFill>
                    <a:srgbClr val="000000"/>
                  </a:solidFill>
                  <a:latin typeface="Arial"/>
                </a:rPr>
                <a:t>Text here</a:t>
              </a:r>
              <a:endParaRPr lang="zh-CN" altLang="en-US" sz="2000" b="1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783301" y="1136091"/>
            <a:ext cx="56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Arial"/>
              </a:rPr>
              <a:t>text </a:t>
            </a:r>
          </a:p>
          <a:p>
            <a:r>
              <a:rPr lang="en-US" altLang="zh-CN" sz="1400" b="1" dirty="0" smtClean="0">
                <a:solidFill>
                  <a:srgbClr val="000000"/>
                </a:solidFill>
                <a:latin typeface="Arial"/>
              </a:rPr>
              <a:t>here</a:t>
            </a:r>
            <a:endParaRPr lang="zh-CN" alt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0" name="矩形 1119"/>
          <p:cNvSpPr/>
          <p:nvPr/>
        </p:nvSpPr>
        <p:spPr>
          <a:xfrm>
            <a:off x="7051981" y="2875048"/>
            <a:ext cx="56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Arial"/>
              </a:rPr>
              <a:t>text </a:t>
            </a:r>
          </a:p>
          <a:p>
            <a:r>
              <a:rPr lang="en-US" altLang="zh-CN" sz="1400" b="1" dirty="0" smtClean="0">
                <a:solidFill>
                  <a:srgbClr val="000000"/>
                </a:solidFill>
                <a:latin typeface="Arial"/>
              </a:rPr>
              <a:t>here</a:t>
            </a:r>
            <a:endParaRPr lang="zh-CN" alt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1" name="矩形 1120"/>
          <p:cNvSpPr/>
          <p:nvPr/>
        </p:nvSpPr>
        <p:spPr>
          <a:xfrm>
            <a:off x="6881155" y="4974792"/>
            <a:ext cx="56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Arial"/>
              </a:rPr>
              <a:t>text </a:t>
            </a:r>
          </a:p>
          <a:p>
            <a:r>
              <a:rPr lang="en-US" altLang="zh-CN" sz="1400" b="1" dirty="0" smtClean="0">
                <a:solidFill>
                  <a:srgbClr val="000000"/>
                </a:solidFill>
                <a:latin typeface="Arial"/>
              </a:rPr>
              <a:t>here</a:t>
            </a:r>
            <a:endParaRPr lang="zh-CN" altLang="en-US" sz="14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2" name="矩形 1121"/>
          <p:cNvSpPr/>
          <p:nvPr/>
        </p:nvSpPr>
        <p:spPr>
          <a:xfrm>
            <a:off x="4426664" y="4046502"/>
            <a:ext cx="56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solidFill>
                  <a:srgbClr val="000000"/>
                </a:solidFill>
                <a:latin typeface="Arial"/>
              </a:rPr>
              <a:t>text </a:t>
            </a:r>
          </a:p>
          <a:p>
            <a:r>
              <a:rPr lang="en-US" altLang="zh-CN" sz="1400" b="1" dirty="0" smtClean="0">
                <a:solidFill>
                  <a:srgbClr val="000000"/>
                </a:solidFill>
                <a:latin typeface="Arial"/>
              </a:rPr>
              <a:t>here</a:t>
            </a:r>
            <a:endParaRPr lang="zh-CN" altLang="en-US" sz="14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00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4"/>
          <p:cNvSpPr>
            <a:spLocks/>
          </p:cNvSpPr>
          <p:nvPr/>
        </p:nvSpPr>
        <p:spPr bwMode="auto">
          <a:xfrm>
            <a:off x="-1397000" y="4586287"/>
            <a:ext cx="3214688" cy="2271713"/>
          </a:xfrm>
          <a:custGeom>
            <a:avLst/>
            <a:gdLst>
              <a:gd name="T0" fmla="*/ 0 w 2025"/>
              <a:gd name="T1" fmla="*/ 1424 h 1431"/>
              <a:gd name="T2" fmla="*/ 1001 w 2025"/>
              <a:gd name="T3" fmla="*/ 0 h 1431"/>
              <a:gd name="T4" fmla="*/ 2025 w 2025"/>
              <a:gd name="T5" fmla="*/ 1431 h 1431"/>
              <a:gd name="T6" fmla="*/ 0 w 2025"/>
              <a:gd name="T7" fmla="*/ 1424 h 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5" h="1431">
                <a:moveTo>
                  <a:pt x="0" y="1424"/>
                </a:moveTo>
                <a:lnTo>
                  <a:pt x="1001" y="0"/>
                </a:lnTo>
                <a:lnTo>
                  <a:pt x="2025" y="1431"/>
                </a:lnTo>
                <a:lnTo>
                  <a:pt x="0" y="1424"/>
                </a:lnTo>
                <a:close/>
              </a:path>
            </a:pathLst>
          </a:custGeom>
          <a:solidFill>
            <a:srgbClr val="E438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327025" y="4352925"/>
            <a:ext cx="2363788" cy="2227263"/>
          </a:xfrm>
          <a:custGeom>
            <a:avLst/>
            <a:gdLst>
              <a:gd name="T0" fmla="*/ 508 w 1489"/>
              <a:gd name="T1" fmla="*/ 0 h 1403"/>
              <a:gd name="T2" fmla="*/ 0 w 1489"/>
              <a:gd name="T3" fmla="*/ 1382 h 1403"/>
              <a:gd name="T4" fmla="*/ 1489 w 1489"/>
              <a:gd name="T5" fmla="*/ 1403 h 1403"/>
              <a:gd name="T6" fmla="*/ 508 w 1489"/>
              <a:gd name="T7" fmla="*/ 0 h 14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9" h="1403">
                <a:moveTo>
                  <a:pt x="508" y="0"/>
                </a:moveTo>
                <a:lnTo>
                  <a:pt x="0" y="1382"/>
                </a:lnTo>
                <a:lnTo>
                  <a:pt x="1489" y="1403"/>
                </a:lnTo>
                <a:lnTo>
                  <a:pt x="508" y="0"/>
                </a:lnTo>
                <a:close/>
              </a:path>
            </a:pathLst>
          </a:custGeom>
          <a:noFill/>
          <a:ln w="30163" cap="flat">
            <a:solidFill>
              <a:srgbClr val="231F2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-1606550" y="3808412"/>
            <a:ext cx="3213100" cy="2276475"/>
          </a:xfrm>
          <a:custGeom>
            <a:avLst/>
            <a:gdLst>
              <a:gd name="T0" fmla="*/ 0 w 2024"/>
              <a:gd name="T1" fmla="*/ 1427 h 1434"/>
              <a:gd name="T2" fmla="*/ 1003 w 2024"/>
              <a:gd name="T3" fmla="*/ 0 h 1434"/>
              <a:gd name="T4" fmla="*/ 2024 w 2024"/>
              <a:gd name="T5" fmla="*/ 1434 h 1434"/>
              <a:gd name="T6" fmla="*/ 0 w 2024"/>
              <a:gd name="T7" fmla="*/ 1427 h 1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24" h="1434">
                <a:moveTo>
                  <a:pt x="0" y="1427"/>
                </a:moveTo>
                <a:lnTo>
                  <a:pt x="1003" y="0"/>
                </a:lnTo>
                <a:lnTo>
                  <a:pt x="2024" y="1434"/>
                </a:lnTo>
                <a:lnTo>
                  <a:pt x="0" y="1427"/>
                </a:lnTo>
                <a:close/>
              </a:path>
            </a:pathLst>
          </a:custGeom>
          <a:solidFill>
            <a:srgbClr val="36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865937" y="-70643"/>
            <a:ext cx="4294188" cy="3051175"/>
            <a:chOff x="5080000" y="-549275"/>
            <a:chExt cx="4294188" cy="3051175"/>
          </a:xfrm>
        </p:grpSpPr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5954713" y="-549275"/>
              <a:ext cx="3213100" cy="2276475"/>
            </a:xfrm>
            <a:custGeom>
              <a:avLst/>
              <a:gdLst>
                <a:gd name="T0" fmla="*/ 2024 w 2024"/>
                <a:gd name="T1" fmla="*/ 9 h 1434"/>
                <a:gd name="T2" fmla="*/ 1021 w 2024"/>
                <a:gd name="T3" fmla="*/ 1434 h 1434"/>
                <a:gd name="T4" fmla="*/ 0 w 2024"/>
                <a:gd name="T5" fmla="*/ 0 h 1434"/>
                <a:gd name="T6" fmla="*/ 2024 w 2024"/>
                <a:gd name="T7" fmla="*/ 9 h 1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4" h="1434">
                  <a:moveTo>
                    <a:pt x="2024" y="9"/>
                  </a:moveTo>
                  <a:lnTo>
                    <a:pt x="1021" y="1434"/>
                  </a:lnTo>
                  <a:lnTo>
                    <a:pt x="0" y="0"/>
                  </a:lnTo>
                  <a:lnTo>
                    <a:pt x="2024" y="9"/>
                  </a:lnTo>
                  <a:close/>
                </a:path>
              </a:pathLst>
            </a:custGeom>
            <a:solidFill>
              <a:srgbClr val="E43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5080000" y="-268287"/>
              <a:ext cx="2360613" cy="2228850"/>
            </a:xfrm>
            <a:custGeom>
              <a:avLst/>
              <a:gdLst>
                <a:gd name="T0" fmla="*/ 981 w 1487"/>
                <a:gd name="T1" fmla="*/ 1404 h 1404"/>
                <a:gd name="T2" fmla="*/ 1487 w 1487"/>
                <a:gd name="T3" fmla="*/ 22 h 1404"/>
                <a:gd name="T4" fmla="*/ 0 w 1487"/>
                <a:gd name="T5" fmla="*/ 0 h 1404"/>
                <a:gd name="T6" fmla="*/ 981 w 1487"/>
                <a:gd name="T7" fmla="*/ 1404 h 1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87" h="1404">
                  <a:moveTo>
                    <a:pt x="981" y="1404"/>
                  </a:moveTo>
                  <a:lnTo>
                    <a:pt x="1487" y="22"/>
                  </a:lnTo>
                  <a:lnTo>
                    <a:pt x="0" y="0"/>
                  </a:lnTo>
                  <a:lnTo>
                    <a:pt x="981" y="1404"/>
                  </a:lnTo>
                  <a:close/>
                </a:path>
              </a:pathLst>
            </a:custGeom>
            <a:noFill/>
            <a:ln w="30163" cap="flat">
              <a:solidFill>
                <a:srgbClr val="231F2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6161088" y="228600"/>
              <a:ext cx="3213100" cy="2273300"/>
            </a:xfrm>
            <a:custGeom>
              <a:avLst/>
              <a:gdLst>
                <a:gd name="T0" fmla="*/ 2024 w 2024"/>
                <a:gd name="T1" fmla="*/ 7 h 1432"/>
                <a:gd name="T2" fmla="*/ 1024 w 2024"/>
                <a:gd name="T3" fmla="*/ 1432 h 1432"/>
                <a:gd name="T4" fmla="*/ 0 w 2024"/>
                <a:gd name="T5" fmla="*/ 0 h 1432"/>
                <a:gd name="T6" fmla="*/ 2024 w 2024"/>
                <a:gd name="T7" fmla="*/ 7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24" h="1432">
                  <a:moveTo>
                    <a:pt x="2024" y="7"/>
                  </a:moveTo>
                  <a:lnTo>
                    <a:pt x="1024" y="1432"/>
                  </a:lnTo>
                  <a:lnTo>
                    <a:pt x="0" y="0"/>
                  </a:lnTo>
                  <a:lnTo>
                    <a:pt x="2024" y="7"/>
                  </a:lnTo>
                  <a:close/>
                </a:path>
              </a:pathLst>
            </a:custGeom>
            <a:solidFill>
              <a:srgbClr val="3647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13" name="Freeform 10"/>
          <p:cNvSpPr>
            <a:spLocks/>
          </p:cNvSpPr>
          <p:nvPr/>
        </p:nvSpPr>
        <p:spPr bwMode="auto">
          <a:xfrm>
            <a:off x="5211902" y="1625332"/>
            <a:ext cx="1369401" cy="738615"/>
          </a:xfrm>
          <a:custGeom>
            <a:avLst/>
            <a:gdLst>
              <a:gd name="T0" fmla="*/ 86 w 115"/>
              <a:gd name="T1" fmla="*/ 0 h 62"/>
              <a:gd name="T2" fmla="*/ 60 w 115"/>
              <a:gd name="T3" fmla="*/ 16 h 62"/>
              <a:gd name="T4" fmla="*/ 75 w 115"/>
              <a:gd name="T5" fmla="*/ 32 h 62"/>
              <a:gd name="T6" fmla="*/ 75 w 115"/>
              <a:gd name="T7" fmla="*/ 31 h 62"/>
              <a:gd name="T8" fmla="*/ 86 w 115"/>
              <a:gd name="T9" fmla="*/ 20 h 62"/>
              <a:gd name="T10" fmla="*/ 96 w 115"/>
              <a:gd name="T11" fmla="*/ 31 h 62"/>
              <a:gd name="T12" fmla="*/ 86 w 115"/>
              <a:gd name="T13" fmla="*/ 42 h 62"/>
              <a:gd name="T14" fmla="*/ 79 w 115"/>
              <a:gd name="T15" fmla="*/ 39 h 62"/>
              <a:gd name="T16" fmla="*/ 50 w 115"/>
              <a:gd name="T17" fmla="*/ 9 h 62"/>
              <a:gd name="T18" fmla="*/ 29 w 115"/>
              <a:gd name="T19" fmla="*/ 0 h 62"/>
              <a:gd name="T20" fmla="*/ 0 w 115"/>
              <a:gd name="T21" fmla="*/ 31 h 62"/>
              <a:gd name="T22" fmla="*/ 29 w 115"/>
              <a:gd name="T23" fmla="*/ 62 h 62"/>
              <a:gd name="T24" fmla="*/ 55 w 115"/>
              <a:gd name="T25" fmla="*/ 46 h 62"/>
              <a:gd name="T26" fmla="*/ 40 w 115"/>
              <a:gd name="T27" fmla="*/ 30 h 62"/>
              <a:gd name="T28" fmla="*/ 40 w 115"/>
              <a:gd name="T29" fmla="*/ 31 h 62"/>
              <a:gd name="T30" fmla="*/ 30 w 115"/>
              <a:gd name="T31" fmla="*/ 42 h 62"/>
              <a:gd name="T32" fmla="*/ 19 w 115"/>
              <a:gd name="T33" fmla="*/ 31 h 62"/>
              <a:gd name="T34" fmla="*/ 30 w 115"/>
              <a:gd name="T35" fmla="*/ 20 h 62"/>
              <a:gd name="T36" fmla="*/ 37 w 115"/>
              <a:gd name="T37" fmla="*/ 23 h 62"/>
              <a:gd name="T38" fmla="*/ 65 w 115"/>
              <a:gd name="T39" fmla="*/ 53 h 62"/>
              <a:gd name="T40" fmla="*/ 86 w 115"/>
              <a:gd name="T41" fmla="*/ 62 h 62"/>
              <a:gd name="T42" fmla="*/ 115 w 115"/>
              <a:gd name="T43" fmla="*/ 31 h 62"/>
              <a:gd name="T44" fmla="*/ 86 w 115"/>
              <a:gd name="T45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5" h="62">
                <a:moveTo>
                  <a:pt x="86" y="0"/>
                </a:moveTo>
                <a:cubicBezTo>
                  <a:pt x="74" y="0"/>
                  <a:pt x="65" y="6"/>
                  <a:pt x="60" y="16"/>
                </a:cubicBezTo>
                <a:cubicBezTo>
                  <a:pt x="75" y="32"/>
                  <a:pt x="75" y="32"/>
                  <a:pt x="75" y="32"/>
                </a:cubicBezTo>
                <a:cubicBezTo>
                  <a:pt x="75" y="32"/>
                  <a:pt x="75" y="31"/>
                  <a:pt x="75" y="31"/>
                </a:cubicBezTo>
                <a:cubicBezTo>
                  <a:pt x="75" y="25"/>
                  <a:pt x="80" y="20"/>
                  <a:pt x="86" y="20"/>
                </a:cubicBezTo>
                <a:cubicBezTo>
                  <a:pt x="91" y="20"/>
                  <a:pt x="96" y="25"/>
                  <a:pt x="96" y="31"/>
                </a:cubicBezTo>
                <a:cubicBezTo>
                  <a:pt x="96" y="37"/>
                  <a:pt x="91" y="42"/>
                  <a:pt x="86" y="42"/>
                </a:cubicBezTo>
                <a:cubicBezTo>
                  <a:pt x="83" y="42"/>
                  <a:pt x="81" y="41"/>
                  <a:pt x="79" y="39"/>
                </a:cubicBezTo>
                <a:cubicBezTo>
                  <a:pt x="50" y="9"/>
                  <a:pt x="50" y="9"/>
                  <a:pt x="50" y="9"/>
                </a:cubicBezTo>
                <a:cubicBezTo>
                  <a:pt x="45" y="3"/>
                  <a:pt x="38" y="0"/>
                  <a:pt x="29" y="0"/>
                </a:cubicBezTo>
                <a:cubicBezTo>
                  <a:pt x="13" y="0"/>
                  <a:pt x="0" y="14"/>
                  <a:pt x="0" y="31"/>
                </a:cubicBezTo>
                <a:cubicBezTo>
                  <a:pt x="0" y="48"/>
                  <a:pt x="13" y="62"/>
                  <a:pt x="29" y="62"/>
                </a:cubicBezTo>
                <a:cubicBezTo>
                  <a:pt x="41" y="62"/>
                  <a:pt x="50" y="55"/>
                  <a:pt x="55" y="46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40" y="37"/>
                  <a:pt x="35" y="42"/>
                  <a:pt x="30" y="42"/>
                </a:cubicBezTo>
                <a:cubicBezTo>
                  <a:pt x="24" y="42"/>
                  <a:pt x="19" y="37"/>
                  <a:pt x="19" y="31"/>
                </a:cubicBezTo>
                <a:cubicBezTo>
                  <a:pt x="19" y="25"/>
                  <a:pt x="24" y="20"/>
                  <a:pt x="30" y="20"/>
                </a:cubicBezTo>
                <a:cubicBezTo>
                  <a:pt x="32" y="20"/>
                  <a:pt x="35" y="21"/>
                  <a:pt x="37" y="23"/>
                </a:cubicBezTo>
                <a:cubicBezTo>
                  <a:pt x="65" y="53"/>
                  <a:pt x="65" y="53"/>
                  <a:pt x="65" y="53"/>
                </a:cubicBezTo>
                <a:cubicBezTo>
                  <a:pt x="70" y="59"/>
                  <a:pt x="77" y="62"/>
                  <a:pt x="86" y="62"/>
                </a:cubicBezTo>
                <a:cubicBezTo>
                  <a:pt x="102" y="62"/>
                  <a:pt x="115" y="48"/>
                  <a:pt x="115" y="31"/>
                </a:cubicBezTo>
                <a:cubicBezTo>
                  <a:pt x="115" y="14"/>
                  <a:pt x="102" y="0"/>
                  <a:pt x="86" y="0"/>
                </a:cubicBezTo>
                <a:close/>
              </a:path>
            </a:pathLst>
          </a:custGeom>
          <a:solidFill>
            <a:srgbClr val="E4383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218668" y="2510736"/>
            <a:ext cx="10242551" cy="1107967"/>
          </a:xfrm>
          <a:prstGeom prst="rect">
            <a:avLst/>
          </a:prstGeom>
          <a:noFill/>
        </p:spPr>
        <p:txBody>
          <a:bodyPr wrap="square" lIns="91413" tIns="45706" rIns="91413" bIns="45706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6600" b="1" dirty="0">
                <a:solidFill>
                  <a:prstClr val="black"/>
                </a:solidFill>
                <a:latin typeface="微软雅黑" panose="020B0503020204020204" pitchFamily="34" charset="-122"/>
                <a:cs typeface="+mn-ea"/>
                <a:sym typeface="+mn-lt"/>
              </a:rPr>
              <a:t>谢</a:t>
            </a:r>
            <a:r>
              <a:rPr lang="zh-CN" altLang="en-US" sz="6600" b="1" dirty="0" smtClean="0">
                <a:solidFill>
                  <a:prstClr val="black"/>
                </a:solidFill>
                <a:latin typeface="微软雅黑" panose="020B0503020204020204" pitchFamily="34" charset="-122"/>
                <a:cs typeface="+mn-ea"/>
                <a:sym typeface="+mn-lt"/>
              </a:rPr>
              <a:t>谢观看   </a:t>
            </a:r>
            <a:r>
              <a:rPr lang="en-US" altLang="zh-CN" sz="6600" b="1" dirty="0" smtClean="0">
                <a:solidFill>
                  <a:prstClr val="black"/>
                </a:solidFill>
                <a:latin typeface="微软雅黑" panose="020B0503020204020204" pitchFamily="34" charset="-122"/>
                <a:cs typeface="+mn-ea"/>
                <a:sym typeface="+mn-lt"/>
              </a:rPr>
              <a:t>THANKS</a:t>
            </a:r>
            <a:endParaRPr lang="zh-CN" altLang="en-US" sz="6600" b="1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90399" y="3540903"/>
            <a:ext cx="101708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cs typeface="+mn-ea"/>
                <a:sym typeface="+mn-lt"/>
              </a:rPr>
              <a:t>LOREM IPSUM DOLOR SIT AMET, CONSECTETUR ADIPISICING  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cs typeface="+mn-ea"/>
                <a:sym typeface="+mn-lt"/>
              </a:rPr>
              <a:t>LOREM IPSUM DOLOR SIT AMET, 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cs typeface="+mn-ea"/>
                <a:sym typeface="+mn-lt"/>
              </a:rPr>
              <a:t>CONSECTETUR</a:t>
            </a:r>
            <a:endParaRPr lang="zh-CN" altLang="en-US" sz="1400" dirty="0">
              <a:solidFill>
                <a:prstClr val="black"/>
              </a:solidFill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圆角矩形 2"/>
          <p:cNvSpPr/>
          <p:nvPr/>
        </p:nvSpPr>
        <p:spPr>
          <a:xfrm>
            <a:off x="3928899" y="4064336"/>
            <a:ext cx="1914751" cy="370768"/>
          </a:xfrm>
          <a:prstGeom prst="rect">
            <a:avLst/>
          </a:prstGeom>
          <a:solidFill>
            <a:srgbClr val="E7E7E7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Arial" panose="020B0604020202020204"/>
                <a:sym typeface="Arial" panose="020B0604020202020204" pitchFamily="34" charset="0"/>
              </a:rPr>
              <a:t>汇报人：</a:t>
            </a:r>
          </a:p>
        </p:txBody>
      </p:sp>
      <p:sp>
        <p:nvSpPr>
          <p:cNvPr id="17" name="圆角矩形 2"/>
          <p:cNvSpPr/>
          <p:nvPr/>
        </p:nvSpPr>
        <p:spPr>
          <a:xfrm>
            <a:off x="3507696" y="4064336"/>
            <a:ext cx="370821" cy="3707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algn="ctr">
              <a:defRPr/>
            </a:pPr>
            <a:endParaRPr lang="zh-CN" altLang="en-US" sz="1400" b="1">
              <a:solidFill>
                <a:srgbClr val="00A19A"/>
              </a:solidFill>
              <a:latin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8" name="student-graduation-cap-shape_52041"/>
          <p:cNvSpPr>
            <a:spLocks noChangeAspect="1"/>
          </p:cNvSpPr>
          <p:nvPr/>
        </p:nvSpPr>
        <p:spPr bwMode="auto">
          <a:xfrm>
            <a:off x="3612551" y="4150841"/>
            <a:ext cx="153299" cy="184628"/>
          </a:xfrm>
          <a:custGeom>
            <a:avLst/>
            <a:gdLst>
              <a:gd name="connsiteX0" fmla="*/ 56671 w 279400"/>
              <a:gd name="connsiteY0" fmla="*/ 192087 h 336550"/>
              <a:gd name="connsiteX1" fmla="*/ 224047 w 279400"/>
              <a:gd name="connsiteY1" fmla="*/ 192087 h 336550"/>
              <a:gd name="connsiteX2" fmla="*/ 279400 w 279400"/>
              <a:gd name="connsiteY2" fmla="*/ 247752 h 336550"/>
              <a:gd name="connsiteX3" fmla="*/ 279400 w 279400"/>
              <a:gd name="connsiteY3" fmla="*/ 336550 h 336550"/>
              <a:gd name="connsiteX4" fmla="*/ 176602 w 279400"/>
              <a:gd name="connsiteY4" fmla="*/ 336550 h 336550"/>
              <a:gd name="connsiteX5" fmla="*/ 158151 w 279400"/>
              <a:gd name="connsiteY5" fmla="*/ 245101 h 336550"/>
              <a:gd name="connsiteX6" fmla="*/ 151562 w 279400"/>
              <a:gd name="connsiteY6" fmla="*/ 239800 h 336550"/>
              <a:gd name="connsiteX7" fmla="*/ 167377 w 279400"/>
              <a:gd name="connsiteY7" fmla="*/ 213293 h 336550"/>
              <a:gd name="connsiteX8" fmla="*/ 167377 w 279400"/>
              <a:gd name="connsiteY8" fmla="*/ 209317 h 336550"/>
              <a:gd name="connsiteX9" fmla="*/ 163423 w 279400"/>
              <a:gd name="connsiteY9" fmla="*/ 207991 h 336550"/>
              <a:gd name="connsiteX10" fmla="*/ 121249 w 279400"/>
              <a:gd name="connsiteY10" fmla="*/ 207991 h 336550"/>
              <a:gd name="connsiteX11" fmla="*/ 118613 w 279400"/>
              <a:gd name="connsiteY11" fmla="*/ 209317 h 336550"/>
              <a:gd name="connsiteX12" fmla="*/ 118613 w 279400"/>
              <a:gd name="connsiteY12" fmla="*/ 213293 h 336550"/>
              <a:gd name="connsiteX13" fmla="*/ 134429 w 279400"/>
              <a:gd name="connsiteY13" fmla="*/ 239800 h 336550"/>
              <a:gd name="connsiteX14" fmla="*/ 126521 w 279400"/>
              <a:gd name="connsiteY14" fmla="*/ 245101 h 336550"/>
              <a:gd name="connsiteX15" fmla="*/ 110706 w 279400"/>
              <a:gd name="connsiteY15" fmla="*/ 336550 h 336550"/>
              <a:gd name="connsiteX16" fmla="*/ 0 w 279400"/>
              <a:gd name="connsiteY16" fmla="*/ 336550 h 336550"/>
              <a:gd name="connsiteX17" fmla="*/ 0 w 279400"/>
              <a:gd name="connsiteY17" fmla="*/ 247752 h 336550"/>
              <a:gd name="connsiteX18" fmla="*/ 56671 w 279400"/>
              <a:gd name="connsiteY18" fmla="*/ 192087 h 336550"/>
              <a:gd name="connsiteX19" fmla="*/ 138907 w 279400"/>
              <a:gd name="connsiteY19" fmla="*/ 0 h 336550"/>
              <a:gd name="connsiteX20" fmla="*/ 219076 w 279400"/>
              <a:gd name="connsiteY20" fmla="*/ 80169 h 336550"/>
              <a:gd name="connsiteX21" fmla="*/ 138907 w 279400"/>
              <a:gd name="connsiteY21" fmla="*/ 160338 h 336550"/>
              <a:gd name="connsiteX22" fmla="*/ 58738 w 279400"/>
              <a:gd name="connsiteY22" fmla="*/ 80169 h 336550"/>
              <a:gd name="connsiteX23" fmla="*/ 138907 w 279400"/>
              <a:gd name="connsiteY23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9400" h="336550">
                <a:moveTo>
                  <a:pt x="56671" y="192087"/>
                </a:moveTo>
                <a:cubicBezTo>
                  <a:pt x="56671" y="192087"/>
                  <a:pt x="56671" y="192087"/>
                  <a:pt x="224047" y="192087"/>
                </a:cubicBezTo>
                <a:cubicBezTo>
                  <a:pt x="254360" y="192087"/>
                  <a:pt x="279400" y="217269"/>
                  <a:pt x="279400" y="247752"/>
                </a:cubicBezTo>
                <a:cubicBezTo>
                  <a:pt x="279400" y="247752"/>
                  <a:pt x="279400" y="247752"/>
                  <a:pt x="279400" y="336550"/>
                </a:cubicBezTo>
                <a:cubicBezTo>
                  <a:pt x="279400" y="336550"/>
                  <a:pt x="279400" y="336550"/>
                  <a:pt x="176602" y="336550"/>
                </a:cubicBezTo>
                <a:cubicBezTo>
                  <a:pt x="176602" y="336550"/>
                  <a:pt x="176602" y="336550"/>
                  <a:pt x="158151" y="245101"/>
                </a:cubicBezTo>
                <a:cubicBezTo>
                  <a:pt x="158151" y="242450"/>
                  <a:pt x="154197" y="239800"/>
                  <a:pt x="151562" y="239800"/>
                </a:cubicBezTo>
                <a:cubicBezTo>
                  <a:pt x="151562" y="239800"/>
                  <a:pt x="151562" y="239800"/>
                  <a:pt x="167377" y="213293"/>
                </a:cubicBezTo>
                <a:cubicBezTo>
                  <a:pt x="167377" y="211967"/>
                  <a:pt x="167377" y="210642"/>
                  <a:pt x="167377" y="209317"/>
                </a:cubicBezTo>
                <a:cubicBezTo>
                  <a:pt x="166059" y="207991"/>
                  <a:pt x="164741" y="207991"/>
                  <a:pt x="163423" y="207991"/>
                </a:cubicBezTo>
                <a:cubicBezTo>
                  <a:pt x="163423" y="207991"/>
                  <a:pt x="163423" y="207991"/>
                  <a:pt x="121249" y="207991"/>
                </a:cubicBezTo>
                <a:cubicBezTo>
                  <a:pt x="119931" y="207991"/>
                  <a:pt x="118613" y="207991"/>
                  <a:pt x="118613" y="209317"/>
                </a:cubicBezTo>
                <a:cubicBezTo>
                  <a:pt x="117296" y="210642"/>
                  <a:pt x="117296" y="211967"/>
                  <a:pt x="118613" y="213293"/>
                </a:cubicBezTo>
                <a:cubicBezTo>
                  <a:pt x="118613" y="213293"/>
                  <a:pt x="118613" y="213293"/>
                  <a:pt x="134429" y="239800"/>
                </a:cubicBezTo>
                <a:cubicBezTo>
                  <a:pt x="130475" y="239800"/>
                  <a:pt x="127839" y="242450"/>
                  <a:pt x="126521" y="245101"/>
                </a:cubicBezTo>
                <a:cubicBezTo>
                  <a:pt x="126521" y="245101"/>
                  <a:pt x="126521" y="245101"/>
                  <a:pt x="110706" y="336550"/>
                </a:cubicBezTo>
                <a:cubicBezTo>
                  <a:pt x="110706" y="336550"/>
                  <a:pt x="110706" y="336550"/>
                  <a:pt x="0" y="336550"/>
                </a:cubicBezTo>
                <a:cubicBezTo>
                  <a:pt x="0" y="336550"/>
                  <a:pt x="0" y="336550"/>
                  <a:pt x="0" y="247752"/>
                </a:cubicBezTo>
                <a:cubicBezTo>
                  <a:pt x="0" y="217269"/>
                  <a:pt x="25040" y="192087"/>
                  <a:pt x="56671" y="192087"/>
                </a:cubicBezTo>
                <a:close/>
                <a:moveTo>
                  <a:pt x="138907" y="0"/>
                </a:moveTo>
                <a:cubicBezTo>
                  <a:pt x="183183" y="0"/>
                  <a:pt x="219076" y="35893"/>
                  <a:pt x="219076" y="80169"/>
                </a:cubicBezTo>
                <a:cubicBezTo>
                  <a:pt x="219076" y="124445"/>
                  <a:pt x="183183" y="160338"/>
                  <a:pt x="138907" y="160338"/>
                </a:cubicBezTo>
                <a:cubicBezTo>
                  <a:pt x="94631" y="160338"/>
                  <a:pt x="58738" y="124445"/>
                  <a:pt x="58738" y="80169"/>
                </a:cubicBezTo>
                <a:cubicBezTo>
                  <a:pt x="58738" y="35893"/>
                  <a:pt x="94631" y="0"/>
                  <a:pt x="13890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defRPr/>
            </a:pPr>
            <a:endParaRPr lang="zh-CN" altLang="en-US" sz="1400" b="1" dirty="0">
              <a:solidFill>
                <a:srgbClr val="00A19A"/>
              </a:solidFill>
              <a:latin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19" name="圆角矩形 2"/>
          <p:cNvSpPr/>
          <p:nvPr/>
        </p:nvSpPr>
        <p:spPr>
          <a:xfrm>
            <a:off x="6222118" y="4058952"/>
            <a:ext cx="370834" cy="37095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 algn="ctr">
              <a:defRPr/>
            </a:pPr>
            <a:endParaRPr lang="zh-CN" altLang="en-US" sz="1400" b="1">
              <a:solidFill>
                <a:srgbClr val="00A19A"/>
              </a:solidFill>
              <a:latin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0" name="student-graduation-cap-shape_52041"/>
          <p:cNvSpPr>
            <a:spLocks noChangeAspect="1"/>
          </p:cNvSpPr>
          <p:nvPr/>
        </p:nvSpPr>
        <p:spPr bwMode="auto">
          <a:xfrm>
            <a:off x="6315726" y="4152493"/>
            <a:ext cx="178566" cy="184724"/>
          </a:xfrm>
          <a:custGeom>
            <a:avLst/>
            <a:gdLst>
              <a:gd name="connsiteX0" fmla="*/ 233363 w 325438"/>
              <a:gd name="connsiteY0" fmla="*/ 249238 h 336550"/>
              <a:gd name="connsiteX1" fmla="*/ 279401 w 325438"/>
              <a:gd name="connsiteY1" fmla="*/ 249238 h 336550"/>
              <a:gd name="connsiteX2" fmla="*/ 279401 w 325438"/>
              <a:gd name="connsiteY2" fmla="*/ 290513 h 336550"/>
              <a:gd name="connsiteX3" fmla="*/ 233363 w 325438"/>
              <a:gd name="connsiteY3" fmla="*/ 290513 h 336550"/>
              <a:gd name="connsiteX4" fmla="*/ 171450 w 325438"/>
              <a:gd name="connsiteY4" fmla="*/ 249238 h 336550"/>
              <a:gd name="connsiteX5" fmla="*/ 217488 w 325438"/>
              <a:gd name="connsiteY5" fmla="*/ 249238 h 336550"/>
              <a:gd name="connsiteX6" fmla="*/ 217488 w 325438"/>
              <a:gd name="connsiteY6" fmla="*/ 290513 h 336550"/>
              <a:gd name="connsiteX7" fmla="*/ 171450 w 325438"/>
              <a:gd name="connsiteY7" fmla="*/ 290513 h 336550"/>
              <a:gd name="connsiteX8" fmla="*/ 107950 w 325438"/>
              <a:gd name="connsiteY8" fmla="*/ 249238 h 336550"/>
              <a:gd name="connsiteX9" fmla="*/ 155575 w 325438"/>
              <a:gd name="connsiteY9" fmla="*/ 249238 h 336550"/>
              <a:gd name="connsiteX10" fmla="*/ 155575 w 325438"/>
              <a:gd name="connsiteY10" fmla="*/ 290513 h 336550"/>
              <a:gd name="connsiteX11" fmla="*/ 107950 w 325438"/>
              <a:gd name="connsiteY11" fmla="*/ 290513 h 336550"/>
              <a:gd name="connsiteX12" fmla="*/ 46038 w 325438"/>
              <a:gd name="connsiteY12" fmla="*/ 249238 h 336550"/>
              <a:gd name="connsiteX13" fmla="*/ 93663 w 325438"/>
              <a:gd name="connsiteY13" fmla="*/ 249238 h 336550"/>
              <a:gd name="connsiteX14" fmla="*/ 93663 w 325438"/>
              <a:gd name="connsiteY14" fmla="*/ 290513 h 336550"/>
              <a:gd name="connsiteX15" fmla="*/ 46038 w 325438"/>
              <a:gd name="connsiteY15" fmla="*/ 290513 h 336550"/>
              <a:gd name="connsiteX16" fmla="*/ 233363 w 325438"/>
              <a:gd name="connsiteY16" fmla="*/ 195263 h 336550"/>
              <a:gd name="connsiteX17" fmla="*/ 279401 w 325438"/>
              <a:gd name="connsiteY17" fmla="*/ 195263 h 336550"/>
              <a:gd name="connsiteX18" fmla="*/ 279401 w 325438"/>
              <a:gd name="connsiteY18" fmla="*/ 234951 h 336550"/>
              <a:gd name="connsiteX19" fmla="*/ 233363 w 325438"/>
              <a:gd name="connsiteY19" fmla="*/ 234951 h 336550"/>
              <a:gd name="connsiteX20" fmla="*/ 171450 w 325438"/>
              <a:gd name="connsiteY20" fmla="*/ 195263 h 336550"/>
              <a:gd name="connsiteX21" fmla="*/ 217488 w 325438"/>
              <a:gd name="connsiteY21" fmla="*/ 195263 h 336550"/>
              <a:gd name="connsiteX22" fmla="*/ 217488 w 325438"/>
              <a:gd name="connsiteY22" fmla="*/ 234951 h 336550"/>
              <a:gd name="connsiteX23" fmla="*/ 171450 w 325438"/>
              <a:gd name="connsiteY23" fmla="*/ 234951 h 336550"/>
              <a:gd name="connsiteX24" fmla="*/ 107950 w 325438"/>
              <a:gd name="connsiteY24" fmla="*/ 195263 h 336550"/>
              <a:gd name="connsiteX25" fmla="*/ 155575 w 325438"/>
              <a:gd name="connsiteY25" fmla="*/ 195263 h 336550"/>
              <a:gd name="connsiteX26" fmla="*/ 155575 w 325438"/>
              <a:gd name="connsiteY26" fmla="*/ 234951 h 336550"/>
              <a:gd name="connsiteX27" fmla="*/ 107950 w 325438"/>
              <a:gd name="connsiteY27" fmla="*/ 234951 h 336550"/>
              <a:gd name="connsiteX28" fmla="*/ 46038 w 325438"/>
              <a:gd name="connsiteY28" fmla="*/ 195263 h 336550"/>
              <a:gd name="connsiteX29" fmla="*/ 93663 w 325438"/>
              <a:gd name="connsiteY29" fmla="*/ 195263 h 336550"/>
              <a:gd name="connsiteX30" fmla="*/ 93663 w 325438"/>
              <a:gd name="connsiteY30" fmla="*/ 234951 h 336550"/>
              <a:gd name="connsiteX31" fmla="*/ 46038 w 325438"/>
              <a:gd name="connsiteY31" fmla="*/ 234951 h 336550"/>
              <a:gd name="connsiteX32" fmla="*/ 233363 w 325438"/>
              <a:gd name="connsiteY32" fmla="*/ 139700 h 336550"/>
              <a:gd name="connsiteX33" fmla="*/ 279401 w 325438"/>
              <a:gd name="connsiteY33" fmla="*/ 139700 h 336550"/>
              <a:gd name="connsiteX34" fmla="*/ 279401 w 325438"/>
              <a:gd name="connsiteY34" fmla="*/ 180975 h 336550"/>
              <a:gd name="connsiteX35" fmla="*/ 233363 w 325438"/>
              <a:gd name="connsiteY35" fmla="*/ 180975 h 336550"/>
              <a:gd name="connsiteX36" fmla="*/ 171450 w 325438"/>
              <a:gd name="connsiteY36" fmla="*/ 139700 h 336550"/>
              <a:gd name="connsiteX37" fmla="*/ 217488 w 325438"/>
              <a:gd name="connsiteY37" fmla="*/ 139700 h 336550"/>
              <a:gd name="connsiteX38" fmla="*/ 217488 w 325438"/>
              <a:gd name="connsiteY38" fmla="*/ 180975 h 336550"/>
              <a:gd name="connsiteX39" fmla="*/ 171450 w 325438"/>
              <a:gd name="connsiteY39" fmla="*/ 180975 h 336550"/>
              <a:gd name="connsiteX40" fmla="*/ 107950 w 325438"/>
              <a:gd name="connsiteY40" fmla="*/ 139700 h 336550"/>
              <a:gd name="connsiteX41" fmla="*/ 155575 w 325438"/>
              <a:gd name="connsiteY41" fmla="*/ 139700 h 336550"/>
              <a:gd name="connsiteX42" fmla="*/ 155575 w 325438"/>
              <a:gd name="connsiteY42" fmla="*/ 180975 h 336550"/>
              <a:gd name="connsiteX43" fmla="*/ 107950 w 325438"/>
              <a:gd name="connsiteY43" fmla="*/ 180975 h 336550"/>
              <a:gd name="connsiteX44" fmla="*/ 49167 w 325438"/>
              <a:gd name="connsiteY44" fmla="*/ 38100 h 336550"/>
              <a:gd name="connsiteX45" fmla="*/ 25400 w 325438"/>
              <a:gd name="connsiteY45" fmla="*/ 61753 h 336550"/>
              <a:gd name="connsiteX46" fmla="*/ 25400 w 325438"/>
              <a:gd name="connsiteY46" fmla="*/ 289085 h 336550"/>
              <a:gd name="connsiteX47" fmla="*/ 49167 w 325438"/>
              <a:gd name="connsiteY47" fmla="*/ 312738 h 336550"/>
              <a:gd name="connsiteX48" fmla="*/ 276271 w 325438"/>
              <a:gd name="connsiteY48" fmla="*/ 312738 h 336550"/>
              <a:gd name="connsiteX49" fmla="*/ 300038 w 325438"/>
              <a:gd name="connsiteY49" fmla="*/ 289085 h 336550"/>
              <a:gd name="connsiteX50" fmla="*/ 300038 w 325438"/>
              <a:gd name="connsiteY50" fmla="*/ 61753 h 336550"/>
              <a:gd name="connsiteX51" fmla="*/ 276271 w 325438"/>
              <a:gd name="connsiteY51" fmla="*/ 38100 h 336550"/>
              <a:gd name="connsiteX52" fmla="*/ 269669 w 325438"/>
              <a:gd name="connsiteY52" fmla="*/ 38100 h 336550"/>
              <a:gd name="connsiteX53" fmla="*/ 269669 w 325438"/>
              <a:gd name="connsiteY53" fmla="*/ 63067 h 336550"/>
              <a:gd name="connsiteX54" fmla="*/ 276271 w 325438"/>
              <a:gd name="connsiteY54" fmla="*/ 74894 h 336550"/>
              <a:gd name="connsiteX55" fmla="*/ 260427 w 325438"/>
              <a:gd name="connsiteY55" fmla="*/ 90662 h 336550"/>
              <a:gd name="connsiteX56" fmla="*/ 244582 w 325438"/>
              <a:gd name="connsiteY56" fmla="*/ 74894 h 336550"/>
              <a:gd name="connsiteX57" fmla="*/ 249864 w 325438"/>
              <a:gd name="connsiteY57" fmla="*/ 63067 h 336550"/>
              <a:gd name="connsiteX58" fmla="*/ 249864 w 325438"/>
              <a:gd name="connsiteY58" fmla="*/ 38100 h 336550"/>
              <a:gd name="connsiteX59" fmla="*/ 231379 w 325438"/>
              <a:gd name="connsiteY59" fmla="*/ 38100 h 336550"/>
              <a:gd name="connsiteX60" fmla="*/ 231379 w 325438"/>
              <a:gd name="connsiteY60" fmla="*/ 63067 h 336550"/>
              <a:gd name="connsiteX61" fmla="*/ 236660 w 325438"/>
              <a:gd name="connsiteY61" fmla="*/ 74894 h 336550"/>
              <a:gd name="connsiteX62" fmla="*/ 220816 w 325438"/>
              <a:gd name="connsiteY62" fmla="*/ 90662 h 336550"/>
              <a:gd name="connsiteX63" fmla="*/ 204971 w 325438"/>
              <a:gd name="connsiteY63" fmla="*/ 74894 h 336550"/>
              <a:gd name="connsiteX64" fmla="*/ 210253 w 325438"/>
              <a:gd name="connsiteY64" fmla="*/ 63067 h 336550"/>
              <a:gd name="connsiteX65" fmla="*/ 210253 w 325438"/>
              <a:gd name="connsiteY65" fmla="*/ 38100 h 336550"/>
              <a:gd name="connsiteX66" fmla="*/ 191767 w 325438"/>
              <a:gd name="connsiteY66" fmla="*/ 38100 h 336550"/>
              <a:gd name="connsiteX67" fmla="*/ 191767 w 325438"/>
              <a:gd name="connsiteY67" fmla="*/ 63067 h 336550"/>
              <a:gd name="connsiteX68" fmla="*/ 198369 w 325438"/>
              <a:gd name="connsiteY68" fmla="*/ 74894 h 336550"/>
              <a:gd name="connsiteX69" fmla="*/ 182525 w 325438"/>
              <a:gd name="connsiteY69" fmla="*/ 90662 h 336550"/>
              <a:gd name="connsiteX70" fmla="*/ 166680 w 325438"/>
              <a:gd name="connsiteY70" fmla="*/ 74894 h 336550"/>
              <a:gd name="connsiteX71" fmla="*/ 171962 w 325438"/>
              <a:gd name="connsiteY71" fmla="*/ 63067 h 336550"/>
              <a:gd name="connsiteX72" fmla="*/ 171962 w 325438"/>
              <a:gd name="connsiteY72" fmla="*/ 38100 h 336550"/>
              <a:gd name="connsiteX73" fmla="*/ 153476 w 325438"/>
              <a:gd name="connsiteY73" fmla="*/ 38100 h 336550"/>
              <a:gd name="connsiteX74" fmla="*/ 153476 w 325438"/>
              <a:gd name="connsiteY74" fmla="*/ 63067 h 336550"/>
              <a:gd name="connsiteX75" fmla="*/ 158758 w 325438"/>
              <a:gd name="connsiteY75" fmla="*/ 74894 h 336550"/>
              <a:gd name="connsiteX76" fmla="*/ 142913 w 325438"/>
              <a:gd name="connsiteY76" fmla="*/ 90662 h 336550"/>
              <a:gd name="connsiteX77" fmla="*/ 127069 w 325438"/>
              <a:gd name="connsiteY77" fmla="*/ 74894 h 336550"/>
              <a:gd name="connsiteX78" fmla="*/ 133671 w 325438"/>
              <a:gd name="connsiteY78" fmla="*/ 63067 h 336550"/>
              <a:gd name="connsiteX79" fmla="*/ 133671 w 325438"/>
              <a:gd name="connsiteY79" fmla="*/ 38100 h 336550"/>
              <a:gd name="connsiteX80" fmla="*/ 115186 w 325438"/>
              <a:gd name="connsiteY80" fmla="*/ 38100 h 336550"/>
              <a:gd name="connsiteX81" fmla="*/ 115186 w 325438"/>
              <a:gd name="connsiteY81" fmla="*/ 63067 h 336550"/>
              <a:gd name="connsiteX82" fmla="*/ 120467 w 325438"/>
              <a:gd name="connsiteY82" fmla="*/ 74894 h 336550"/>
              <a:gd name="connsiteX83" fmla="*/ 104623 w 325438"/>
              <a:gd name="connsiteY83" fmla="*/ 90662 h 336550"/>
              <a:gd name="connsiteX84" fmla="*/ 88778 w 325438"/>
              <a:gd name="connsiteY84" fmla="*/ 74894 h 336550"/>
              <a:gd name="connsiteX85" fmla="*/ 94060 w 325438"/>
              <a:gd name="connsiteY85" fmla="*/ 63067 h 336550"/>
              <a:gd name="connsiteX86" fmla="*/ 94060 w 325438"/>
              <a:gd name="connsiteY86" fmla="*/ 38100 h 336550"/>
              <a:gd name="connsiteX87" fmla="*/ 75574 w 325438"/>
              <a:gd name="connsiteY87" fmla="*/ 38100 h 336550"/>
              <a:gd name="connsiteX88" fmla="*/ 75574 w 325438"/>
              <a:gd name="connsiteY88" fmla="*/ 63067 h 336550"/>
              <a:gd name="connsiteX89" fmla="*/ 80856 w 325438"/>
              <a:gd name="connsiteY89" fmla="*/ 74894 h 336550"/>
              <a:gd name="connsiteX90" fmla="*/ 65011 w 325438"/>
              <a:gd name="connsiteY90" fmla="*/ 90662 h 336550"/>
              <a:gd name="connsiteX91" fmla="*/ 49167 w 325438"/>
              <a:gd name="connsiteY91" fmla="*/ 74894 h 336550"/>
              <a:gd name="connsiteX92" fmla="*/ 55769 w 325438"/>
              <a:gd name="connsiteY92" fmla="*/ 63067 h 336550"/>
              <a:gd name="connsiteX93" fmla="*/ 55769 w 325438"/>
              <a:gd name="connsiteY93" fmla="*/ 38100 h 336550"/>
              <a:gd name="connsiteX94" fmla="*/ 49167 w 325438"/>
              <a:gd name="connsiteY94" fmla="*/ 38100 h 336550"/>
              <a:gd name="connsiteX95" fmla="*/ 65315 w 325438"/>
              <a:gd name="connsiteY95" fmla="*/ 4763 h 336550"/>
              <a:gd name="connsiteX96" fmla="*/ 61913 w 325438"/>
              <a:gd name="connsiteY96" fmla="*/ 10110 h 336550"/>
              <a:gd name="connsiteX97" fmla="*/ 61913 w 325438"/>
              <a:gd name="connsiteY97" fmla="*/ 75616 h 336550"/>
              <a:gd name="connsiteX98" fmla="*/ 65315 w 325438"/>
              <a:gd name="connsiteY98" fmla="*/ 80963 h 336550"/>
              <a:gd name="connsiteX99" fmla="*/ 69851 w 325438"/>
              <a:gd name="connsiteY99" fmla="*/ 75616 h 336550"/>
              <a:gd name="connsiteX100" fmla="*/ 69851 w 325438"/>
              <a:gd name="connsiteY100" fmla="*/ 10110 h 336550"/>
              <a:gd name="connsiteX101" fmla="*/ 65315 w 325438"/>
              <a:gd name="connsiteY101" fmla="*/ 4763 h 336550"/>
              <a:gd name="connsiteX102" fmla="*/ 104776 w 325438"/>
              <a:gd name="connsiteY102" fmla="*/ 4763 h 336550"/>
              <a:gd name="connsiteX103" fmla="*/ 100013 w 325438"/>
              <a:gd name="connsiteY103" fmla="*/ 10110 h 336550"/>
              <a:gd name="connsiteX104" fmla="*/ 100013 w 325438"/>
              <a:gd name="connsiteY104" fmla="*/ 75616 h 336550"/>
              <a:gd name="connsiteX105" fmla="*/ 104776 w 325438"/>
              <a:gd name="connsiteY105" fmla="*/ 80963 h 336550"/>
              <a:gd name="connsiteX106" fmla="*/ 109538 w 325438"/>
              <a:gd name="connsiteY106" fmla="*/ 75616 h 336550"/>
              <a:gd name="connsiteX107" fmla="*/ 109538 w 325438"/>
              <a:gd name="connsiteY107" fmla="*/ 10110 h 336550"/>
              <a:gd name="connsiteX108" fmla="*/ 104776 w 325438"/>
              <a:gd name="connsiteY108" fmla="*/ 4763 h 336550"/>
              <a:gd name="connsiteX109" fmla="*/ 142876 w 325438"/>
              <a:gd name="connsiteY109" fmla="*/ 4763 h 336550"/>
              <a:gd name="connsiteX110" fmla="*/ 138113 w 325438"/>
              <a:gd name="connsiteY110" fmla="*/ 10110 h 336550"/>
              <a:gd name="connsiteX111" fmla="*/ 138113 w 325438"/>
              <a:gd name="connsiteY111" fmla="*/ 75616 h 336550"/>
              <a:gd name="connsiteX112" fmla="*/ 142876 w 325438"/>
              <a:gd name="connsiteY112" fmla="*/ 80963 h 336550"/>
              <a:gd name="connsiteX113" fmla="*/ 147638 w 325438"/>
              <a:gd name="connsiteY113" fmla="*/ 75616 h 336550"/>
              <a:gd name="connsiteX114" fmla="*/ 147638 w 325438"/>
              <a:gd name="connsiteY114" fmla="*/ 10110 h 336550"/>
              <a:gd name="connsiteX115" fmla="*/ 142876 w 325438"/>
              <a:gd name="connsiteY115" fmla="*/ 4763 h 336550"/>
              <a:gd name="connsiteX116" fmla="*/ 182563 w 325438"/>
              <a:gd name="connsiteY116" fmla="*/ 4763 h 336550"/>
              <a:gd name="connsiteX117" fmla="*/ 177800 w 325438"/>
              <a:gd name="connsiteY117" fmla="*/ 10110 h 336550"/>
              <a:gd name="connsiteX118" fmla="*/ 177800 w 325438"/>
              <a:gd name="connsiteY118" fmla="*/ 75616 h 336550"/>
              <a:gd name="connsiteX119" fmla="*/ 182563 w 325438"/>
              <a:gd name="connsiteY119" fmla="*/ 80963 h 336550"/>
              <a:gd name="connsiteX120" fmla="*/ 187325 w 325438"/>
              <a:gd name="connsiteY120" fmla="*/ 75616 h 336550"/>
              <a:gd name="connsiteX121" fmla="*/ 187325 w 325438"/>
              <a:gd name="connsiteY121" fmla="*/ 10110 h 336550"/>
              <a:gd name="connsiteX122" fmla="*/ 182563 w 325438"/>
              <a:gd name="connsiteY122" fmla="*/ 4763 h 336550"/>
              <a:gd name="connsiteX123" fmla="*/ 220663 w 325438"/>
              <a:gd name="connsiteY123" fmla="*/ 4763 h 336550"/>
              <a:gd name="connsiteX124" fmla="*/ 215900 w 325438"/>
              <a:gd name="connsiteY124" fmla="*/ 10110 h 336550"/>
              <a:gd name="connsiteX125" fmla="*/ 215900 w 325438"/>
              <a:gd name="connsiteY125" fmla="*/ 75616 h 336550"/>
              <a:gd name="connsiteX126" fmla="*/ 220663 w 325438"/>
              <a:gd name="connsiteY126" fmla="*/ 80963 h 336550"/>
              <a:gd name="connsiteX127" fmla="*/ 225425 w 325438"/>
              <a:gd name="connsiteY127" fmla="*/ 75616 h 336550"/>
              <a:gd name="connsiteX128" fmla="*/ 225425 w 325438"/>
              <a:gd name="connsiteY128" fmla="*/ 10110 h 336550"/>
              <a:gd name="connsiteX129" fmla="*/ 220663 w 325438"/>
              <a:gd name="connsiteY129" fmla="*/ 4763 h 336550"/>
              <a:gd name="connsiteX130" fmla="*/ 260124 w 325438"/>
              <a:gd name="connsiteY130" fmla="*/ 4763 h 336550"/>
              <a:gd name="connsiteX131" fmla="*/ 255588 w 325438"/>
              <a:gd name="connsiteY131" fmla="*/ 10110 h 336550"/>
              <a:gd name="connsiteX132" fmla="*/ 255588 w 325438"/>
              <a:gd name="connsiteY132" fmla="*/ 75616 h 336550"/>
              <a:gd name="connsiteX133" fmla="*/ 260124 w 325438"/>
              <a:gd name="connsiteY133" fmla="*/ 80963 h 336550"/>
              <a:gd name="connsiteX134" fmla="*/ 263526 w 325438"/>
              <a:gd name="connsiteY134" fmla="*/ 75616 h 336550"/>
              <a:gd name="connsiteX135" fmla="*/ 263526 w 325438"/>
              <a:gd name="connsiteY135" fmla="*/ 10110 h 336550"/>
              <a:gd name="connsiteX136" fmla="*/ 260124 w 325438"/>
              <a:gd name="connsiteY136" fmla="*/ 4763 h 336550"/>
              <a:gd name="connsiteX137" fmla="*/ 64823 w 325438"/>
              <a:gd name="connsiteY137" fmla="*/ 0 h 336550"/>
              <a:gd name="connsiteX138" fmla="*/ 75406 w 325438"/>
              <a:gd name="connsiteY138" fmla="*/ 10517 h 336550"/>
              <a:gd name="connsiteX139" fmla="*/ 75406 w 325438"/>
              <a:gd name="connsiteY139" fmla="*/ 14461 h 336550"/>
              <a:gd name="connsiteX140" fmla="*/ 93927 w 325438"/>
              <a:gd name="connsiteY140" fmla="*/ 14461 h 336550"/>
              <a:gd name="connsiteX141" fmla="*/ 93927 w 325438"/>
              <a:gd name="connsiteY141" fmla="*/ 10517 h 336550"/>
              <a:gd name="connsiteX142" fmla="*/ 104511 w 325438"/>
              <a:gd name="connsiteY142" fmla="*/ 0 h 336550"/>
              <a:gd name="connsiteX143" fmla="*/ 115094 w 325438"/>
              <a:gd name="connsiteY143" fmla="*/ 10517 h 336550"/>
              <a:gd name="connsiteX144" fmla="*/ 115094 w 325438"/>
              <a:gd name="connsiteY144" fmla="*/ 14461 h 336550"/>
              <a:gd name="connsiteX145" fmla="*/ 133615 w 325438"/>
              <a:gd name="connsiteY145" fmla="*/ 14461 h 336550"/>
              <a:gd name="connsiteX146" fmla="*/ 133615 w 325438"/>
              <a:gd name="connsiteY146" fmla="*/ 10517 h 336550"/>
              <a:gd name="connsiteX147" fmla="*/ 142875 w 325438"/>
              <a:gd name="connsiteY147" fmla="*/ 0 h 336550"/>
              <a:gd name="connsiteX148" fmla="*/ 153459 w 325438"/>
              <a:gd name="connsiteY148" fmla="*/ 10517 h 336550"/>
              <a:gd name="connsiteX149" fmla="*/ 153459 w 325438"/>
              <a:gd name="connsiteY149" fmla="*/ 14461 h 336550"/>
              <a:gd name="connsiteX150" fmla="*/ 171980 w 325438"/>
              <a:gd name="connsiteY150" fmla="*/ 14461 h 336550"/>
              <a:gd name="connsiteX151" fmla="*/ 171980 w 325438"/>
              <a:gd name="connsiteY151" fmla="*/ 10517 h 336550"/>
              <a:gd name="connsiteX152" fmla="*/ 182563 w 325438"/>
              <a:gd name="connsiteY152" fmla="*/ 0 h 336550"/>
              <a:gd name="connsiteX153" fmla="*/ 191823 w 325438"/>
              <a:gd name="connsiteY153" fmla="*/ 10517 h 336550"/>
              <a:gd name="connsiteX154" fmla="*/ 191823 w 325438"/>
              <a:gd name="connsiteY154" fmla="*/ 14461 h 336550"/>
              <a:gd name="connsiteX155" fmla="*/ 210344 w 325438"/>
              <a:gd name="connsiteY155" fmla="*/ 14461 h 336550"/>
              <a:gd name="connsiteX156" fmla="*/ 210344 w 325438"/>
              <a:gd name="connsiteY156" fmla="*/ 10517 h 336550"/>
              <a:gd name="connsiteX157" fmla="*/ 220927 w 325438"/>
              <a:gd name="connsiteY157" fmla="*/ 0 h 336550"/>
              <a:gd name="connsiteX158" fmla="*/ 231511 w 325438"/>
              <a:gd name="connsiteY158" fmla="*/ 10517 h 336550"/>
              <a:gd name="connsiteX159" fmla="*/ 231511 w 325438"/>
              <a:gd name="connsiteY159" fmla="*/ 14461 h 336550"/>
              <a:gd name="connsiteX160" fmla="*/ 250032 w 325438"/>
              <a:gd name="connsiteY160" fmla="*/ 14461 h 336550"/>
              <a:gd name="connsiteX161" fmla="*/ 250032 w 325438"/>
              <a:gd name="connsiteY161" fmla="*/ 10517 h 336550"/>
              <a:gd name="connsiteX162" fmla="*/ 260615 w 325438"/>
              <a:gd name="connsiteY162" fmla="*/ 0 h 336550"/>
              <a:gd name="connsiteX163" fmla="*/ 269875 w 325438"/>
              <a:gd name="connsiteY163" fmla="*/ 10517 h 336550"/>
              <a:gd name="connsiteX164" fmla="*/ 269875 w 325438"/>
              <a:gd name="connsiteY164" fmla="*/ 14461 h 336550"/>
              <a:gd name="connsiteX165" fmla="*/ 276490 w 325438"/>
              <a:gd name="connsiteY165" fmla="*/ 14461 h 336550"/>
              <a:gd name="connsiteX166" fmla="*/ 325438 w 325438"/>
              <a:gd name="connsiteY166" fmla="*/ 61789 h 336550"/>
              <a:gd name="connsiteX167" fmla="*/ 325438 w 325438"/>
              <a:gd name="connsiteY167" fmla="*/ 289223 h 336550"/>
              <a:gd name="connsiteX168" fmla="*/ 276490 w 325438"/>
              <a:gd name="connsiteY168" fmla="*/ 336550 h 336550"/>
              <a:gd name="connsiteX169" fmla="*/ 48948 w 325438"/>
              <a:gd name="connsiteY169" fmla="*/ 336550 h 336550"/>
              <a:gd name="connsiteX170" fmla="*/ 0 w 325438"/>
              <a:gd name="connsiteY170" fmla="*/ 289223 h 336550"/>
              <a:gd name="connsiteX171" fmla="*/ 0 w 325438"/>
              <a:gd name="connsiteY171" fmla="*/ 61789 h 336550"/>
              <a:gd name="connsiteX172" fmla="*/ 48948 w 325438"/>
              <a:gd name="connsiteY172" fmla="*/ 14461 h 336550"/>
              <a:gd name="connsiteX173" fmla="*/ 55563 w 325438"/>
              <a:gd name="connsiteY173" fmla="*/ 14461 h 336550"/>
              <a:gd name="connsiteX174" fmla="*/ 55563 w 325438"/>
              <a:gd name="connsiteY174" fmla="*/ 10517 h 336550"/>
              <a:gd name="connsiteX175" fmla="*/ 64823 w 325438"/>
              <a:gd name="connsiteY175" fmla="*/ 0 h 33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</a:cxnLst>
            <a:rect l="l" t="t" r="r" b="b"/>
            <a:pathLst>
              <a:path w="325438" h="336550">
                <a:moveTo>
                  <a:pt x="233363" y="249238"/>
                </a:moveTo>
                <a:lnTo>
                  <a:pt x="279401" y="249238"/>
                </a:lnTo>
                <a:lnTo>
                  <a:pt x="279401" y="290513"/>
                </a:lnTo>
                <a:lnTo>
                  <a:pt x="233363" y="290513"/>
                </a:lnTo>
                <a:close/>
                <a:moveTo>
                  <a:pt x="171450" y="249238"/>
                </a:moveTo>
                <a:lnTo>
                  <a:pt x="217488" y="249238"/>
                </a:lnTo>
                <a:lnTo>
                  <a:pt x="217488" y="290513"/>
                </a:lnTo>
                <a:lnTo>
                  <a:pt x="171450" y="290513"/>
                </a:lnTo>
                <a:close/>
                <a:moveTo>
                  <a:pt x="107950" y="249238"/>
                </a:moveTo>
                <a:lnTo>
                  <a:pt x="155575" y="249238"/>
                </a:lnTo>
                <a:lnTo>
                  <a:pt x="155575" y="290513"/>
                </a:lnTo>
                <a:lnTo>
                  <a:pt x="107950" y="290513"/>
                </a:lnTo>
                <a:close/>
                <a:moveTo>
                  <a:pt x="46038" y="249238"/>
                </a:moveTo>
                <a:lnTo>
                  <a:pt x="93663" y="249238"/>
                </a:lnTo>
                <a:lnTo>
                  <a:pt x="93663" y="290513"/>
                </a:lnTo>
                <a:lnTo>
                  <a:pt x="46038" y="290513"/>
                </a:lnTo>
                <a:close/>
                <a:moveTo>
                  <a:pt x="233363" y="195263"/>
                </a:moveTo>
                <a:lnTo>
                  <a:pt x="279401" y="195263"/>
                </a:lnTo>
                <a:lnTo>
                  <a:pt x="279401" y="234951"/>
                </a:lnTo>
                <a:lnTo>
                  <a:pt x="233363" y="234951"/>
                </a:lnTo>
                <a:close/>
                <a:moveTo>
                  <a:pt x="171450" y="195263"/>
                </a:moveTo>
                <a:lnTo>
                  <a:pt x="217488" y="195263"/>
                </a:lnTo>
                <a:lnTo>
                  <a:pt x="217488" y="234951"/>
                </a:lnTo>
                <a:lnTo>
                  <a:pt x="171450" y="234951"/>
                </a:lnTo>
                <a:close/>
                <a:moveTo>
                  <a:pt x="107950" y="195263"/>
                </a:moveTo>
                <a:lnTo>
                  <a:pt x="155575" y="195263"/>
                </a:lnTo>
                <a:lnTo>
                  <a:pt x="155575" y="234951"/>
                </a:lnTo>
                <a:lnTo>
                  <a:pt x="107950" y="234951"/>
                </a:lnTo>
                <a:close/>
                <a:moveTo>
                  <a:pt x="46038" y="195263"/>
                </a:moveTo>
                <a:lnTo>
                  <a:pt x="93663" y="195263"/>
                </a:lnTo>
                <a:lnTo>
                  <a:pt x="93663" y="234951"/>
                </a:lnTo>
                <a:lnTo>
                  <a:pt x="46038" y="234951"/>
                </a:lnTo>
                <a:close/>
                <a:moveTo>
                  <a:pt x="233363" y="139700"/>
                </a:moveTo>
                <a:lnTo>
                  <a:pt x="279401" y="139700"/>
                </a:lnTo>
                <a:lnTo>
                  <a:pt x="279401" y="180975"/>
                </a:lnTo>
                <a:lnTo>
                  <a:pt x="233363" y="180975"/>
                </a:lnTo>
                <a:close/>
                <a:moveTo>
                  <a:pt x="171450" y="139700"/>
                </a:moveTo>
                <a:lnTo>
                  <a:pt x="217488" y="139700"/>
                </a:lnTo>
                <a:lnTo>
                  <a:pt x="217488" y="180975"/>
                </a:lnTo>
                <a:lnTo>
                  <a:pt x="171450" y="180975"/>
                </a:lnTo>
                <a:close/>
                <a:moveTo>
                  <a:pt x="107950" y="139700"/>
                </a:moveTo>
                <a:lnTo>
                  <a:pt x="155575" y="139700"/>
                </a:lnTo>
                <a:lnTo>
                  <a:pt x="155575" y="180975"/>
                </a:lnTo>
                <a:lnTo>
                  <a:pt x="107950" y="180975"/>
                </a:lnTo>
                <a:close/>
                <a:moveTo>
                  <a:pt x="49167" y="38100"/>
                </a:moveTo>
                <a:cubicBezTo>
                  <a:pt x="35963" y="38100"/>
                  <a:pt x="25400" y="48613"/>
                  <a:pt x="25400" y="61753"/>
                </a:cubicBezTo>
                <a:cubicBezTo>
                  <a:pt x="25400" y="61753"/>
                  <a:pt x="25400" y="61753"/>
                  <a:pt x="25400" y="289085"/>
                </a:cubicBezTo>
                <a:cubicBezTo>
                  <a:pt x="25400" y="302226"/>
                  <a:pt x="35963" y="312738"/>
                  <a:pt x="49167" y="312738"/>
                </a:cubicBezTo>
                <a:cubicBezTo>
                  <a:pt x="49167" y="312738"/>
                  <a:pt x="49167" y="312738"/>
                  <a:pt x="276271" y="312738"/>
                </a:cubicBezTo>
                <a:cubicBezTo>
                  <a:pt x="289475" y="312738"/>
                  <a:pt x="300038" y="302226"/>
                  <a:pt x="300038" y="289085"/>
                </a:cubicBezTo>
                <a:cubicBezTo>
                  <a:pt x="300038" y="289085"/>
                  <a:pt x="300038" y="289085"/>
                  <a:pt x="300038" y="61753"/>
                </a:cubicBezTo>
                <a:cubicBezTo>
                  <a:pt x="300038" y="48613"/>
                  <a:pt x="289475" y="38100"/>
                  <a:pt x="276271" y="38100"/>
                </a:cubicBezTo>
                <a:cubicBezTo>
                  <a:pt x="276271" y="38100"/>
                  <a:pt x="276271" y="38100"/>
                  <a:pt x="269669" y="38100"/>
                </a:cubicBezTo>
                <a:cubicBezTo>
                  <a:pt x="269669" y="38100"/>
                  <a:pt x="269669" y="38100"/>
                  <a:pt x="269669" y="63067"/>
                </a:cubicBezTo>
                <a:cubicBezTo>
                  <a:pt x="273631" y="65695"/>
                  <a:pt x="276271" y="70951"/>
                  <a:pt x="276271" y="74894"/>
                </a:cubicBezTo>
                <a:cubicBezTo>
                  <a:pt x="276271" y="84092"/>
                  <a:pt x="268349" y="90662"/>
                  <a:pt x="260427" y="90662"/>
                </a:cubicBezTo>
                <a:cubicBezTo>
                  <a:pt x="251184" y="90662"/>
                  <a:pt x="244582" y="84092"/>
                  <a:pt x="244582" y="74894"/>
                </a:cubicBezTo>
                <a:cubicBezTo>
                  <a:pt x="244582" y="70951"/>
                  <a:pt x="245903" y="65695"/>
                  <a:pt x="249864" y="63067"/>
                </a:cubicBezTo>
                <a:cubicBezTo>
                  <a:pt x="249864" y="63067"/>
                  <a:pt x="249864" y="63067"/>
                  <a:pt x="249864" y="38100"/>
                </a:cubicBezTo>
                <a:cubicBezTo>
                  <a:pt x="249864" y="38100"/>
                  <a:pt x="249864" y="38100"/>
                  <a:pt x="231379" y="38100"/>
                </a:cubicBezTo>
                <a:cubicBezTo>
                  <a:pt x="231379" y="38100"/>
                  <a:pt x="231379" y="38100"/>
                  <a:pt x="231379" y="63067"/>
                </a:cubicBezTo>
                <a:cubicBezTo>
                  <a:pt x="234019" y="65695"/>
                  <a:pt x="236660" y="70951"/>
                  <a:pt x="236660" y="74894"/>
                </a:cubicBezTo>
                <a:cubicBezTo>
                  <a:pt x="236660" y="84092"/>
                  <a:pt x="230058" y="90662"/>
                  <a:pt x="220816" y="90662"/>
                </a:cubicBezTo>
                <a:cubicBezTo>
                  <a:pt x="212893" y="90662"/>
                  <a:pt x="204971" y="84092"/>
                  <a:pt x="204971" y="74894"/>
                </a:cubicBezTo>
                <a:cubicBezTo>
                  <a:pt x="204971" y="70951"/>
                  <a:pt x="207612" y="65695"/>
                  <a:pt x="210253" y="63067"/>
                </a:cubicBezTo>
                <a:cubicBezTo>
                  <a:pt x="210253" y="63067"/>
                  <a:pt x="210253" y="63067"/>
                  <a:pt x="210253" y="38100"/>
                </a:cubicBezTo>
                <a:cubicBezTo>
                  <a:pt x="210253" y="38100"/>
                  <a:pt x="210253" y="38100"/>
                  <a:pt x="191767" y="38100"/>
                </a:cubicBezTo>
                <a:cubicBezTo>
                  <a:pt x="191767" y="38100"/>
                  <a:pt x="191767" y="38100"/>
                  <a:pt x="191767" y="63067"/>
                </a:cubicBezTo>
                <a:cubicBezTo>
                  <a:pt x="195728" y="65695"/>
                  <a:pt x="198369" y="70951"/>
                  <a:pt x="198369" y="74894"/>
                </a:cubicBezTo>
                <a:cubicBezTo>
                  <a:pt x="198369" y="84092"/>
                  <a:pt x="190447" y="90662"/>
                  <a:pt x="182525" y="90662"/>
                </a:cubicBezTo>
                <a:cubicBezTo>
                  <a:pt x="173282" y="90662"/>
                  <a:pt x="166680" y="84092"/>
                  <a:pt x="166680" y="74894"/>
                </a:cubicBezTo>
                <a:cubicBezTo>
                  <a:pt x="166680" y="70951"/>
                  <a:pt x="168001" y="65695"/>
                  <a:pt x="171962" y="63067"/>
                </a:cubicBezTo>
                <a:cubicBezTo>
                  <a:pt x="171962" y="63067"/>
                  <a:pt x="171962" y="63067"/>
                  <a:pt x="171962" y="38100"/>
                </a:cubicBezTo>
                <a:cubicBezTo>
                  <a:pt x="171962" y="38100"/>
                  <a:pt x="171962" y="38100"/>
                  <a:pt x="153476" y="38100"/>
                </a:cubicBezTo>
                <a:cubicBezTo>
                  <a:pt x="153476" y="38100"/>
                  <a:pt x="153476" y="38100"/>
                  <a:pt x="153476" y="63067"/>
                </a:cubicBezTo>
                <a:cubicBezTo>
                  <a:pt x="157438" y="65695"/>
                  <a:pt x="158758" y="70951"/>
                  <a:pt x="158758" y="74894"/>
                </a:cubicBezTo>
                <a:cubicBezTo>
                  <a:pt x="158758" y="84092"/>
                  <a:pt x="152156" y="90662"/>
                  <a:pt x="142913" y="90662"/>
                </a:cubicBezTo>
                <a:cubicBezTo>
                  <a:pt x="134991" y="90662"/>
                  <a:pt x="127069" y="84092"/>
                  <a:pt x="127069" y="74894"/>
                </a:cubicBezTo>
                <a:cubicBezTo>
                  <a:pt x="127069" y="70951"/>
                  <a:pt x="129710" y="65695"/>
                  <a:pt x="133671" y="63067"/>
                </a:cubicBezTo>
                <a:cubicBezTo>
                  <a:pt x="133671" y="63067"/>
                  <a:pt x="133671" y="63067"/>
                  <a:pt x="133671" y="38100"/>
                </a:cubicBezTo>
                <a:cubicBezTo>
                  <a:pt x="133671" y="38100"/>
                  <a:pt x="133671" y="38100"/>
                  <a:pt x="115186" y="38100"/>
                </a:cubicBezTo>
                <a:cubicBezTo>
                  <a:pt x="115186" y="38100"/>
                  <a:pt x="115186" y="38100"/>
                  <a:pt x="115186" y="63067"/>
                </a:cubicBezTo>
                <a:cubicBezTo>
                  <a:pt x="117826" y="65695"/>
                  <a:pt x="120467" y="70951"/>
                  <a:pt x="120467" y="74894"/>
                </a:cubicBezTo>
                <a:cubicBezTo>
                  <a:pt x="120467" y="84092"/>
                  <a:pt x="112545" y="90662"/>
                  <a:pt x="104623" y="90662"/>
                </a:cubicBezTo>
                <a:cubicBezTo>
                  <a:pt x="95380" y="90662"/>
                  <a:pt x="88778" y="84092"/>
                  <a:pt x="88778" y="74894"/>
                </a:cubicBezTo>
                <a:cubicBezTo>
                  <a:pt x="88778" y="70951"/>
                  <a:pt x="91419" y="65695"/>
                  <a:pt x="94060" y="63067"/>
                </a:cubicBezTo>
                <a:cubicBezTo>
                  <a:pt x="94060" y="63067"/>
                  <a:pt x="94060" y="63067"/>
                  <a:pt x="94060" y="38100"/>
                </a:cubicBezTo>
                <a:cubicBezTo>
                  <a:pt x="94060" y="38100"/>
                  <a:pt x="94060" y="38100"/>
                  <a:pt x="75574" y="38100"/>
                </a:cubicBezTo>
                <a:cubicBezTo>
                  <a:pt x="75574" y="38100"/>
                  <a:pt x="75574" y="38100"/>
                  <a:pt x="75574" y="63067"/>
                </a:cubicBezTo>
                <a:cubicBezTo>
                  <a:pt x="79535" y="65695"/>
                  <a:pt x="80856" y="70951"/>
                  <a:pt x="80856" y="74894"/>
                </a:cubicBezTo>
                <a:cubicBezTo>
                  <a:pt x="80856" y="84092"/>
                  <a:pt x="74254" y="90662"/>
                  <a:pt x="65011" y="90662"/>
                </a:cubicBezTo>
                <a:cubicBezTo>
                  <a:pt x="57089" y="90662"/>
                  <a:pt x="49167" y="84092"/>
                  <a:pt x="49167" y="74894"/>
                </a:cubicBezTo>
                <a:cubicBezTo>
                  <a:pt x="49167" y="70951"/>
                  <a:pt x="51808" y="65695"/>
                  <a:pt x="55769" y="63067"/>
                </a:cubicBezTo>
                <a:cubicBezTo>
                  <a:pt x="55769" y="63067"/>
                  <a:pt x="55769" y="63067"/>
                  <a:pt x="55769" y="38100"/>
                </a:cubicBezTo>
                <a:cubicBezTo>
                  <a:pt x="55769" y="38100"/>
                  <a:pt x="55769" y="38100"/>
                  <a:pt x="49167" y="38100"/>
                </a:cubicBezTo>
                <a:close/>
                <a:moveTo>
                  <a:pt x="65315" y="4763"/>
                </a:moveTo>
                <a:cubicBezTo>
                  <a:pt x="63047" y="4763"/>
                  <a:pt x="61913" y="7437"/>
                  <a:pt x="61913" y="10110"/>
                </a:cubicBezTo>
                <a:lnTo>
                  <a:pt x="61913" y="75616"/>
                </a:lnTo>
                <a:cubicBezTo>
                  <a:pt x="61913" y="79626"/>
                  <a:pt x="63047" y="80963"/>
                  <a:pt x="65315" y="80963"/>
                </a:cubicBezTo>
                <a:cubicBezTo>
                  <a:pt x="68717" y="80963"/>
                  <a:pt x="69851" y="79626"/>
                  <a:pt x="69851" y="75616"/>
                </a:cubicBezTo>
                <a:cubicBezTo>
                  <a:pt x="69851" y="75616"/>
                  <a:pt x="69851" y="75616"/>
                  <a:pt x="69851" y="10110"/>
                </a:cubicBezTo>
                <a:cubicBezTo>
                  <a:pt x="69851" y="7437"/>
                  <a:pt x="68717" y="4763"/>
                  <a:pt x="65315" y="4763"/>
                </a:cubicBezTo>
                <a:close/>
                <a:moveTo>
                  <a:pt x="104776" y="4763"/>
                </a:moveTo>
                <a:cubicBezTo>
                  <a:pt x="102394" y="4763"/>
                  <a:pt x="100013" y="7437"/>
                  <a:pt x="100013" y="10110"/>
                </a:cubicBezTo>
                <a:lnTo>
                  <a:pt x="100013" y="75616"/>
                </a:lnTo>
                <a:cubicBezTo>
                  <a:pt x="100013" y="79626"/>
                  <a:pt x="102394" y="80963"/>
                  <a:pt x="104776" y="80963"/>
                </a:cubicBezTo>
                <a:cubicBezTo>
                  <a:pt x="107157" y="80963"/>
                  <a:pt x="109538" y="79626"/>
                  <a:pt x="109538" y="75616"/>
                </a:cubicBezTo>
                <a:cubicBezTo>
                  <a:pt x="109538" y="75616"/>
                  <a:pt x="109538" y="75616"/>
                  <a:pt x="109538" y="10110"/>
                </a:cubicBezTo>
                <a:cubicBezTo>
                  <a:pt x="109538" y="7437"/>
                  <a:pt x="107157" y="4763"/>
                  <a:pt x="104776" y="4763"/>
                </a:cubicBezTo>
                <a:close/>
                <a:moveTo>
                  <a:pt x="142876" y="4763"/>
                </a:moveTo>
                <a:cubicBezTo>
                  <a:pt x="140494" y="4763"/>
                  <a:pt x="138113" y="7437"/>
                  <a:pt x="138113" y="10110"/>
                </a:cubicBezTo>
                <a:lnTo>
                  <a:pt x="138113" y="75616"/>
                </a:lnTo>
                <a:cubicBezTo>
                  <a:pt x="138113" y="79626"/>
                  <a:pt x="140494" y="80963"/>
                  <a:pt x="142876" y="80963"/>
                </a:cubicBezTo>
                <a:cubicBezTo>
                  <a:pt x="145257" y="80963"/>
                  <a:pt x="147638" y="79626"/>
                  <a:pt x="147638" y="75616"/>
                </a:cubicBezTo>
                <a:cubicBezTo>
                  <a:pt x="147638" y="75616"/>
                  <a:pt x="147638" y="75616"/>
                  <a:pt x="147638" y="10110"/>
                </a:cubicBezTo>
                <a:cubicBezTo>
                  <a:pt x="147638" y="7437"/>
                  <a:pt x="145257" y="4763"/>
                  <a:pt x="142876" y="4763"/>
                </a:cubicBezTo>
                <a:close/>
                <a:moveTo>
                  <a:pt x="182563" y="4763"/>
                </a:moveTo>
                <a:cubicBezTo>
                  <a:pt x="180181" y="4763"/>
                  <a:pt x="177800" y="7437"/>
                  <a:pt x="177800" y="10110"/>
                </a:cubicBezTo>
                <a:lnTo>
                  <a:pt x="177800" y="75616"/>
                </a:lnTo>
                <a:cubicBezTo>
                  <a:pt x="177800" y="79626"/>
                  <a:pt x="180181" y="80963"/>
                  <a:pt x="182563" y="80963"/>
                </a:cubicBezTo>
                <a:cubicBezTo>
                  <a:pt x="184944" y="80963"/>
                  <a:pt x="187325" y="79626"/>
                  <a:pt x="187325" y="75616"/>
                </a:cubicBezTo>
                <a:cubicBezTo>
                  <a:pt x="187325" y="75616"/>
                  <a:pt x="187325" y="75616"/>
                  <a:pt x="187325" y="10110"/>
                </a:cubicBezTo>
                <a:cubicBezTo>
                  <a:pt x="187325" y="7437"/>
                  <a:pt x="184944" y="4763"/>
                  <a:pt x="182563" y="4763"/>
                </a:cubicBezTo>
                <a:close/>
                <a:moveTo>
                  <a:pt x="220663" y="4763"/>
                </a:moveTo>
                <a:cubicBezTo>
                  <a:pt x="218281" y="4763"/>
                  <a:pt x="215900" y="7437"/>
                  <a:pt x="215900" y="10110"/>
                </a:cubicBezTo>
                <a:lnTo>
                  <a:pt x="215900" y="75616"/>
                </a:lnTo>
                <a:cubicBezTo>
                  <a:pt x="215900" y="79626"/>
                  <a:pt x="218281" y="80963"/>
                  <a:pt x="220663" y="80963"/>
                </a:cubicBezTo>
                <a:cubicBezTo>
                  <a:pt x="223044" y="80963"/>
                  <a:pt x="225425" y="79626"/>
                  <a:pt x="225425" y="75616"/>
                </a:cubicBezTo>
                <a:cubicBezTo>
                  <a:pt x="225425" y="75616"/>
                  <a:pt x="225425" y="75616"/>
                  <a:pt x="225425" y="10110"/>
                </a:cubicBezTo>
                <a:cubicBezTo>
                  <a:pt x="225425" y="7437"/>
                  <a:pt x="223044" y="4763"/>
                  <a:pt x="220663" y="4763"/>
                </a:cubicBezTo>
                <a:close/>
                <a:moveTo>
                  <a:pt x="260124" y="4763"/>
                </a:moveTo>
                <a:cubicBezTo>
                  <a:pt x="256722" y="4763"/>
                  <a:pt x="255588" y="7437"/>
                  <a:pt x="255588" y="10110"/>
                </a:cubicBezTo>
                <a:lnTo>
                  <a:pt x="255588" y="75616"/>
                </a:lnTo>
                <a:cubicBezTo>
                  <a:pt x="255588" y="79626"/>
                  <a:pt x="256722" y="80963"/>
                  <a:pt x="260124" y="80963"/>
                </a:cubicBezTo>
                <a:cubicBezTo>
                  <a:pt x="262392" y="80963"/>
                  <a:pt x="263526" y="79626"/>
                  <a:pt x="263526" y="75616"/>
                </a:cubicBezTo>
                <a:cubicBezTo>
                  <a:pt x="263526" y="75616"/>
                  <a:pt x="263526" y="75616"/>
                  <a:pt x="263526" y="10110"/>
                </a:cubicBezTo>
                <a:cubicBezTo>
                  <a:pt x="263526" y="7437"/>
                  <a:pt x="262392" y="4763"/>
                  <a:pt x="260124" y="4763"/>
                </a:cubicBezTo>
                <a:close/>
                <a:moveTo>
                  <a:pt x="64823" y="0"/>
                </a:moveTo>
                <a:cubicBezTo>
                  <a:pt x="71438" y="0"/>
                  <a:pt x="75406" y="3944"/>
                  <a:pt x="75406" y="10517"/>
                </a:cubicBezTo>
                <a:cubicBezTo>
                  <a:pt x="75406" y="10517"/>
                  <a:pt x="75406" y="10517"/>
                  <a:pt x="75406" y="14461"/>
                </a:cubicBezTo>
                <a:cubicBezTo>
                  <a:pt x="75406" y="14461"/>
                  <a:pt x="75406" y="14461"/>
                  <a:pt x="93927" y="14461"/>
                </a:cubicBezTo>
                <a:cubicBezTo>
                  <a:pt x="93927" y="14461"/>
                  <a:pt x="93927" y="14461"/>
                  <a:pt x="93927" y="10517"/>
                </a:cubicBezTo>
                <a:cubicBezTo>
                  <a:pt x="93927" y="3944"/>
                  <a:pt x="99219" y="0"/>
                  <a:pt x="104511" y="0"/>
                </a:cubicBezTo>
                <a:cubicBezTo>
                  <a:pt x="109802" y="0"/>
                  <a:pt x="115094" y="3944"/>
                  <a:pt x="115094" y="10517"/>
                </a:cubicBezTo>
                <a:cubicBezTo>
                  <a:pt x="115094" y="10517"/>
                  <a:pt x="115094" y="10517"/>
                  <a:pt x="115094" y="14461"/>
                </a:cubicBezTo>
                <a:cubicBezTo>
                  <a:pt x="115094" y="14461"/>
                  <a:pt x="115094" y="14461"/>
                  <a:pt x="133615" y="14461"/>
                </a:cubicBezTo>
                <a:cubicBezTo>
                  <a:pt x="133615" y="14461"/>
                  <a:pt x="133615" y="14461"/>
                  <a:pt x="133615" y="10517"/>
                </a:cubicBezTo>
                <a:cubicBezTo>
                  <a:pt x="133615" y="3944"/>
                  <a:pt x="137584" y="0"/>
                  <a:pt x="142875" y="0"/>
                </a:cubicBezTo>
                <a:cubicBezTo>
                  <a:pt x="149490" y="0"/>
                  <a:pt x="153459" y="3944"/>
                  <a:pt x="153459" y="10517"/>
                </a:cubicBezTo>
                <a:cubicBezTo>
                  <a:pt x="153459" y="10517"/>
                  <a:pt x="153459" y="10517"/>
                  <a:pt x="153459" y="14461"/>
                </a:cubicBezTo>
                <a:cubicBezTo>
                  <a:pt x="153459" y="14461"/>
                  <a:pt x="153459" y="14461"/>
                  <a:pt x="171980" y="14461"/>
                </a:cubicBezTo>
                <a:cubicBezTo>
                  <a:pt x="171980" y="14461"/>
                  <a:pt x="171980" y="14461"/>
                  <a:pt x="171980" y="10517"/>
                </a:cubicBezTo>
                <a:cubicBezTo>
                  <a:pt x="171980" y="3944"/>
                  <a:pt x="175948" y="0"/>
                  <a:pt x="182563" y="0"/>
                </a:cubicBezTo>
                <a:cubicBezTo>
                  <a:pt x="187855" y="0"/>
                  <a:pt x="191823" y="3944"/>
                  <a:pt x="191823" y="10517"/>
                </a:cubicBezTo>
                <a:cubicBezTo>
                  <a:pt x="191823" y="10517"/>
                  <a:pt x="191823" y="10517"/>
                  <a:pt x="191823" y="14461"/>
                </a:cubicBezTo>
                <a:cubicBezTo>
                  <a:pt x="191823" y="14461"/>
                  <a:pt x="191823" y="14461"/>
                  <a:pt x="210344" y="14461"/>
                </a:cubicBezTo>
                <a:cubicBezTo>
                  <a:pt x="210344" y="14461"/>
                  <a:pt x="210344" y="14461"/>
                  <a:pt x="210344" y="10517"/>
                </a:cubicBezTo>
                <a:cubicBezTo>
                  <a:pt x="210344" y="3944"/>
                  <a:pt x="215636" y="0"/>
                  <a:pt x="220927" y="0"/>
                </a:cubicBezTo>
                <a:cubicBezTo>
                  <a:pt x="226219" y="0"/>
                  <a:pt x="231511" y="3944"/>
                  <a:pt x="231511" y="10517"/>
                </a:cubicBezTo>
                <a:cubicBezTo>
                  <a:pt x="231511" y="10517"/>
                  <a:pt x="231511" y="10517"/>
                  <a:pt x="231511" y="14461"/>
                </a:cubicBezTo>
                <a:cubicBezTo>
                  <a:pt x="231511" y="14461"/>
                  <a:pt x="231511" y="14461"/>
                  <a:pt x="250032" y="14461"/>
                </a:cubicBezTo>
                <a:cubicBezTo>
                  <a:pt x="250032" y="14461"/>
                  <a:pt x="250032" y="14461"/>
                  <a:pt x="250032" y="10517"/>
                </a:cubicBezTo>
                <a:cubicBezTo>
                  <a:pt x="250032" y="3944"/>
                  <a:pt x="254000" y="0"/>
                  <a:pt x="260615" y="0"/>
                </a:cubicBezTo>
                <a:cubicBezTo>
                  <a:pt x="265907" y="0"/>
                  <a:pt x="269875" y="3944"/>
                  <a:pt x="269875" y="10517"/>
                </a:cubicBezTo>
                <a:cubicBezTo>
                  <a:pt x="269875" y="10517"/>
                  <a:pt x="269875" y="10517"/>
                  <a:pt x="269875" y="14461"/>
                </a:cubicBezTo>
                <a:cubicBezTo>
                  <a:pt x="269875" y="14461"/>
                  <a:pt x="269875" y="14461"/>
                  <a:pt x="276490" y="14461"/>
                </a:cubicBezTo>
                <a:cubicBezTo>
                  <a:pt x="302948" y="14461"/>
                  <a:pt x="325438" y="35496"/>
                  <a:pt x="325438" y="61789"/>
                </a:cubicBezTo>
                <a:cubicBezTo>
                  <a:pt x="325438" y="61789"/>
                  <a:pt x="325438" y="61789"/>
                  <a:pt x="325438" y="289223"/>
                </a:cubicBezTo>
                <a:cubicBezTo>
                  <a:pt x="325438" y="315516"/>
                  <a:pt x="302948" y="336550"/>
                  <a:pt x="276490" y="336550"/>
                </a:cubicBezTo>
                <a:cubicBezTo>
                  <a:pt x="276490" y="336550"/>
                  <a:pt x="276490" y="336550"/>
                  <a:pt x="48948" y="336550"/>
                </a:cubicBezTo>
                <a:cubicBezTo>
                  <a:pt x="22490" y="336550"/>
                  <a:pt x="0" y="315516"/>
                  <a:pt x="0" y="289223"/>
                </a:cubicBezTo>
                <a:cubicBezTo>
                  <a:pt x="0" y="289223"/>
                  <a:pt x="0" y="289223"/>
                  <a:pt x="0" y="61789"/>
                </a:cubicBezTo>
                <a:cubicBezTo>
                  <a:pt x="0" y="35496"/>
                  <a:pt x="22490" y="14461"/>
                  <a:pt x="48948" y="14461"/>
                </a:cubicBezTo>
                <a:cubicBezTo>
                  <a:pt x="48948" y="14461"/>
                  <a:pt x="48948" y="14461"/>
                  <a:pt x="55563" y="14461"/>
                </a:cubicBezTo>
                <a:cubicBezTo>
                  <a:pt x="55563" y="14461"/>
                  <a:pt x="55563" y="14461"/>
                  <a:pt x="55563" y="10517"/>
                </a:cubicBezTo>
                <a:cubicBezTo>
                  <a:pt x="55563" y="3944"/>
                  <a:pt x="59531" y="0"/>
                  <a:pt x="6482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defRPr/>
            </a:pPr>
            <a:endParaRPr lang="zh-CN" altLang="en-US" sz="1400" b="1" dirty="0">
              <a:solidFill>
                <a:srgbClr val="00A19A"/>
              </a:solidFill>
              <a:latin typeface="Arial" panose="020B0604020202020204"/>
              <a:sym typeface="Arial" panose="020B0604020202020204" pitchFamily="34" charset="0"/>
            </a:endParaRPr>
          </a:p>
        </p:txBody>
      </p:sp>
      <p:sp>
        <p:nvSpPr>
          <p:cNvPr id="21" name="圆角矩形 2"/>
          <p:cNvSpPr/>
          <p:nvPr/>
        </p:nvSpPr>
        <p:spPr>
          <a:xfrm>
            <a:off x="6648460" y="4064336"/>
            <a:ext cx="1901814" cy="370768"/>
          </a:xfrm>
          <a:prstGeom prst="rect">
            <a:avLst/>
          </a:prstGeom>
          <a:solidFill>
            <a:srgbClr val="E7E7E7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pPr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Arial" panose="020B0604020202020204"/>
                <a:sym typeface="Arial" panose="020B0604020202020204" pitchFamily="34" charset="0"/>
              </a:rPr>
              <a:t>时间：</a:t>
            </a:r>
          </a:p>
        </p:txBody>
      </p:sp>
    </p:spTree>
    <p:extLst>
      <p:ext uri="{BB962C8B-B14F-4D97-AF65-F5344CB8AC3E}">
        <p14:creationId xmlns:p14="http://schemas.microsoft.com/office/powerpoint/2010/main" val="261380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354013"/>
            <a:ext cx="12221026" cy="6503985"/>
            <a:chOff x="0" y="354013"/>
            <a:chExt cx="12221026" cy="6503985"/>
          </a:xfrm>
        </p:grpSpPr>
        <p:sp>
          <p:nvSpPr>
            <p:cNvPr id="11" name="矩形 10"/>
            <p:cNvSpPr/>
            <p:nvPr/>
          </p:nvSpPr>
          <p:spPr>
            <a:xfrm>
              <a:off x="0" y="5109316"/>
              <a:ext cx="6110513" cy="1748682"/>
            </a:xfrm>
            <a:prstGeom prst="rect">
              <a:avLst/>
            </a:prstGeom>
            <a:solidFill>
              <a:srgbClr val="FABE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6110513" y="5109316"/>
              <a:ext cx="6110513" cy="1748682"/>
            </a:xfrm>
            <a:prstGeom prst="rect">
              <a:avLst/>
            </a:prstGeom>
            <a:solidFill>
              <a:srgbClr val="EC16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00125" y="5491839"/>
              <a:ext cx="2327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免费模板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00125" y="5861171"/>
              <a:ext cx="5110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300+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套汇报</a:t>
              </a: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40G-PPT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经典教程</a:t>
              </a: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书籍</a:t>
              </a:r>
              <a:endPara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更多免费模板</a:t>
              </a:r>
              <a:r>
                <a:rPr lang="en-US" altLang="zh-CN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+</a:t>
              </a:r>
              <a:r>
                <a:rPr lang="zh-CN" altLang="en-US" sz="12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图表更新中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6866471" y="5491839"/>
              <a:ext cx="23273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收费服务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866471" y="5851756"/>
              <a:ext cx="5110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专注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汇报类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定制与美化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600+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套精美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模板设计经验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n"/>
              </a:pP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10000+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套精美</a:t>
              </a: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图表设计经验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576645" y="3662820"/>
              <a:ext cx="325061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b="1" spc="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扫一扫 加微信</a:t>
              </a:r>
              <a:r>
                <a:rPr lang="en-US" altLang="zh-CN" b="1" spc="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(</a:t>
              </a:r>
              <a:r>
                <a:rPr lang="zh-CN" altLang="en-US" b="1" spc="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备注</a:t>
              </a:r>
              <a:r>
                <a:rPr lang="en-US" altLang="zh-CN" b="1" spc="3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PPT)</a:t>
              </a:r>
              <a:endParaRPr lang="zh-CN" altLang="en-US" b="1" spc="3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3925488" y="4299736"/>
              <a:ext cx="50551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获取更多精美汇报</a:t>
              </a:r>
              <a:r>
                <a:rPr lang="en-US" altLang="zh-CN" sz="2400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模板与图表</a:t>
              </a: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8577" y="1345156"/>
              <a:ext cx="2183872" cy="2183872"/>
            </a:xfrm>
            <a:prstGeom prst="rect">
              <a:avLst/>
            </a:prstGeom>
          </p:spPr>
        </p:pic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354013"/>
              <a:ext cx="9674225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7938" y="357188"/>
              <a:ext cx="12184062" cy="685800"/>
            </a:xfrm>
            <a:prstGeom prst="rect">
              <a:avLst/>
            </a:prstGeom>
            <a:solidFill>
              <a:srgbClr val="EBE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3175" y="357188"/>
              <a:ext cx="82550" cy="685800"/>
            </a:xfrm>
            <a:prstGeom prst="rect">
              <a:avLst/>
            </a:prstGeom>
            <a:solidFill>
              <a:srgbClr val="EC16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52" t="18765" r="22346" b="25268"/>
            <a:stretch/>
          </p:blipFill>
          <p:spPr>
            <a:xfrm>
              <a:off x="11354947" y="451538"/>
              <a:ext cx="520964" cy="522501"/>
            </a:xfrm>
            <a:prstGeom prst="rect">
              <a:avLst/>
            </a:prstGeom>
          </p:spPr>
        </p:pic>
        <p:grpSp>
          <p:nvGrpSpPr>
            <p:cNvPr id="29" name="组合 28"/>
            <p:cNvGrpSpPr/>
            <p:nvPr/>
          </p:nvGrpSpPr>
          <p:grpSpPr>
            <a:xfrm>
              <a:off x="289364" y="451538"/>
              <a:ext cx="2110496" cy="534726"/>
              <a:chOff x="4061704" y="5425429"/>
              <a:chExt cx="2110496" cy="534726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4061704" y="5425429"/>
                <a:ext cx="20708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专注汇报</a:t>
                </a:r>
                <a:r>
                  <a:rPr lang="en-US" altLang="zh-CN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PPT</a:t>
                </a:r>
                <a:r>
                  <a:rPr lang="zh-CN" altLang="en-US" b="1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设计</a:t>
                </a:r>
                <a:endParaRPr lang="zh-CN" altLang="en-US" b="1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075151" y="5683156"/>
                <a:ext cx="2097049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Focus on report PPT design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54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>
                <a:hlinkClick r:id="rId2"/>
              </a:rPr>
              <a:t>StephenZhu</a:t>
            </a:r>
            <a:r>
              <a:rPr lang="en-US" altLang="zh-CN" dirty="0" smtClean="0"/>
              <a:t>   </a:t>
            </a:r>
            <a:r>
              <a:rPr lang="zh-CN" altLang="en-US" dirty="0" smtClean="0"/>
              <a:t>作品</a:t>
            </a:r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51PPT</a:t>
            </a:r>
            <a:r>
              <a:rPr lang="zh-CN" altLang="en-US" dirty="0" smtClean="0"/>
              <a:t>模板网   </a:t>
            </a:r>
            <a:r>
              <a:rPr lang="en-US" altLang="zh-CN" dirty="0" smtClean="0">
                <a:hlinkClick r:id="rId3"/>
              </a:rPr>
              <a:t>www.51pptmoban.com</a:t>
            </a:r>
            <a:r>
              <a:rPr lang="en-US" altLang="zh-CN" dirty="0" smtClean="0"/>
              <a:t>    </a:t>
            </a:r>
            <a:r>
              <a:rPr lang="zh-CN" altLang="en-US" dirty="0" smtClean="0"/>
              <a:t>授权发布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18444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数据 3"/>
          <p:cNvSpPr/>
          <p:nvPr/>
        </p:nvSpPr>
        <p:spPr>
          <a:xfrm>
            <a:off x="6923565" y="0"/>
            <a:ext cx="5266944" cy="6894347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134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53"/>
              <a:gd name="connsiteX1" fmla="*/ 3134 w 10000"/>
              <a:gd name="connsiteY1" fmla="*/ 0 h 10053"/>
              <a:gd name="connsiteX2" fmla="*/ 10000 w 10000"/>
              <a:gd name="connsiteY2" fmla="*/ 0 h 10053"/>
              <a:gd name="connsiteX3" fmla="*/ 7259 w 10000"/>
              <a:gd name="connsiteY3" fmla="*/ 10053 h 10053"/>
              <a:gd name="connsiteX4" fmla="*/ 0 w 10000"/>
              <a:gd name="connsiteY4" fmla="*/ 10000 h 10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53">
                <a:moveTo>
                  <a:pt x="0" y="10000"/>
                </a:moveTo>
                <a:lnTo>
                  <a:pt x="3134" y="0"/>
                </a:lnTo>
                <a:lnTo>
                  <a:pt x="10000" y="0"/>
                </a:lnTo>
                <a:lnTo>
                  <a:pt x="7259" y="10053"/>
                </a:lnTo>
                <a:lnTo>
                  <a:pt x="0" y="10000"/>
                </a:lnTo>
                <a:close/>
              </a:path>
            </a:pathLst>
          </a:custGeom>
          <a:solidFill>
            <a:srgbClr val="4BC0C4">
              <a:alpha val="78000"/>
            </a:srgbClr>
          </a:solidFill>
          <a:ln>
            <a:solidFill>
              <a:srgbClr val="4BC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流程图: 数据 3"/>
          <p:cNvSpPr/>
          <p:nvPr/>
        </p:nvSpPr>
        <p:spPr>
          <a:xfrm>
            <a:off x="6379900" y="4545217"/>
            <a:ext cx="793215" cy="2312783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3134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53"/>
              <a:gd name="connsiteX1" fmla="*/ 3134 w 10000"/>
              <a:gd name="connsiteY1" fmla="*/ 0 h 10053"/>
              <a:gd name="connsiteX2" fmla="*/ 10000 w 10000"/>
              <a:gd name="connsiteY2" fmla="*/ 0 h 10053"/>
              <a:gd name="connsiteX3" fmla="*/ 7259 w 10000"/>
              <a:gd name="connsiteY3" fmla="*/ 10053 h 10053"/>
              <a:gd name="connsiteX4" fmla="*/ 0 w 10000"/>
              <a:gd name="connsiteY4" fmla="*/ 10000 h 10053"/>
              <a:gd name="connsiteX0" fmla="*/ 0 w 7259"/>
              <a:gd name="connsiteY0" fmla="*/ 10000 h 10053"/>
              <a:gd name="connsiteX1" fmla="*/ 3134 w 7259"/>
              <a:gd name="connsiteY1" fmla="*/ 0 h 10053"/>
              <a:gd name="connsiteX2" fmla="*/ 4051 w 7259"/>
              <a:gd name="connsiteY2" fmla="*/ 0 h 10053"/>
              <a:gd name="connsiteX3" fmla="*/ 7259 w 7259"/>
              <a:gd name="connsiteY3" fmla="*/ 10053 h 10053"/>
              <a:gd name="connsiteX4" fmla="*/ 0 w 7259"/>
              <a:gd name="connsiteY4" fmla="*/ 10000 h 10053"/>
              <a:gd name="connsiteX0" fmla="*/ 0 w 5581"/>
              <a:gd name="connsiteY0" fmla="*/ 9947 h 9982"/>
              <a:gd name="connsiteX1" fmla="*/ 4317 w 5581"/>
              <a:gd name="connsiteY1" fmla="*/ 0 h 9982"/>
              <a:gd name="connsiteX2" fmla="*/ 5581 w 5581"/>
              <a:gd name="connsiteY2" fmla="*/ 0 h 9982"/>
              <a:gd name="connsiteX3" fmla="*/ 975 w 5581"/>
              <a:gd name="connsiteY3" fmla="*/ 9982 h 9982"/>
              <a:gd name="connsiteX4" fmla="*/ 0 w 5581"/>
              <a:gd name="connsiteY4" fmla="*/ 9947 h 9982"/>
              <a:gd name="connsiteX0" fmla="*/ 0 w 9714"/>
              <a:gd name="connsiteY0" fmla="*/ 9983 h 10018"/>
              <a:gd name="connsiteX1" fmla="*/ 7735 w 9714"/>
              <a:gd name="connsiteY1" fmla="*/ 18 h 10018"/>
              <a:gd name="connsiteX2" fmla="*/ 9714 w 9714"/>
              <a:gd name="connsiteY2" fmla="*/ 0 h 10018"/>
              <a:gd name="connsiteX3" fmla="*/ 1747 w 9714"/>
              <a:gd name="connsiteY3" fmla="*/ 10018 h 10018"/>
              <a:gd name="connsiteX4" fmla="*/ 0 w 9714"/>
              <a:gd name="connsiteY4" fmla="*/ 9983 h 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14" h="10018">
                <a:moveTo>
                  <a:pt x="0" y="9983"/>
                </a:moveTo>
                <a:lnTo>
                  <a:pt x="7735" y="18"/>
                </a:lnTo>
                <a:lnTo>
                  <a:pt x="9714" y="0"/>
                </a:lnTo>
                <a:lnTo>
                  <a:pt x="1747" y="10018"/>
                </a:lnTo>
                <a:lnTo>
                  <a:pt x="0" y="9983"/>
                </a:lnTo>
                <a:close/>
              </a:path>
            </a:pathLst>
          </a:custGeom>
          <a:solidFill>
            <a:srgbClr val="4BC0C4"/>
          </a:solidFill>
          <a:ln>
            <a:solidFill>
              <a:srgbClr val="4BC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任意多边形 81"/>
          <p:cNvSpPr/>
          <p:nvPr/>
        </p:nvSpPr>
        <p:spPr>
          <a:xfrm>
            <a:off x="12975" y="1295237"/>
            <a:ext cx="618677" cy="2156707"/>
          </a:xfrm>
          <a:custGeom>
            <a:avLst/>
            <a:gdLst>
              <a:gd name="connsiteX0" fmla="*/ 698683 w 698683"/>
              <a:gd name="connsiteY0" fmla="*/ 0 h 2435606"/>
              <a:gd name="connsiteX1" fmla="*/ 0 w 698683"/>
              <a:gd name="connsiteY1" fmla="*/ 2435606 h 2435606"/>
              <a:gd name="connsiteX2" fmla="*/ 0 w 698683"/>
              <a:gd name="connsiteY2" fmla="*/ 1839150 h 2435606"/>
              <a:gd name="connsiteX3" fmla="*/ 513637 w 698683"/>
              <a:gd name="connsiteY3" fmla="*/ 4666 h 2435606"/>
              <a:gd name="connsiteX4" fmla="*/ 698683 w 698683"/>
              <a:gd name="connsiteY4" fmla="*/ 0 h 2435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683" h="2435606">
                <a:moveTo>
                  <a:pt x="698683" y="0"/>
                </a:moveTo>
                <a:lnTo>
                  <a:pt x="0" y="2435606"/>
                </a:lnTo>
                <a:lnTo>
                  <a:pt x="0" y="1839150"/>
                </a:lnTo>
                <a:lnTo>
                  <a:pt x="513637" y="4666"/>
                </a:lnTo>
                <a:lnTo>
                  <a:pt x="698683" y="0"/>
                </a:lnTo>
                <a:close/>
              </a:path>
            </a:pathLst>
          </a:custGeom>
          <a:solidFill>
            <a:srgbClr val="4BC0C4"/>
          </a:solidFill>
          <a:ln>
            <a:solidFill>
              <a:srgbClr val="4BC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7676363" y="532406"/>
            <a:ext cx="4257741" cy="6309896"/>
            <a:chOff x="8709026" y="995363"/>
            <a:chExt cx="1409700" cy="2089150"/>
          </a:xfrm>
        </p:grpSpPr>
        <p:sp>
          <p:nvSpPr>
            <p:cNvPr id="9" name="Freeform 775"/>
            <p:cNvSpPr>
              <a:spLocks/>
            </p:cNvSpPr>
            <p:nvPr/>
          </p:nvSpPr>
          <p:spPr bwMode="auto">
            <a:xfrm>
              <a:off x="8851901" y="1649413"/>
              <a:ext cx="1112838" cy="779462"/>
            </a:xfrm>
            <a:custGeom>
              <a:avLst/>
              <a:gdLst>
                <a:gd name="T0" fmla="*/ 557 w 557"/>
                <a:gd name="T1" fmla="*/ 172 h 390"/>
                <a:gd name="T2" fmla="*/ 492 w 557"/>
                <a:gd name="T3" fmla="*/ 125 h 390"/>
                <a:gd name="T4" fmla="*/ 389 w 557"/>
                <a:gd name="T5" fmla="*/ 113 h 390"/>
                <a:gd name="T6" fmla="*/ 349 w 557"/>
                <a:gd name="T7" fmla="*/ 74 h 390"/>
                <a:gd name="T8" fmla="*/ 348 w 557"/>
                <a:gd name="T9" fmla="*/ 21 h 390"/>
                <a:gd name="T10" fmla="*/ 313 w 557"/>
                <a:gd name="T11" fmla="*/ 43 h 390"/>
                <a:gd name="T12" fmla="*/ 275 w 557"/>
                <a:gd name="T13" fmla="*/ 43 h 390"/>
                <a:gd name="T14" fmla="*/ 214 w 557"/>
                <a:gd name="T15" fmla="*/ 0 h 390"/>
                <a:gd name="T16" fmla="*/ 211 w 557"/>
                <a:gd name="T17" fmla="*/ 75 h 390"/>
                <a:gd name="T18" fmla="*/ 170 w 557"/>
                <a:gd name="T19" fmla="*/ 113 h 390"/>
                <a:gd name="T20" fmla="*/ 68 w 557"/>
                <a:gd name="T21" fmla="*/ 125 h 390"/>
                <a:gd name="T22" fmla="*/ 1 w 557"/>
                <a:gd name="T23" fmla="*/ 182 h 390"/>
                <a:gd name="T24" fmla="*/ 0 w 557"/>
                <a:gd name="T25" fmla="*/ 186 h 390"/>
                <a:gd name="T26" fmla="*/ 0 w 557"/>
                <a:gd name="T27" fmla="*/ 188 h 390"/>
                <a:gd name="T28" fmla="*/ 0 w 557"/>
                <a:gd name="T29" fmla="*/ 189 h 390"/>
                <a:gd name="T30" fmla="*/ 100 w 557"/>
                <a:gd name="T31" fmla="*/ 271 h 390"/>
                <a:gd name="T32" fmla="*/ 136 w 557"/>
                <a:gd name="T33" fmla="*/ 390 h 390"/>
                <a:gd name="T34" fmla="*/ 424 w 557"/>
                <a:gd name="T35" fmla="*/ 390 h 390"/>
                <a:gd name="T36" fmla="*/ 464 w 557"/>
                <a:gd name="T37" fmla="*/ 262 h 390"/>
                <a:gd name="T38" fmla="*/ 474 w 557"/>
                <a:gd name="T39" fmla="*/ 262 h 390"/>
                <a:gd name="T40" fmla="*/ 557 w 557"/>
                <a:gd name="T41" fmla="*/ 172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57" h="390">
                  <a:moveTo>
                    <a:pt x="557" y="172"/>
                  </a:moveTo>
                  <a:cubicBezTo>
                    <a:pt x="548" y="145"/>
                    <a:pt x="522" y="125"/>
                    <a:pt x="492" y="125"/>
                  </a:cubicBezTo>
                  <a:cubicBezTo>
                    <a:pt x="389" y="113"/>
                    <a:pt x="389" y="113"/>
                    <a:pt x="389" y="113"/>
                  </a:cubicBezTo>
                  <a:cubicBezTo>
                    <a:pt x="370" y="106"/>
                    <a:pt x="353" y="87"/>
                    <a:pt x="349" y="74"/>
                  </a:cubicBezTo>
                  <a:cubicBezTo>
                    <a:pt x="348" y="21"/>
                    <a:pt x="348" y="21"/>
                    <a:pt x="348" y="21"/>
                  </a:cubicBezTo>
                  <a:cubicBezTo>
                    <a:pt x="337" y="30"/>
                    <a:pt x="326" y="35"/>
                    <a:pt x="313" y="43"/>
                  </a:cubicBezTo>
                  <a:cubicBezTo>
                    <a:pt x="307" y="45"/>
                    <a:pt x="283" y="46"/>
                    <a:pt x="275" y="43"/>
                  </a:cubicBezTo>
                  <a:cubicBezTo>
                    <a:pt x="256" y="32"/>
                    <a:pt x="234" y="19"/>
                    <a:pt x="214" y="0"/>
                  </a:cubicBezTo>
                  <a:cubicBezTo>
                    <a:pt x="211" y="75"/>
                    <a:pt x="211" y="75"/>
                    <a:pt x="211" y="75"/>
                  </a:cubicBezTo>
                  <a:cubicBezTo>
                    <a:pt x="206" y="88"/>
                    <a:pt x="189" y="105"/>
                    <a:pt x="170" y="113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34" y="125"/>
                    <a:pt x="6" y="150"/>
                    <a:pt x="1" y="182"/>
                  </a:cubicBezTo>
                  <a:cubicBezTo>
                    <a:pt x="0" y="183"/>
                    <a:pt x="0" y="184"/>
                    <a:pt x="0" y="186"/>
                  </a:cubicBezTo>
                  <a:cubicBezTo>
                    <a:pt x="0" y="186"/>
                    <a:pt x="0" y="187"/>
                    <a:pt x="0" y="188"/>
                  </a:cubicBezTo>
                  <a:cubicBezTo>
                    <a:pt x="0" y="188"/>
                    <a:pt x="0" y="189"/>
                    <a:pt x="0" y="189"/>
                  </a:cubicBezTo>
                  <a:cubicBezTo>
                    <a:pt x="100" y="271"/>
                    <a:pt x="100" y="271"/>
                    <a:pt x="100" y="271"/>
                  </a:cubicBezTo>
                  <a:cubicBezTo>
                    <a:pt x="136" y="390"/>
                    <a:pt x="136" y="390"/>
                    <a:pt x="136" y="390"/>
                  </a:cubicBezTo>
                  <a:cubicBezTo>
                    <a:pt x="424" y="390"/>
                    <a:pt x="424" y="390"/>
                    <a:pt x="424" y="390"/>
                  </a:cubicBezTo>
                  <a:cubicBezTo>
                    <a:pt x="464" y="262"/>
                    <a:pt x="464" y="262"/>
                    <a:pt x="464" y="262"/>
                  </a:cubicBezTo>
                  <a:cubicBezTo>
                    <a:pt x="474" y="262"/>
                    <a:pt x="474" y="262"/>
                    <a:pt x="474" y="262"/>
                  </a:cubicBezTo>
                  <a:lnTo>
                    <a:pt x="557" y="172"/>
                  </a:lnTo>
                  <a:close/>
                </a:path>
              </a:pathLst>
            </a:custGeom>
            <a:solidFill>
              <a:srgbClr val="FCC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Rectangle 776"/>
            <p:cNvSpPr>
              <a:spLocks noChangeArrowheads="1"/>
            </p:cNvSpPr>
            <p:nvPr/>
          </p:nvSpPr>
          <p:spPr bwMode="auto">
            <a:xfrm>
              <a:off x="9228138" y="1936750"/>
              <a:ext cx="346075" cy="638175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777"/>
            <p:cNvSpPr>
              <a:spLocks noEditPoints="1"/>
            </p:cNvSpPr>
            <p:nvPr/>
          </p:nvSpPr>
          <p:spPr bwMode="auto">
            <a:xfrm>
              <a:off x="8709026" y="1843088"/>
              <a:ext cx="1409700" cy="1241425"/>
            </a:xfrm>
            <a:custGeom>
              <a:avLst/>
              <a:gdLst>
                <a:gd name="T0" fmla="*/ 627 w 705"/>
                <a:gd name="T1" fmla="*/ 72 h 621"/>
                <a:gd name="T2" fmla="*/ 563 w 705"/>
                <a:gd name="T3" fmla="*/ 28 h 621"/>
                <a:gd name="T4" fmla="*/ 460 w 705"/>
                <a:gd name="T5" fmla="*/ 16 h 621"/>
                <a:gd name="T6" fmla="*/ 438 w 705"/>
                <a:gd name="T7" fmla="*/ 10 h 621"/>
                <a:gd name="T8" fmla="*/ 353 w 705"/>
                <a:gd name="T9" fmla="*/ 343 h 621"/>
                <a:gd name="T10" fmla="*/ 265 w 705"/>
                <a:gd name="T11" fmla="*/ 0 h 621"/>
                <a:gd name="T12" fmla="*/ 241 w 705"/>
                <a:gd name="T13" fmla="*/ 16 h 621"/>
                <a:gd name="T14" fmla="*/ 139 w 705"/>
                <a:gd name="T15" fmla="*/ 28 h 621"/>
                <a:gd name="T16" fmla="*/ 87 w 705"/>
                <a:gd name="T17" fmla="*/ 52 h 621"/>
                <a:gd name="T18" fmla="*/ 87 w 705"/>
                <a:gd name="T19" fmla="*/ 52 h 621"/>
                <a:gd name="T20" fmla="*/ 83 w 705"/>
                <a:gd name="T21" fmla="*/ 57 h 621"/>
                <a:gd name="T22" fmla="*/ 76 w 705"/>
                <a:gd name="T23" fmla="*/ 70 h 621"/>
                <a:gd name="T24" fmla="*/ 1 w 705"/>
                <a:gd name="T25" fmla="*/ 318 h 621"/>
                <a:gd name="T26" fmla="*/ 125 w 705"/>
                <a:gd name="T27" fmla="*/ 550 h 621"/>
                <a:gd name="T28" fmla="*/ 214 w 705"/>
                <a:gd name="T29" fmla="*/ 544 h 621"/>
                <a:gd name="T30" fmla="*/ 163 w 705"/>
                <a:gd name="T31" fmla="*/ 574 h 621"/>
                <a:gd name="T32" fmla="*/ 163 w 705"/>
                <a:gd name="T33" fmla="*/ 583 h 621"/>
                <a:gd name="T34" fmla="*/ 349 w 705"/>
                <a:gd name="T35" fmla="*/ 621 h 621"/>
                <a:gd name="T36" fmla="*/ 539 w 705"/>
                <a:gd name="T37" fmla="*/ 582 h 621"/>
                <a:gd name="T38" fmla="*/ 538 w 705"/>
                <a:gd name="T39" fmla="*/ 550 h 621"/>
                <a:gd name="T40" fmla="*/ 581 w 705"/>
                <a:gd name="T41" fmla="*/ 539 h 621"/>
                <a:gd name="T42" fmla="*/ 703 w 705"/>
                <a:gd name="T43" fmla="*/ 311 h 621"/>
                <a:gd name="T44" fmla="*/ 627 w 705"/>
                <a:gd name="T45" fmla="*/ 72 h 621"/>
                <a:gd name="T46" fmla="*/ 169 w 705"/>
                <a:gd name="T47" fmla="*/ 471 h 621"/>
                <a:gd name="T48" fmla="*/ 103 w 705"/>
                <a:gd name="T49" fmla="*/ 337 h 621"/>
                <a:gd name="T50" fmla="*/ 157 w 705"/>
                <a:gd name="T51" fmla="*/ 187 h 621"/>
                <a:gd name="T52" fmla="*/ 169 w 705"/>
                <a:gd name="T53" fmla="*/ 470 h 621"/>
                <a:gd name="T54" fmla="*/ 169 w 705"/>
                <a:gd name="T55" fmla="*/ 471 h 621"/>
                <a:gd name="T56" fmla="*/ 533 w 705"/>
                <a:gd name="T57" fmla="*/ 478 h 621"/>
                <a:gd name="T58" fmla="*/ 533 w 705"/>
                <a:gd name="T59" fmla="*/ 464 h 621"/>
                <a:gd name="T60" fmla="*/ 544 w 705"/>
                <a:gd name="T61" fmla="*/ 194 h 621"/>
                <a:gd name="T62" fmla="*/ 603 w 705"/>
                <a:gd name="T63" fmla="*/ 336 h 621"/>
                <a:gd name="T64" fmla="*/ 533 w 705"/>
                <a:gd name="T65" fmla="*/ 478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05" h="621">
                  <a:moveTo>
                    <a:pt x="627" y="72"/>
                  </a:moveTo>
                  <a:cubicBezTo>
                    <a:pt x="617" y="47"/>
                    <a:pt x="592" y="28"/>
                    <a:pt x="563" y="28"/>
                  </a:cubicBezTo>
                  <a:cubicBezTo>
                    <a:pt x="460" y="16"/>
                    <a:pt x="460" y="16"/>
                    <a:pt x="460" y="16"/>
                  </a:cubicBezTo>
                  <a:cubicBezTo>
                    <a:pt x="456" y="14"/>
                    <a:pt x="442" y="12"/>
                    <a:pt x="438" y="10"/>
                  </a:cubicBezTo>
                  <a:cubicBezTo>
                    <a:pt x="353" y="343"/>
                    <a:pt x="353" y="343"/>
                    <a:pt x="353" y="343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58" y="6"/>
                    <a:pt x="250" y="12"/>
                    <a:pt x="241" y="16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18" y="28"/>
                    <a:pt x="99" y="37"/>
                    <a:pt x="87" y="52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6" y="53"/>
                    <a:pt x="84" y="55"/>
                    <a:pt x="83" y="57"/>
                  </a:cubicBezTo>
                  <a:cubicBezTo>
                    <a:pt x="80" y="61"/>
                    <a:pt x="78" y="65"/>
                    <a:pt x="76" y="70"/>
                  </a:cubicBezTo>
                  <a:cubicBezTo>
                    <a:pt x="51" y="119"/>
                    <a:pt x="3" y="257"/>
                    <a:pt x="1" y="318"/>
                  </a:cubicBezTo>
                  <a:cubicBezTo>
                    <a:pt x="0" y="388"/>
                    <a:pt x="89" y="518"/>
                    <a:pt x="125" y="550"/>
                  </a:cubicBezTo>
                  <a:cubicBezTo>
                    <a:pt x="214" y="544"/>
                    <a:pt x="214" y="544"/>
                    <a:pt x="214" y="544"/>
                  </a:cubicBezTo>
                  <a:cubicBezTo>
                    <a:pt x="163" y="574"/>
                    <a:pt x="163" y="574"/>
                    <a:pt x="163" y="574"/>
                  </a:cubicBezTo>
                  <a:cubicBezTo>
                    <a:pt x="163" y="583"/>
                    <a:pt x="163" y="583"/>
                    <a:pt x="163" y="583"/>
                  </a:cubicBezTo>
                  <a:cubicBezTo>
                    <a:pt x="220" y="608"/>
                    <a:pt x="283" y="621"/>
                    <a:pt x="349" y="621"/>
                  </a:cubicBezTo>
                  <a:cubicBezTo>
                    <a:pt x="417" y="621"/>
                    <a:pt x="481" y="607"/>
                    <a:pt x="539" y="582"/>
                  </a:cubicBezTo>
                  <a:cubicBezTo>
                    <a:pt x="538" y="550"/>
                    <a:pt x="538" y="550"/>
                    <a:pt x="538" y="550"/>
                  </a:cubicBezTo>
                  <a:cubicBezTo>
                    <a:pt x="549" y="558"/>
                    <a:pt x="565" y="559"/>
                    <a:pt x="581" y="539"/>
                  </a:cubicBezTo>
                  <a:cubicBezTo>
                    <a:pt x="617" y="507"/>
                    <a:pt x="705" y="382"/>
                    <a:pt x="703" y="311"/>
                  </a:cubicBezTo>
                  <a:cubicBezTo>
                    <a:pt x="702" y="252"/>
                    <a:pt x="653" y="124"/>
                    <a:pt x="627" y="72"/>
                  </a:cubicBezTo>
                  <a:close/>
                  <a:moveTo>
                    <a:pt x="169" y="471"/>
                  </a:moveTo>
                  <a:cubicBezTo>
                    <a:pt x="142" y="426"/>
                    <a:pt x="110" y="352"/>
                    <a:pt x="103" y="337"/>
                  </a:cubicBezTo>
                  <a:cubicBezTo>
                    <a:pt x="91" y="308"/>
                    <a:pt x="124" y="238"/>
                    <a:pt x="157" y="187"/>
                  </a:cubicBezTo>
                  <a:cubicBezTo>
                    <a:pt x="169" y="470"/>
                    <a:pt x="169" y="470"/>
                    <a:pt x="169" y="470"/>
                  </a:cubicBezTo>
                  <a:lnTo>
                    <a:pt x="169" y="471"/>
                  </a:lnTo>
                  <a:close/>
                  <a:moveTo>
                    <a:pt x="533" y="478"/>
                  </a:moveTo>
                  <a:cubicBezTo>
                    <a:pt x="533" y="464"/>
                    <a:pt x="533" y="464"/>
                    <a:pt x="533" y="464"/>
                  </a:cubicBezTo>
                  <a:cubicBezTo>
                    <a:pt x="544" y="194"/>
                    <a:pt x="544" y="194"/>
                    <a:pt x="544" y="194"/>
                  </a:cubicBezTo>
                  <a:cubicBezTo>
                    <a:pt x="572" y="244"/>
                    <a:pt x="603" y="306"/>
                    <a:pt x="603" y="336"/>
                  </a:cubicBezTo>
                  <a:cubicBezTo>
                    <a:pt x="604" y="358"/>
                    <a:pt x="560" y="427"/>
                    <a:pt x="533" y="478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778"/>
            <p:cNvSpPr>
              <a:spLocks/>
            </p:cNvSpPr>
            <p:nvPr/>
          </p:nvSpPr>
          <p:spPr bwMode="auto">
            <a:xfrm>
              <a:off x="9115426" y="1858963"/>
              <a:ext cx="603250" cy="831850"/>
            </a:xfrm>
            <a:custGeom>
              <a:avLst/>
              <a:gdLst>
                <a:gd name="T0" fmla="*/ 302 w 302"/>
                <a:gd name="T1" fmla="*/ 129 h 416"/>
                <a:gd name="T2" fmla="*/ 295 w 302"/>
                <a:gd name="T3" fmla="*/ 12 h 416"/>
                <a:gd name="T4" fmla="*/ 260 w 302"/>
                <a:gd name="T5" fmla="*/ 8 h 416"/>
                <a:gd name="T6" fmla="*/ 246 w 302"/>
                <a:gd name="T7" fmla="*/ 1 h 416"/>
                <a:gd name="T8" fmla="*/ 228 w 302"/>
                <a:gd name="T9" fmla="*/ 25 h 416"/>
                <a:gd name="T10" fmla="*/ 149 w 302"/>
                <a:gd name="T11" fmla="*/ 333 h 416"/>
                <a:gd name="T12" fmla="*/ 71 w 302"/>
                <a:gd name="T13" fmla="*/ 24 h 416"/>
                <a:gd name="T14" fmla="*/ 53 w 302"/>
                <a:gd name="T15" fmla="*/ 0 h 416"/>
                <a:gd name="T16" fmla="*/ 38 w 302"/>
                <a:gd name="T17" fmla="*/ 8 h 416"/>
                <a:gd name="T18" fmla="*/ 6 w 302"/>
                <a:gd name="T19" fmla="*/ 11 h 416"/>
                <a:gd name="T20" fmla="*/ 0 w 302"/>
                <a:gd name="T21" fmla="*/ 128 h 416"/>
                <a:gd name="T22" fmla="*/ 44 w 302"/>
                <a:gd name="T23" fmla="*/ 136 h 416"/>
                <a:gd name="T24" fmla="*/ 35 w 302"/>
                <a:gd name="T25" fmla="*/ 181 h 416"/>
                <a:gd name="T26" fmla="*/ 143 w 302"/>
                <a:gd name="T27" fmla="*/ 389 h 416"/>
                <a:gd name="T28" fmla="*/ 141 w 302"/>
                <a:gd name="T29" fmla="*/ 416 h 416"/>
                <a:gd name="T30" fmla="*/ 267 w 302"/>
                <a:gd name="T31" fmla="*/ 182 h 416"/>
                <a:gd name="T32" fmla="*/ 258 w 302"/>
                <a:gd name="T33" fmla="*/ 137 h 416"/>
                <a:gd name="T34" fmla="*/ 302 w 302"/>
                <a:gd name="T35" fmla="*/ 129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2" h="416">
                  <a:moveTo>
                    <a:pt x="302" y="129"/>
                  </a:moveTo>
                  <a:cubicBezTo>
                    <a:pt x="295" y="12"/>
                    <a:pt x="295" y="12"/>
                    <a:pt x="295" y="12"/>
                  </a:cubicBezTo>
                  <a:cubicBezTo>
                    <a:pt x="260" y="8"/>
                    <a:pt x="260" y="8"/>
                    <a:pt x="260" y="8"/>
                  </a:cubicBezTo>
                  <a:cubicBezTo>
                    <a:pt x="255" y="6"/>
                    <a:pt x="250" y="4"/>
                    <a:pt x="246" y="1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149" y="333"/>
                    <a:pt x="149" y="333"/>
                    <a:pt x="149" y="333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48" y="3"/>
                    <a:pt x="43" y="5"/>
                    <a:pt x="38" y="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35" y="181"/>
                    <a:pt x="35" y="181"/>
                    <a:pt x="35" y="181"/>
                  </a:cubicBezTo>
                  <a:cubicBezTo>
                    <a:pt x="143" y="389"/>
                    <a:pt x="143" y="389"/>
                    <a:pt x="143" y="389"/>
                  </a:cubicBezTo>
                  <a:cubicBezTo>
                    <a:pt x="141" y="416"/>
                    <a:pt x="141" y="416"/>
                    <a:pt x="141" y="416"/>
                  </a:cubicBezTo>
                  <a:cubicBezTo>
                    <a:pt x="267" y="182"/>
                    <a:pt x="267" y="182"/>
                    <a:pt x="267" y="182"/>
                  </a:cubicBezTo>
                  <a:cubicBezTo>
                    <a:pt x="258" y="137"/>
                    <a:pt x="258" y="137"/>
                    <a:pt x="258" y="137"/>
                  </a:cubicBezTo>
                  <a:lnTo>
                    <a:pt x="302" y="129"/>
                  </a:ln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779"/>
            <p:cNvSpPr>
              <a:spLocks/>
            </p:cNvSpPr>
            <p:nvPr/>
          </p:nvSpPr>
          <p:spPr bwMode="auto">
            <a:xfrm>
              <a:off x="9347201" y="1920875"/>
              <a:ext cx="127000" cy="604837"/>
            </a:xfrm>
            <a:custGeom>
              <a:avLst/>
              <a:gdLst>
                <a:gd name="T0" fmla="*/ 0 w 80"/>
                <a:gd name="T1" fmla="*/ 218 h 381"/>
                <a:gd name="T2" fmla="*/ 41 w 80"/>
                <a:gd name="T3" fmla="*/ 381 h 381"/>
                <a:gd name="T4" fmla="*/ 77 w 80"/>
                <a:gd name="T5" fmla="*/ 244 h 381"/>
                <a:gd name="T6" fmla="*/ 55 w 80"/>
                <a:gd name="T7" fmla="*/ 78 h 381"/>
                <a:gd name="T8" fmla="*/ 80 w 80"/>
                <a:gd name="T9" fmla="*/ 42 h 381"/>
                <a:gd name="T10" fmla="*/ 65 w 80"/>
                <a:gd name="T11" fmla="*/ 1 h 381"/>
                <a:gd name="T12" fmla="*/ 14 w 80"/>
                <a:gd name="T13" fmla="*/ 0 h 381"/>
                <a:gd name="T14" fmla="*/ 1 w 80"/>
                <a:gd name="T15" fmla="*/ 43 h 381"/>
                <a:gd name="T16" fmla="*/ 24 w 80"/>
                <a:gd name="T17" fmla="*/ 77 h 381"/>
                <a:gd name="T18" fmla="*/ 0 w 80"/>
                <a:gd name="T19" fmla="*/ 21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381">
                  <a:moveTo>
                    <a:pt x="0" y="218"/>
                  </a:moveTo>
                  <a:lnTo>
                    <a:pt x="41" y="381"/>
                  </a:lnTo>
                  <a:lnTo>
                    <a:pt x="77" y="244"/>
                  </a:lnTo>
                  <a:lnTo>
                    <a:pt x="55" y="78"/>
                  </a:lnTo>
                  <a:lnTo>
                    <a:pt x="80" y="42"/>
                  </a:lnTo>
                  <a:lnTo>
                    <a:pt x="65" y="1"/>
                  </a:lnTo>
                  <a:lnTo>
                    <a:pt x="14" y="0"/>
                  </a:lnTo>
                  <a:lnTo>
                    <a:pt x="1" y="43"/>
                  </a:lnTo>
                  <a:lnTo>
                    <a:pt x="24" y="77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5FA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780"/>
            <p:cNvSpPr>
              <a:spLocks/>
            </p:cNvSpPr>
            <p:nvPr/>
          </p:nvSpPr>
          <p:spPr bwMode="auto">
            <a:xfrm>
              <a:off x="9202738" y="1795463"/>
              <a:ext cx="209550" cy="230187"/>
            </a:xfrm>
            <a:custGeom>
              <a:avLst/>
              <a:gdLst>
                <a:gd name="T0" fmla="*/ 42 w 132"/>
                <a:gd name="T1" fmla="*/ 0 h 145"/>
                <a:gd name="T2" fmla="*/ 132 w 132"/>
                <a:gd name="T3" fmla="*/ 78 h 145"/>
                <a:gd name="T4" fmla="*/ 66 w 132"/>
                <a:gd name="T5" fmla="*/ 145 h 145"/>
                <a:gd name="T6" fmla="*/ 0 w 132"/>
                <a:gd name="T7" fmla="*/ 44 h 145"/>
                <a:gd name="T8" fmla="*/ 42 w 132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5">
                  <a:moveTo>
                    <a:pt x="42" y="0"/>
                  </a:moveTo>
                  <a:lnTo>
                    <a:pt x="132" y="78"/>
                  </a:lnTo>
                  <a:lnTo>
                    <a:pt x="66" y="145"/>
                  </a:lnTo>
                  <a:lnTo>
                    <a:pt x="0" y="44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5" name="Freeform 781"/>
            <p:cNvSpPr>
              <a:spLocks/>
            </p:cNvSpPr>
            <p:nvPr/>
          </p:nvSpPr>
          <p:spPr bwMode="auto">
            <a:xfrm>
              <a:off x="8983663" y="2873375"/>
              <a:ext cx="182563" cy="155575"/>
            </a:xfrm>
            <a:custGeom>
              <a:avLst/>
              <a:gdLst>
                <a:gd name="T0" fmla="*/ 92 w 92"/>
                <a:gd name="T1" fmla="*/ 44 h 78"/>
                <a:gd name="T2" fmla="*/ 92 w 92"/>
                <a:gd name="T3" fmla="*/ 43 h 78"/>
                <a:gd name="T4" fmla="*/ 75 w 92"/>
                <a:gd name="T5" fmla="*/ 17 h 78"/>
                <a:gd name="T6" fmla="*/ 35 w 92"/>
                <a:gd name="T7" fmla="*/ 9 h 78"/>
                <a:gd name="T8" fmla="*/ 6 w 92"/>
                <a:gd name="T9" fmla="*/ 29 h 78"/>
                <a:gd name="T10" fmla="*/ 0 w 92"/>
                <a:gd name="T11" fmla="*/ 56 h 78"/>
                <a:gd name="T12" fmla="*/ 49 w 92"/>
                <a:gd name="T13" fmla="*/ 78 h 78"/>
                <a:gd name="T14" fmla="*/ 92 w 92"/>
                <a:gd name="T15" fmla="*/ 44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78">
                  <a:moveTo>
                    <a:pt x="92" y="44"/>
                  </a:moveTo>
                  <a:cubicBezTo>
                    <a:pt x="92" y="43"/>
                    <a:pt x="92" y="43"/>
                    <a:pt x="92" y="43"/>
                  </a:cubicBezTo>
                  <a:cubicBezTo>
                    <a:pt x="78" y="22"/>
                    <a:pt x="82" y="28"/>
                    <a:pt x="75" y="17"/>
                  </a:cubicBezTo>
                  <a:cubicBezTo>
                    <a:pt x="66" y="4"/>
                    <a:pt x="48" y="0"/>
                    <a:pt x="35" y="9"/>
                  </a:cubicBezTo>
                  <a:cubicBezTo>
                    <a:pt x="3" y="30"/>
                    <a:pt x="8" y="27"/>
                    <a:pt x="6" y="29"/>
                  </a:cubicBezTo>
                  <a:cubicBezTo>
                    <a:pt x="2" y="37"/>
                    <a:pt x="0" y="46"/>
                    <a:pt x="0" y="56"/>
                  </a:cubicBezTo>
                  <a:cubicBezTo>
                    <a:pt x="16" y="64"/>
                    <a:pt x="32" y="71"/>
                    <a:pt x="49" y="78"/>
                  </a:cubicBezTo>
                  <a:cubicBezTo>
                    <a:pt x="67" y="71"/>
                    <a:pt x="82" y="59"/>
                    <a:pt x="92" y="44"/>
                  </a:cubicBezTo>
                  <a:close/>
                </a:path>
              </a:pathLst>
            </a:custGeom>
            <a:solidFill>
              <a:srgbClr val="FCC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6" name="Freeform 782"/>
            <p:cNvSpPr>
              <a:spLocks/>
            </p:cNvSpPr>
            <p:nvPr/>
          </p:nvSpPr>
          <p:spPr bwMode="auto">
            <a:xfrm>
              <a:off x="9412288" y="1795463"/>
              <a:ext cx="209550" cy="230187"/>
            </a:xfrm>
            <a:custGeom>
              <a:avLst/>
              <a:gdLst>
                <a:gd name="T0" fmla="*/ 92 w 132"/>
                <a:gd name="T1" fmla="*/ 0 h 145"/>
                <a:gd name="T2" fmla="*/ 0 w 132"/>
                <a:gd name="T3" fmla="*/ 78 h 145"/>
                <a:gd name="T4" fmla="*/ 67 w 132"/>
                <a:gd name="T5" fmla="*/ 145 h 145"/>
                <a:gd name="T6" fmla="*/ 132 w 132"/>
                <a:gd name="T7" fmla="*/ 44 h 145"/>
                <a:gd name="T8" fmla="*/ 92 w 132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45">
                  <a:moveTo>
                    <a:pt x="92" y="0"/>
                  </a:moveTo>
                  <a:lnTo>
                    <a:pt x="0" y="78"/>
                  </a:lnTo>
                  <a:lnTo>
                    <a:pt x="67" y="145"/>
                  </a:lnTo>
                  <a:lnTo>
                    <a:pt x="132" y="44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783"/>
            <p:cNvSpPr>
              <a:spLocks/>
            </p:cNvSpPr>
            <p:nvPr/>
          </p:nvSpPr>
          <p:spPr bwMode="auto">
            <a:xfrm>
              <a:off x="8961438" y="2851150"/>
              <a:ext cx="141288" cy="117475"/>
            </a:xfrm>
            <a:custGeom>
              <a:avLst/>
              <a:gdLst>
                <a:gd name="T0" fmla="*/ 89 w 89"/>
                <a:gd name="T1" fmla="*/ 19 h 74"/>
                <a:gd name="T2" fmla="*/ 12 w 89"/>
                <a:gd name="T3" fmla="*/ 74 h 74"/>
                <a:gd name="T4" fmla="*/ 0 w 89"/>
                <a:gd name="T5" fmla="*/ 54 h 74"/>
                <a:gd name="T6" fmla="*/ 75 w 89"/>
                <a:gd name="T7" fmla="*/ 0 h 74"/>
                <a:gd name="T8" fmla="*/ 89 w 89"/>
                <a:gd name="T9" fmla="*/ 1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4">
                  <a:moveTo>
                    <a:pt x="89" y="19"/>
                  </a:moveTo>
                  <a:lnTo>
                    <a:pt x="12" y="74"/>
                  </a:lnTo>
                  <a:lnTo>
                    <a:pt x="0" y="54"/>
                  </a:lnTo>
                  <a:lnTo>
                    <a:pt x="75" y="0"/>
                  </a:lnTo>
                  <a:lnTo>
                    <a:pt x="89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784"/>
            <p:cNvSpPr>
              <a:spLocks/>
            </p:cNvSpPr>
            <p:nvPr/>
          </p:nvSpPr>
          <p:spPr bwMode="auto">
            <a:xfrm>
              <a:off x="9080501" y="2836863"/>
              <a:ext cx="147638" cy="206375"/>
            </a:xfrm>
            <a:custGeom>
              <a:avLst/>
              <a:gdLst>
                <a:gd name="T0" fmla="*/ 72 w 74"/>
                <a:gd name="T1" fmla="*/ 0 h 103"/>
                <a:gd name="T2" fmla="*/ 54 w 74"/>
                <a:gd name="T3" fmla="*/ 0 h 103"/>
                <a:gd name="T4" fmla="*/ 56 w 74"/>
                <a:gd name="T5" fmla="*/ 16 h 103"/>
                <a:gd name="T6" fmla="*/ 43 w 74"/>
                <a:gd name="T7" fmla="*/ 62 h 103"/>
                <a:gd name="T8" fmla="*/ 0 w 74"/>
                <a:gd name="T9" fmla="*/ 96 h 103"/>
                <a:gd name="T10" fmla="*/ 24 w 74"/>
                <a:gd name="T11" fmla="*/ 103 h 103"/>
                <a:gd name="T12" fmla="*/ 73 w 74"/>
                <a:gd name="T13" fmla="*/ 16 h 103"/>
                <a:gd name="T14" fmla="*/ 72 w 74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03">
                  <a:moveTo>
                    <a:pt x="7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5" y="5"/>
                    <a:pt x="56" y="11"/>
                    <a:pt x="56" y="16"/>
                  </a:cubicBezTo>
                  <a:cubicBezTo>
                    <a:pt x="56" y="33"/>
                    <a:pt x="52" y="48"/>
                    <a:pt x="43" y="62"/>
                  </a:cubicBezTo>
                  <a:cubicBezTo>
                    <a:pt x="33" y="77"/>
                    <a:pt x="18" y="89"/>
                    <a:pt x="0" y="96"/>
                  </a:cubicBezTo>
                  <a:cubicBezTo>
                    <a:pt x="5" y="97"/>
                    <a:pt x="15" y="101"/>
                    <a:pt x="24" y="103"/>
                  </a:cubicBezTo>
                  <a:cubicBezTo>
                    <a:pt x="54" y="86"/>
                    <a:pt x="74" y="53"/>
                    <a:pt x="73" y="16"/>
                  </a:cubicBezTo>
                  <a:cubicBezTo>
                    <a:pt x="73" y="11"/>
                    <a:pt x="72" y="5"/>
                    <a:pt x="72" y="0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785"/>
            <p:cNvSpPr>
              <a:spLocks/>
            </p:cNvSpPr>
            <p:nvPr/>
          </p:nvSpPr>
          <p:spPr bwMode="auto">
            <a:xfrm>
              <a:off x="9656763" y="2868613"/>
              <a:ext cx="185738" cy="153987"/>
            </a:xfrm>
            <a:custGeom>
              <a:avLst/>
              <a:gdLst>
                <a:gd name="T0" fmla="*/ 85 w 93"/>
                <a:gd name="T1" fmla="*/ 26 h 77"/>
                <a:gd name="T2" fmla="*/ 57 w 93"/>
                <a:gd name="T3" fmla="*/ 8 h 77"/>
                <a:gd name="T4" fmla="*/ 17 w 93"/>
                <a:gd name="T5" fmla="*/ 17 h 77"/>
                <a:gd name="T6" fmla="*/ 0 w 93"/>
                <a:gd name="T7" fmla="*/ 43 h 77"/>
                <a:gd name="T8" fmla="*/ 0 w 93"/>
                <a:gd name="T9" fmla="*/ 44 h 77"/>
                <a:gd name="T10" fmla="*/ 44 w 93"/>
                <a:gd name="T11" fmla="*/ 77 h 77"/>
                <a:gd name="T12" fmla="*/ 93 w 93"/>
                <a:gd name="T13" fmla="*/ 56 h 77"/>
                <a:gd name="T14" fmla="*/ 85 w 93"/>
                <a:gd name="T15" fmla="*/ 2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77">
                  <a:moveTo>
                    <a:pt x="85" y="26"/>
                  </a:moveTo>
                  <a:cubicBezTo>
                    <a:pt x="57" y="8"/>
                    <a:pt x="57" y="8"/>
                    <a:pt x="57" y="8"/>
                  </a:cubicBezTo>
                  <a:cubicBezTo>
                    <a:pt x="44" y="0"/>
                    <a:pt x="26" y="4"/>
                    <a:pt x="17" y="17"/>
                  </a:cubicBezTo>
                  <a:cubicBezTo>
                    <a:pt x="10" y="28"/>
                    <a:pt x="14" y="22"/>
                    <a:pt x="0" y="43"/>
                  </a:cubicBezTo>
                  <a:cubicBezTo>
                    <a:pt x="0" y="43"/>
                    <a:pt x="0" y="44"/>
                    <a:pt x="0" y="44"/>
                  </a:cubicBezTo>
                  <a:cubicBezTo>
                    <a:pt x="10" y="60"/>
                    <a:pt x="26" y="72"/>
                    <a:pt x="44" y="77"/>
                  </a:cubicBezTo>
                  <a:cubicBezTo>
                    <a:pt x="61" y="71"/>
                    <a:pt x="77" y="64"/>
                    <a:pt x="93" y="56"/>
                  </a:cubicBezTo>
                  <a:cubicBezTo>
                    <a:pt x="93" y="47"/>
                    <a:pt x="90" y="30"/>
                    <a:pt x="85" y="26"/>
                  </a:cubicBezTo>
                  <a:close/>
                </a:path>
              </a:pathLst>
            </a:custGeom>
            <a:solidFill>
              <a:srgbClr val="FCC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786"/>
            <p:cNvSpPr>
              <a:spLocks/>
            </p:cNvSpPr>
            <p:nvPr/>
          </p:nvSpPr>
          <p:spPr bwMode="auto">
            <a:xfrm>
              <a:off x="9596438" y="2833688"/>
              <a:ext cx="147638" cy="207962"/>
            </a:xfrm>
            <a:custGeom>
              <a:avLst/>
              <a:gdLst>
                <a:gd name="T0" fmla="*/ 30 w 74"/>
                <a:gd name="T1" fmla="*/ 62 h 104"/>
                <a:gd name="T2" fmla="*/ 17 w 74"/>
                <a:gd name="T3" fmla="*/ 17 h 104"/>
                <a:gd name="T4" fmla="*/ 18 w 74"/>
                <a:gd name="T5" fmla="*/ 0 h 104"/>
                <a:gd name="T6" fmla="*/ 1 w 74"/>
                <a:gd name="T7" fmla="*/ 0 h 104"/>
                <a:gd name="T8" fmla="*/ 0 w 74"/>
                <a:gd name="T9" fmla="*/ 17 h 104"/>
                <a:gd name="T10" fmla="*/ 51 w 74"/>
                <a:gd name="T11" fmla="*/ 104 h 104"/>
                <a:gd name="T12" fmla="*/ 74 w 74"/>
                <a:gd name="T13" fmla="*/ 95 h 104"/>
                <a:gd name="T14" fmla="*/ 30 w 74"/>
                <a:gd name="T15" fmla="*/ 6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104">
                  <a:moveTo>
                    <a:pt x="30" y="62"/>
                  </a:moveTo>
                  <a:cubicBezTo>
                    <a:pt x="22" y="49"/>
                    <a:pt x="17" y="33"/>
                    <a:pt x="17" y="17"/>
                  </a:cubicBezTo>
                  <a:cubicBezTo>
                    <a:pt x="17" y="11"/>
                    <a:pt x="17" y="6"/>
                    <a:pt x="1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0" y="11"/>
                    <a:pt x="0" y="17"/>
                  </a:cubicBezTo>
                  <a:cubicBezTo>
                    <a:pt x="0" y="54"/>
                    <a:pt x="20" y="87"/>
                    <a:pt x="51" y="104"/>
                  </a:cubicBezTo>
                  <a:cubicBezTo>
                    <a:pt x="60" y="100"/>
                    <a:pt x="67" y="98"/>
                    <a:pt x="74" y="95"/>
                  </a:cubicBezTo>
                  <a:cubicBezTo>
                    <a:pt x="56" y="90"/>
                    <a:pt x="40" y="78"/>
                    <a:pt x="30" y="62"/>
                  </a:cubicBezTo>
                  <a:close/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1" name="Freeform 787"/>
            <p:cNvSpPr>
              <a:spLocks/>
            </p:cNvSpPr>
            <p:nvPr/>
          </p:nvSpPr>
          <p:spPr bwMode="auto">
            <a:xfrm>
              <a:off x="9732963" y="2841625"/>
              <a:ext cx="141288" cy="117475"/>
            </a:xfrm>
            <a:custGeom>
              <a:avLst/>
              <a:gdLst>
                <a:gd name="T0" fmla="*/ 0 w 89"/>
                <a:gd name="T1" fmla="*/ 18 h 74"/>
                <a:gd name="T2" fmla="*/ 75 w 89"/>
                <a:gd name="T3" fmla="*/ 74 h 74"/>
                <a:gd name="T4" fmla="*/ 89 w 89"/>
                <a:gd name="T5" fmla="*/ 55 h 74"/>
                <a:gd name="T6" fmla="*/ 14 w 89"/>
                <a:gd name="T7" fmla="*/ 0 h 74"/>
                <a:gd name="T8" fmla="*/ 0 w 89"/>
                <a:gd name="T9" fmla="*/ 1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74">
                  <a:moveTo>
                    <a:pt x="0" y="18"/>
                  </a:moveTo>
                  <a:lnTo>
                    <a:pt x="75" y="74"/>
                  </a:lnTo>
                  <a:lnTo>
                    <a:pt x="89" y="55"/>
                  </a:lnTo>
                  <a:lnTo>
                    <a:pt x="1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2" name="Freeform 788"/>
            <p:cNvSpPr>
              <a:spLocks/>
            </p:cNvSpPr>
            <p:nvPr/>
          </p:nvSpPr>
          <p:spPr bwMode="auto">
            <a:xfrm>
              <a:off x="9274176" y="1652588"/>
              <a:ext cx="274638" cy="123825"/>
            </a:xfrm>
            <a:custGeom>
              <a:avLst/>
              <a:gdLst>
                <a:gd name="T0" fmla="*/ 64 w 137"/>
                <a:gd name="T1" fmla="*/ 28 h 62"/>
                <a:gd name="T2" fmla="*/ 0 w 137"/>
                <a:gd name="T3" fmla="*/ 1 h 62"/>
                <a:gd name="T4" fmla="*/ 0 w 137"/>
                <a:gd name="T5" fmla="*/ 34 h 62"/>
                <a:gd name="T6" fmla="*/ 37 w 137"/>
                <a:gd name="T7" fmla="*/ 57 h 62"/>
                <a:gd name="T8" fmla="*/ 52 w 137"/>
                <a:gd name="T9" fmla="*/ 62 h 62"/>
                <a:gd name="T10" fmla="*/ 92 w 137"/>
                <a:gd name="T11" fmla="*/ 62 h 62"/>
                <a:gd name="T12" fmla="*/ 107 w 137"/>
                <a:gd name="T13" fmla="*/ 58 h 62"/>
                <a:gd name="T14" fmla="*/ 137 w 137"/>
                <a:gd name="T15" fmla="*/ 37 h 62"/>
                <a:gd name="T16" fmla="*/ 137 w 137"/>
                <a:gd name="T17" fmla="*/ 0 h 62"/>
                <a:gd name="T18" fmla="*/ 64 w 137"/>
                <a:gd name="T19" fmla="*/ 2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62">
                  <a:moveTo>
                    <a:pt x="64" y="28"/>
                  </a:moveTo>
                  <a:cubicBezTo>
                    <a:pt x="64" y="28"/>
                    <a:pt x="37" y="20"/>
                    <a:pt x="0" y="1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1" y="41"/>
                    <a:pt x="26" y="51"/>
                    <a:pt x="37" y="57"/>
                  </a:cubicBezTo>
                  <a:cubicBezTo>
                    <a:pt x="42" y="61"/>
                    <a:pt x="52" y="62"/>
                    <a:pt x="52" y="62"/>
                  </a:cubicBezTo>
                  <a:cubicBezTo>
                    <a:pt x="92" y="62"/>
                    <a:pt x="92" y="62"/>
                    <a:pt x="92" y="62"/>
                  </a:cubicBezTo>
                  <a:cubicBezTo>
                    <a:pt x="92" y="62"/>
                    <a:pt x="102" y="61"/>
                    <a:pt x="107" y="58"/>
                  </a:cubicBezTo>
                  <a:cubicBezTo>
                    <a:pt x="116" y="52"/>
                    <a:pt x="126" y="44"/>
                    <a:pt x="137" y="37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98" y="19"/>
                    <a:pt x="64" y="28"/>
                    <a:pt x="64" y="28"/>
                  </a:cubicBezTo>
                  <a:close/>
                </a:path>
              </a:pathLst>
            </a:custGeom>
            <a:solidFill>
              <a:srgbClr val="EA9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789"/>
            <p:cNvSpPr>
              <a:spLocks/>
            </p:cNvSpPr>
            <p:nvPr/>
          </p:nvSpPr>
          <p:spPr bwMode="auto">
            <a:xfrm>
              <a:off x="9110663" y="1049338"/>
              <a:ext cx="592138" cy="698500"/>
            </a:xfrm>
            <a:custGeom>
              <a:avLst/>
              <a:gdLst>
                <a:gd name="T0" fmla="*/ 281 w 296"/>
                <a:gd name="T1" fmla="*/ 157 h 349"/>
                <a:gd name="T2" fmla="*/ 270 w 296"/>
                <a:gd name="T3" fmla="*/ 158 h 349"/>
                <a:gd name="T4" fmla="*/ 266 w 296"/>
                <a:gd name="T5" fmla="*/ 69 h 349"/>
                <a:gd name="T6" fmla="*/ 149 w 296"/>
                <a:gd name="T7" fmla="*/ 0 h 349"/>
                <a:gd name="T8" fmla="*/ 149 w 296"/>
                <a:gd name="T9" fmla="*/ 0 h 349"/>
                <a:gd name="T10" fmla="*/ 149 w 296"/>
                <a:gd name="T11" fmla="*/ 0 h 349"/>
                <a:gd name="T12" fmla="*/ 37 w 296"/>
                <a:gd name="T13" fmla="*/ 69 h 349"/>
                <a:gd name="T14" fmla="*/ 31 w 296"/>
                <a:gd name="T15" fmla="*/ 161 h 349"/>
                <a:gd name="T16" fmla="*/ 15 w 296"/>
                <a:gd name="T17" fmla="*/ 157 h 349"/>
                <a:gd name="T18" fmla="*/ 6 w 296"/>
                <a:gd name="T19" fmla="*/ 199 h 349"/>
                <a:gd name="T20" fmla="*/ 33 w 296"/>
                <a:gd name="T21" fmla="*/ 227 h 349"/>
                <a:gd name="T22" fmla="*/ 37 w 296"/>
                <a:gd name="T23" fmla="*/ 293 h 349"/>
                <a:gd name="T24" fmla="*/ 115 w 296"/>
                <a:gd name="T25" fmla="*/ 345 h 349"/>
                <a:gd name="T26" fmla="*/ 128 w 296"/>
                <a:gd name="T27" fmla="*/ 349 h 349"/>
                <a:gd name="T28" fmla="*/ 169 w 296"/>
                <a:gd name="T29" fmla="*/ 349 h 349"/>
                <a:gd name="T30" fmla="*/ 183 w 296"/>
                <a:gd name="T31" fmla="*/ 345 h 349"/>
                <a:gd name="T32" fmla="*/ 262 w 296"/>
                <a:gd name="T33" fmla="*/ 293 h 349"/>
                <a:gd name="T34" fmla="*/ 267 w 296"/>
                <a:gd name="T35" fmla="*/ 226 h 349"/>
                <a:gd name="T36" fmla="*/ 290 w 296"/>
                <a:gd name="T37" fmla="*/ 199 h 349"/>
                <a:gd name="T38" fmla="*/ 281 w 296"/>
                <a:gd name="T39" fmla="*/ 157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6" h="349">
                  <a:moveTo>
                    <a:pt x="281" y="157"/>
                  </a:moveTo>
                  <a:cubicBezTo>
                    <a:pt x="278" y="156"/>
                    <a:pt x="274" y="156"/>
                    <a:pt x="270" y="158"/>
                  </a:cubicBezTo>
                  <a:cubicBezTo>
                    <a:pt x="272" y="116"/>
                    <a:pt x="271" y="78"/>
                    <a:pt x="266" y="69"/>
                  </a:cubicBezTo>
                  <a:cubicBezTo>
                    <a:pt x="236" y="23"/>
                    <a:pt x="201" y="2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98" y="2"/>
                    <a:pt x="67" y="23"/>
                    <a:pt x="37" y="69"/>
                  </a:cubicBezTo>
                  <a:cubicBezTo>
                    <a:pt x="31" y="78"/>
                    <a:pt x="30" y="118"/>
                    <a:pt x="31" y="161"/>
                  </a:cubicBezTo>
                  <a:cubicBezTo>
                    <a:pt x="26" y="157"/>
                    <a:pt x="20" y="156"/>
                    <a:pt x="15" y="157"/>
                  </a:cubicBezTo>
                  <a:cubicBezTo>
                    <a:pt x="4" y="161"/>
                    <a:pt x="0" y="180"/>
                    <a:pt x="6" y="199"/>
                  </a:cubicBezTo>
                  <a:cubicBezTo>
                    <a:pt x="12" y="215"/>
                    <a:pt x="23" y="227"/>
                    <a:pt x="33" y="227"/>
                  </a:cubicBezTo>
                  <a:cubicBezTo>
                    <a:pt x="35" y="264"/>
                    <a:pt x="37" y="293"/>
                    <a:pt x="37" y="293"/>
                  </a:cubicBezTo>
                  <a:cubicBezTo>
                    <a:pt x="72" y="317"/>
                    <a:pt x="95" y="333"/>
                    <a:pt x="115" y="345"/>
                  </a:cubicBezTo>
                  <a:cubicBezTo>
                    <a:pt x="120" y="348"/>
                    <a:pt x="128" y="349"/>
                    <a:pt x="128" y="349"/>
                  </a:cubicBezTo>
                  <a:cubicBezTo>
                    <a:pt x="169" y="349"/>
                    <a:pt x="169" y="349"/>
                    <a:pt x="169" y="349"/>
                  </a:cubicBezTo>
                  <a:cubicBezTo>
                    <a:pt x="169" y="349"/>
                    <a:pt x="179" y="348"/>
                    <a:pt x="183" y="345"/>
                  </a:cubicBezTo>
                  <a:cubicBezTo>
                    <a:pt x="204" y="333"/>
                    <a:pt x="227" y="317"/>
                    <a:pt x="262" y="293"/>
                  </a:cubicBezTo>
                  <a:cubicBezTo>
                    <a:pt x="262" y="293"/>
                    <a:pt x="264" y="264"/>
                    <a:pt x="267" y="226"/>
                  </a:cubicBezTo>
                  <a:cubicBezTo>
                    <a:pt x="276" y="224"/>
                    <a:pt x="285" y="213"/>
                    <a:pt x="290" y="199"/>
                  </a:cubicBezTo>
                  <a:cubicBezTo>
                    <a:pt x="296" y="180"/>
                    <a:pt x="292" y="161"/>
                    <a:pt x="281" y="157"/>
                  </a:cubicBezTo>
                  <a:close/>
                </a:path>
              </a:pathLst>
            </a:custGeom>
            <a:solidFill>
              <a:srgbClr val="FCC3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790"/>
            <p:cNvSpPr>
              <a:spLocks/>
            </p:cNvSpPr>
            <p:nvPr/>
          </p:nvSpPr>
          <p:spPr bwMode="auto">
            <a:xfrm>
              <a:off x="9458326" y="1296988"/>
              <a:ext cx="152400" cy="82550"/>
            </a:xfrm>
            <a:custGeom>
              <a:avLst/>
              <a:gdLst>
                <a:gd name="T0" fmla="*/ 5 w 76"/>
                <a:gd name="T1" fmla="*/ 19 h 41"/>
                <a:gd name="T2" fmla="*/ 65 w 76"/>
                <a:gd name="T3" fmla="*/ 22 h 41"/>
                <a:gd name="T4" fmla="*/ 42 w 76"/>
                <a:gd name="T5" fmla="*/ 23 h 41"/>
                <a:gd name="T6" fmla="*/ 7 w 76"/>
                <a:gd name="T7" fmla="*/ 25 h 41"/>
                <a:gd name="T8" fmla="*/ 5 w 76"/>
                <a:gd name="T9" fmla="*/ 1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41">
                  <a:moveTo>
                    <a:pt x="5" y="19"/>
                  </a:moveTo>
                  <a:cubicBezTo>
                    <a:pt x="8" y="17"/>
                    <a:pt x="51" y="0"/>
                    <a:pt x="65" y="22"/>
                  </a:cubicBezTo>
                  <a:cubicBezTo>
                    <a:pt x="76" y="41"/>
                    <a:pt x="55" y="22"/>
                    <a:pt x="42" y="23"/>
                  </a:cubicBezTo>
                  <a:cubicBezTo>
                    <a:pt x="25" y="23"/>
                    <a:pt x="20" y="23"/>
                    <a:pt x="7" y="25"/>
                  </a:cubicBezTo>
                  <a:cubicBezTo>
                    <a:pt x="2" y="26"/>
                    <a:pt x="0" y="21"/>
                    <a:pt x="5" y="19"/>
                  </a:cubicBezTo>
                  <a:close/>
                </a:path>
              </a:pathLst>
            </a:custGeom>
            <a:solidFill>
              <a:srgbClr val="663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791"/>
            <p:cNvSpPr>
              <a:spLocks/>
            </p:cNvSpPr>
            <p:nvPr/>
          </p:nvSpPr>
          <p:spPr bwMode="auto">
            <a:xfrm>
              <a:off x="9202738" y="1301750"/>
              <a:ext cx="147638" cy="77787"/>
            </a:xfrm>
            <a:custGeom>
              <a:avLst/>
              <a:gdLst>
                <a:gd name="T0" fmla="*/ 69 w 74"/>
                <a:gd name="T1" fmla="*/ 17 h 39"/>
                <a:gd name="T2" fmla="*/ 11 w 74"/>
                <a:gd name="T3" fmla="*/ 21 h 39"/>
                <a:gd name="T4" fmla="*/ 33 w 74"/>
                <a:gd name="T5" fmla="*/ 21 h 39"/>
                <a:gd name="T6" fmla="*/ 67 w 74"/>
                <a:gd name="T7" fmla="*/ 24 h 39"/>
                <a:gd name="T8" fmla="*/ 69 w 74"/>
                <a:gd name="T9" fmla="*/ 1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9">
                  <a:moveTo>
                    <a:pt x="69" y="17"/>
                  </a:moveTo>
                  <a:cubicBezTo>
                    <a:pt x="66" y="15"/>
                    <a:pt x="24" y="0"/>
                    <a:pt x="11" y="21"/>
                  </a:cubicBezTo>
                  <a:cubicBezTo>
                    <a:pt x="0" y="39"/>
                    <a:pt x="20" y="21"/>
                    <a:pt x="33" y="21"/>
                  </a:cubicBezTo>
                  <a:cubicBezTo>
                    <a:pt x="50" y="21"/>
                    <a:pt x="60" y="23"/>
                    <a:pt x="67" y="24"/>
                  </a:cubicBezTo>
                  <a:cubicBezTo>
                    <a:pt x="72" y="24"/>
                    <a:pt x="74" y="20"/>
                    <a:pt x="69" y="17"/>
                  </a:cubicBezTo>
                  <a:close/>
                </a:path>
              </a:pathLst>
            </a:custGeom>
            <a:solidFill>
              <a:srgbClr val="663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792"/>
            <p:cNvSpPr>
              <a:spLocks/>
            </p:cNvSpPr>
            <p:nvPr/>
          </p:nvSpPr>
          <p:spPr bwMode="auto">
            <a:xfrm>
              <a:off x="9247188" y="1366838"/>
              <a:ext cx="96838" cy="46037"/>
            </a:xfrm>
            <a:custGeom>
              <a:avLst/>
              <a:gdLst>
                <a:gd name="T0" fmla="*/ 49 w 49"/>
                <a:gd name="T1" fmla="*/ 18 h 23"/>
                <a:gd name="T2" fmla="*/ 21 w 49"/>
                <a:gd name="T3" fmla="*/ 23 h 23"/>
                <a:gd name="T4" fmla="*/ 0 w 49"/>
                <a:gd name="T5" fmla="*/ 12 h 23"/>
                <a:gd name="T6" fmla="*/ 21 w 49"/>
                <a:gd name="T7" fmla="*/ 0 h 23"/>
                <a:gd name="T8" fmla="*/ 49 w 49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49" y="18"/>
                  </a:moveTo>
                  <a:cubicBezTo>
                    <a:pt x="35" y="23"/>
                    <a:pt x="29" y="23"/>
                    <a:pt x="21" y="23"/>
                  </a:cubicBezTo>
                  <a:cubicBezTo>
                    <a:pt x="10" y="23"/>
                    <a:pt x="0" y="19"/>
                    <a:pt x="0" y="12"/>
                  </a:cubicBezTo>
                  <a:cubicBezTo>
                    <a:pt x="0" y="5"/>
                    <a:pt x="10" y="0"/>
                    <a:pt x="21" y="0"/>
                  </a:cubicBezTo>
                  <a:cubicBezTo>
                    <a:pt x="33" y="0"/>
                    <a:pt x="48" y="12"/>
                    <a:pt x="49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Oval 793"/>
            <p:cNvSpPr>
              <a:spLocks noChangeArrowheads="1"/>
            </p:cNvSpPr>
            <p:nvPr/>
          </p:nvSpPr>
          <p:spPr bwMode="auto">
            <a:xfrm>
              <a:off x="9269413" y="1366838"/>
              <a:ext cx="42863" cy="46037"/>
            </a:xfrm>
            <a:prstGeom prst="ellipse">
              <a:avLst/>
            </a:prstGeom>
            <a:solidFill>
              <a:srgbClr val="7B9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Oval 794"/>
            <p:cNvSpPr>
              <a:spLocks noChangeArrowheads="1"/>
            </p:cNvSpPr>
            <p:nvPr/>
          </p:nvSpPr>
          <p:spPr bwMode="auto">
            <a:xfrm>
              <a:off x="9277351" y="1374775"/>
              <a:ext cx="26988" cy="3016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Oval 795"/>
            <p:cNvSpPr>
              <a:spLocks noChangeArrowheads="1"/>
            </p:cNvSpPr>
            <p:nvPr/>
          </p:nvSpPr>
          <p:spPr bwMode="auto">
            <a:xfrm>
              <a:off x="9299576" y="1385888"/>
              <a:ext cx="12700" cy="95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796"/>
            <p:cNvSpPr>
              <a:spLocks/>
            </p:cNvSpPr>
            <p:nvPr/>
          </p:nvSpPr>
          <p:spPr bwMode="auto">
            <a:xfrm>
              <a:off x="9239251" y="1360488"/>
              <a:ext cx="104775" cy="42862"/>
            </a:xfrm>
            <a:custGeom>
              <a:avLst/>
              <a:gdLst>
                <a:gd name="T0" fmla="*/ 53 w 53"/>
                <a:gd name="T1" fmla="*/ 21 h 21"/>
                <a:gd name="T2" fmla="*/ 34 w 53"/>
                <a:gd name="T3" fmla="*/ 10 h 21"/>
                <a:gd name="T4" fmla="*/ 5 w 53"/>
                <a:gd name="T5" fmla="*/ 19 h 21"/>
                <a:gd name="T6" fmla="*/ 12 w 53"/>
                <a:gd name="T7" fmla="*/ 5 h 21"/>
                <a:gd name="T8" fmla="*/ 52 w 53"/>
                <a:gd name="T9" fmla="*/ 18 h 21"/>
                <a:gd name="T10" fmla="*/ 53 w 53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1">
                  <a:moveTo>
                    <a:pt x="53" y="21"/>
                  </a:moveTo>
                  <a:cubicBezTo>
                    <a:pt x="53" y="21"/>
                    <a:pt x="49" y="14"/>
                    <a:pt x="34" y="10"/>
                  </a:cubicBezTo>
                  <a:cubicBezTo>
                    <a:pt x="22" y="6"/>
                    <a:pt x="6" y="11"/>
                    <a:pt x="5" y="19"/>
                  </a:cubicBezTo>
                  <a:cubicBezTo>
                    <a:pt x="1" y="16"/>
                    <a:pt x="0" y="9"/>
                    <a:pt x="12" y="5"/>
                  </a:cubicBezTo>
                  <a:cubicBezTo>
                    <a:pt x="26" y="0"/>
                    <a:pt x="42" y="3"/>
                    <a:pt x="52" y="18"/>
                  </a:cubicBezTo>
                  <a:cubicBezTo>
                    <a:pt x="52" y="19"/>
                    <a:pt x="53" y="20"/>
                    <a:pt x="53" y="21"/>
                  </a:cubicBezTo>
                  <a:close/>
                </a:path>
              </a:pathLst>
            </a:custGeom>
            <a:solidFill>
              <a:srgbClr val="EA9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797"/>
            <p:cNvSpPr>
              <a:spLocks/>
            </p:cNvSpPr>
            <p:nvPr/>
          </p:nvSpPr>
          <p:spPr bwMode="auto">
            <a:xfrm>
              <a:off x="9466263" y="1366838"/>
              <a:ext cx="98425" cy="46037"/>
            </a:xfrm>
            <a:custGeom>
              <a:avLst/>
              <a:gdLst>
                <a:gd name="T0" fmla="*/ 0 w 49"/>
                <a:gd name="T1" fmla="*/ 18 h 23"/>
                <a:gd name="T2" fmla="*/ 27 w 49"/>
                <a:gd name="T3" fmla="*/ 23 h 23"/>
                <a:gd name="T4" fmla="*/ 49 w 49"/>
                <a:gd name="T5" fmla="*/ 13 h 23"/>
                <a:gd name="T6" fmla="*/ 28 w 49"/>
                <a:gd name="T7" fmla="*/ 0 h 23"/>
                <a:gd name="T8" fmla="*/ 0 w 49"/>
                <a:gd name="T9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23">
                  <a:moveTo>
                    <a:pt x="0" y="18"/>
                  </a:moveTo>
                  <a:cubicBezTo>
                    <a:pt x="14" y="23"/>
                    <a:pt x="19" y="23"/>
                    <a:pt x="27" y="23"/>
                  </a:cubicBezTo>
                  <a:cubicBezTo>
                    <a:pt x="39" y="23"/>
                    <a:pt x="49" y="20"/>
                    <a:pt x="49" y="13"/>
                  </a:cubicBezTo>
                  <a:cubicBezTo>
                    <a:pt x="49" y="6"/>
                    <a:pt x="39" y="0"/>
                    <a:pt x="28" y="0"/>
                  </a:cubicBezTo>
                  <a:cubicBezTo>
                    <a:pt x="16" y="0"/>
                    <a:pt x="2" y="12"/>
                    <a:pt x="0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Oval 798"/>
            <p:cNvSpPr>
              <a:spLocks noChangeArrowheads="1"/>
            </p:cNvSpPr>
            <p:nvPr/>
          </p:nvSpPr>
          <p:spPr bwMode="auto">
            <a:xfrm>
              <a:off x="9498013" y="1366838"/>
              <a:ext cx="44450" cy="46037"/>
            </a:xfrm>
            <a:prstGeom prst="ellipse">
              <a:avLst/>
            </a:prstGeom>
            <a:solidFill>
              <a:srgbClr val="7B9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Oval 799"/>
            <p:cNvSpPr>
              <a:spLocks noChangeArrowheads="1"/>
            </p:cNvSpPr>
            <p:nvPr/>
          </p:nvSpPr>
          <p:spPr bwMode="auto">
            <a:xfrm>
              <a:off x="9505951" y="1374775"/>
              <a:ext cx="28575" cy="3016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Oval 800"/>
            <p:cNvSpPr>
              <a:spLocks noChangeArrowheads="1"/>
            </p:cNvSpPr>
            <p:nvPr/>
          </p:nvSpPr>
          <p:spPr bwMode="auto">
            <a:xfrm>
              <a:off x="9528176" y="1382713"/>
              <a:ext cx="14288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801"/>
            <p:cNvSpPr>
              <a:spLocks/>
            </p:cNvSpPr>
            <p:nvPr/>
          </p:nvSpPr>
          <p:spPr bwMode="auto">
            <a:xfrm>
              <a:off x="9466263" y="1360488"/>
              <a:ext cx="106363" cy="42862"/>
            </a:xfrm>
            <a:custGeom>
              <a:avLst/>
              <a:gdLst>
                <a:gd name="T0" fmla="*/ 0 w 53"/>
                <a:gd name="T1" fmla="*/ 21 h 21"/>
                <a:gd name="T2" fmla="*/ 20 w 53"/>
                <a:gd name="T3" fmla="*/ 10 h 21"/>
                <a:gd name="T4" fmla="*/ 48 w 53"/>
                <a:gd name="T5" fmla="*/ 19 h 21"/>
                <a:gd name="T6" fmla="*/ 40 w 53"/>
                <a:gd name="T7" fmla="*/ 5 h 21"/>
                <a:gd name="T8" fmla="*/ 2 w 53"/>
                <a:gd name="T9" fmla="*/ 18 h 21"/>
                <a:gd name="T10" fmla="*/ 0 w 53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1">
                  <a:moveTo>
                    <a:pt x="0" y="21"/>
                  </a:moveTo>
                  <a:cubicBezTo>
                    <a:pt x="0" y="21"/>
                    <a:pt x="4" y="14"/>
                    <a:pt x="20" y="10"/>
                  </a:cubicBezTo>
                  <a:cubicBezTo>
                    <a:pt x="31" y="6"/>
                    <a:pt x="48" y="11"/>
                    <a:pt x="48" y="19"/>
                  </a:cubicBezTo>
                  <a:cubicBezTo>
                    <a:pt x="53" y="16"/>
                    <a:pt x="52" y="9"/>
                    <a:pt x="40" y="5"/>
                  </a:cubicBezTo>
                  <a:cubicBezTo>
                    <a:pt x="27" y="0"/>
                    <a:pt x="11" y="3"/>
                    <a:pt x="2" y="18"/>
                  </a:cubicBezTo>
                  <a:cubicBezTo>
                    <a:pt x="1" y="19"/>
                    <a:pt x="0" y="20"/>
                    <a:pt x="0" y="21"/>
                  </a:cubicBezTo>
                  <a:close/>
                </a:path>
              </a:pathLst>
            </a:custGeom>
            <a:solidFill>
              <a:srgbClr val="EA9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802"/>
            <p:cNvSpPr>
              <a:spLocks/>
            </p:cNvSpPr>
            <p:nvPr/>
          </p:nvSpPr>
          <p:spPr bwMode="auto">
            <a:xfrm>
              <a:off x="9358313" y="1506538"/>
              <a:ext cx="92075" cy="34925"/>
            </a:xfrm>
            <a:custGeom>
              <a:avLst/>
              <a:gdLst>
                <a:gd name="T0" fmla="*/ 32 w 46"/>
                <a:gd name="T1" fmla="*/ 10 h 17"/>
                <a:gd name="T2" fmla="*/ 14 w 46"/>
                <a:gd name="T3" fmla="*/ 10 h 17"/>
                <a:gd name="T4" fmla="*/ 1 w 46"/>
                <a:gd name="T5" fmla="*/ 0 h 17"/>
                <a:gd name="T6" fmla="*/ 0 w 46"/>
                <a:gd name="T7" fmla="*/ 6 h 17"/>
                <a:gd name="T8" fmla="*/ 18 w 46"/>
                <a:gd name="T9" fmla="*/ 17 h 17"/>
                <a:gd name="T10" fmla="*/ 28 w 46"/>
                <a:gd name="T11" fmla="*/ 17 h 17"/>
                <a:gd name="T12" fmla="*/ 46 w 46"/>
                <a:gd name="T13" fmla="*/ 6 h 17"/>
                <a:gd name="T14" fmla="*/ 45 w 46"/>
                <a:gd name="T15" fmla="*/ 0 h 17"/>
                <a:gd name="T16" fmla="*/ 32 w 46"/>
                <a:gd name="T17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7">
                  <a:moveTo>
                    <a:pt x="32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8" y="10"/>
                    <a:pt x="3" y="6"/>
                    <a:pt x="1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14"/>
                    <a:pt x="10" y="17"/>
                    <a:pt x="1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35" y="17"/>
                    <a:pt x="46" y="14"/>
                    <a:pt x="46" y="6"/>
                  </a:cubicBezTo>
                  <a:cubicBezTo>
                    <a:pt x="46" y="4"/>
                    <a:pt x="46" y="2"/>
                    <a:pt x="45" y="0"/>
                  </a:cubicBezTo>
                  <a:cubicBezTo>
                    <a:pt x="43" y="6"/>
                    <a:pt x="38" y="10"/>
                    <a:pt x="32" y="10"/>
                  </a:cubicBezTo>
                  <a:close/>
                </a:path>
              </a:pathLst>
            </a:custGeom>
            <a:solidFill>
              <a:srgbClr val="EA9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803"/>
            <p:cNvSpPr>
              <a:spLocks/>
            </p:cNvSpPr>
            <p:nvPr/>
          </p:nvSpPr>
          <p:spPr bwMode="auto">
            <a:xfrm>
              <a:off x="9124951" y="1374775"/>
              <a:ext cx="41275" cy="90487"/>
            </a:xfrm>
            <a:custGeom>
              <a:avLst/>
              <a:gdLst>
                <a:gd name="T0" fmla="*/ 0 w 21"/>
                <a:gd name="T1" fmla="*/ 8 h 45"/>
                <a:gd name="T2" fmla="*/ 7 w 21"/>
                <a:gd name="T3" fmla="*/ 1 h 45"/>
                <a:gd name="T4" fmla="*/ 19 w 21"/>
                <a:gd name="T5" fmla="*/ 25 h 45"/>
                <a:gd name="T6" fmla="*/ 19 w 21"/>
                <a:gd name="T7" fmla="*/ 42 h 45"/>
                <a:gd name="T8" fmla="*/ 8 w 21"/>
                <a:gd name="T9" fmla="*/ 11 h 45"/>
                <a:gd name="T10" fmla="*/ 0 w 21"/>
                <a:gd name="T11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5">
                  <a:moveTo>
                    <a:pt x="0" y="8"/>
                  </a:moveTo>
                  <a:cubicBezTo>
                    <a:pt x="0" y="7"/>
                    <a:pt x="3" y="0"/>
                    <a:pt x="7" y="1"/>
                  </a:cubicBezTo>
                  <a:cubicBezTo>
                    <a:pt x="13" y="3"/>
                    <a:pt x="16" y="14"/>
                    <a:pt x="19" y="25"/>
                  </a:cubicBezTo>
                  <a:cubicBezTo>
                    <a:pt x="21" y="36"/>
                    <a:pt x="20" y="45"/>
                    <a:pt x="19" y="42"/>
                  </a:cubicBezTo>
                  <a:cubicBezTo>
                    <a:pt x="17" y="37"/>
                    <a:pt x="15" y="24"/>
                    <a:pt x="8" y="11"/>
                  </a:cubicBezTo>
                  <a:cubicBezTo>
                    <a:pt x="4" y="3"/>
                    <a:pt x="1" y="20"/>
                    <a:pt x="0" y="8"/>
                  </a:cubicBezTo>
                  <a:close/>
                </a:path>
              </a:pathLst>
            </a:custGeom>
            <a:solidFill>
              <a:srgbClr val="EA9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804"/>
            <p:cNvSpPr>
              <a:spLocks/>
            </p:cNvSpPr>
            <p:nvPr/>
          </p:nvSpPr>
          <p:spPr bwMode="auto">
            <a:xfrm>
              <a:off x="9647238" y="1374775"/>
              <a:ext cx="41275" cy="90487"/>
            </a:xfrm>
            <a:custGeom>
              <a:avLst/>
              <a:gdLst>
                <a:gd name="T0" fmla="*/ 21 w 21"/>
                <a:gd name="T1" fmla="*/ 8 h 45"/>
                <a:gd name="T2" fmla="*/ 14 w 21"/>
                <a:gd name="T3" fmla="*/ 1 h 45"/>
                <a:gd name="T4" fmla="*/ 2 w 21"/>
                <a:gd name="T5" fmla="*/ 25 h 45"/>
                <a:gd name="T6" fmla="*/ 2 w 21"/>
                <a:gd name="T7" fmla="*/ 42 h 45"/>
                <a:gd name="T8" fmla="*/ 13 w 21"/>
                <a:gd name="T9" fmla="*/ 11 h 45"/>
                <a:gd name="T10" fmla="*/ 21 w 21"/>
                <a:gd name="T11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5">
                  <a:moveTo>
                    <a:pt x="21" y="8"/>
                  </a:moveTo>
                  <a:cubicBezTo>
                    <a:pt x="21" y="7"/>
                    <a:pt x="18" y="0"/>
                    <a:pt x="14" y="1"/>
                  </a:cubicBezTo>
                  <a:cubicBezTo>
                    <a:pt x="9" y="3"/>
                    <a:pt x="5" y="14"/>
                    <a:pt x="2" y="25"/>
                  </a:cubicBezTo>
                  <a:cubicBezTo>
                    <a:pt x="0" y="36"/>
                    <a:pt x="1" y="45"/>
                    <a:pt x="2" y="42"/>
                  </a:cubicBezTo>
                  <a:cubicBezTo>
                    <a:pt x="4" y="37"/>
                    <a:pt x="6" y="24"/>
                    <a:pt x="13" y="11"/>
                  </a:cubicBezTo>
                  <a:cubicBezTo>
                    <a:pt x="17" y="3"/>
                    <a:pt x="20" y="20"/>
                    <a:pt x="21" y="8"/>
                  </a:cubicBezTo>
                  <a:close/>
                </a:path>
              </a:pathLst>
            </a:custGeom>
            <a:solidFill>
              <a:srgbClr val="EA9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805"/>
            <p:cNvSpPr>
              <a:spLocks/>
            </p:cNvSpPr>
            <p:nvPr/>
          </p:nvSpPr>
          <p:spPr bwMode="auto">
            <a:xfrm>
              <a:off x="9148763" y="995363"/>
              <a:ext cx="531813" cy="460375"/>
            </a:xfrm>
            <a:custGeom>
              <a:avLst/>
              <a:gdLst>
                <a:gd name="T0" fmla="*/ 223 w 266"/>
                <a:gd name="T1" fmla="*/ 34 h 230"/>
                <a:gd name="T2" fmla="*/ 58 w 266"/>
                <a:gd name="T3" fmla="*/ 24 h 230"/>
                <a:gd name="T4" fmla="*/ 1 w 266"/>
                <a:gd name="T5" fmla="*/ 83 h 230"/>
                <a:gd name="T6" fmla="*/ 2 w 266"/>
                <a:gd name="T7" fmla="*/ 184 h 230"/>
                <a:gd name="T8" fmla="*/ 11 w 266"/>
                <a:gd name="T9" fmla="*/ 187 h 230"/>
                <a:gd name="T10" fmla="*/ 18 w 266"/>
                <a:gd name="T11" fmla="*/ 219 h 230"/>
                <a:gd name="T12" fmla="*/ 25 w 266"/>
                <a:gd name="T13" fmla="*/ 169 h 230"/>
                <a:gd name="T14" fmla="*/ 105 w 266"/>
                <a:gd name="T15" fmla="*/ 89 h 230"/>
                <a:gd name="T16" fmla="*/ 67 w 266"/>
                <a:gd name="T17" fmla="*/ 122 h 230"/>
                <a:gd name="T18" fmla="*/ 145 w 266"/>
                <a:gd name="T19" fmla="*/ 100 h 230"/>
                <a:gd name="T20" fmla="*/ 145 w 266"/>
                <a:gd name="T21" fmla="*/ 118 h 230"/>
                <a:gd name="T22" fmla="*/ 201 w 266"/>
                <a:gd name="T23" fmla="*/ 98 h 230"/>
                <a:gd name="T24" fmla="*/ 230 w 266"/>
                <a:gd name="T25" fmla="*/ 120 h 230"/>
                <a:gd name="T26" fmla="*/ 238 w 266"/>
                <a:gd name="T27" fmla="*/ 230 h 230"/>
                <a:gd name="T28" fmla="*/ 254 w 266"/>
                <a:gd name="T29" fmla="*/ 184 h 230"/>
                <a:gd name="T30" fmla="*/ 257 w 266"/>
                <a:gd name="T31" fmla="*/ 184 h 230"/>
                <a:gd name="T32" fmla="*/ 259 w 266"/>
                <a:gd name="T33" fmla="*/ 149 h 230"/>
                <a:gd name="T34" fmla="*/ 223 w 266"/>
                <a:gd name="T35" fmla="*/ 34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6" h="230">
                  <a:moveTo>
                    <a:pt x="223" y="34"/>
                  </a:moveTo>
                  <a:cubicBezTo>
                    <a:pt x="203" y="0"/>
                    <a:pt x="93" y="14"/>
                    <a:pt x="58" y="24"/>
                  </a:cubicBezTo>
                  <a:cubicBezTo>
                    <a:pt x="23" y="34"/>
                    <a:pt x="0" y="53"/>
                    <a:pt x="1" y="83"/>
                  </a:cubicBezTo>
                  <a:cubicBezTo>
                    <a:pt x="2" y="109"/>
                    <a:pt x="2" y="168"/>
                    <a:pt x="2" y="184"/>
                  </a:cubicBezTo>
                  <a:cubicBezTo>
                    <a:pt x="5" y="184"/>
                    <a:pt x="8" y="185"/>
                    <a:pt x="11" y="187"/>
                  </a:cubicBezTo>
                  <a:cubicBezTo>
                    <a:pt x="18" y="219"/>
                    <a:pt x="18" y="219"/>
                    <a:pt x="18" y="219"/>
                  </a:cubicBezTo>
                  <a:cubicBezTo>
                    <a:pt x="25" y="169"/>
                    <a:pt x="25" y="169"/>
                    <a:pt x="25" y="169"/>
                  </a:cubicBezTo>
                  <a:cubicBezTo>
                    <a:pt x="25" y="169"/>
                    <a:pt x="10" y="72"/>
                    <a:pt x="105" y="89"/>
                  </a:cubicBezTo>
                  <a:cubicBezTo>
                    <a:pt x="92" y="97"/>
                    <a:pt x="67" y="122"/>
                    <a:pt x="67" y="122"/>
                  </a:cubicBezTo>
                  <a:cubicBezTo>
                    <a:pt x="67" y="122"/>
                    <a:pt x="123" y="109"/>
                    <a:pt x="145" y="100"/>
                  </a:cubicBezTo>
                  <a:cubicBezTo>
                    <a:pt x="167" y="92"/>
                    <a:pt x="145" y="118"/>
                    <a:pt x="145" y="118"/>
                  </a:cubicBezTo>
                  <a:cubicBezTo>
                    <a:pt x="145" y="118"/>
                    <a:pt x="187" y="103"/>
                    <a:pt x="201" y="98"/>
                  </a:cubicBezTo>
                  <a:cubicBezTo>
                    <a:pt x="214" y="93"/>
                    <a:pt x="227" y="97"/>
                    <a:pt x="230" y="120"/>
                  </a:cubicBezTo>
                  <a:cubicBezTo>
                    <a:pt x="232" y="143"/>
                    <a:pt x="238" y="230"/>
                    <a:pt x="238" y="230"/>
                  </a:cubicBezTo>
                  <a:cubicBezTo>
                    <a:pt x="254" y="184"/>
                    <a:pt x="254" y="184"/>
                    <a:pt x="254" y="184"/>
                  </a:cubicBezTo>
                  <a:cubicBezTo>
                    <a:pt x="255" y="184"/>
                    <a:pt x="256" y="184"/>
                    <a:pt x="257" y="184"/>
                  </a:cubicBezTo>
                  <a:cubicBezTo>
                    <a:pt x="258" y="174"/>
                    <a:pt x="258" y="163"/>
                    <a:pt x="259" y="149"/>
                  </a:cubicBezTo>
                  <a:cubicBezTo>
                    <a:pt x="266" y="11"/>
                    <a:pt x="237" y="59"/>
                    <a:pt x="223" y="34"/>
                  </a:cubicBezTo>
                  <a:close/>
                </a:path>
              </a:pathLst>
            </a:custGeom>
            <a:solidFill>
              <a:srgbClr val="663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806"/>
            <p:cNvSpPr>
              <a:spLocks/>
            </p:cNvSpPr>
            <p:nvPr/>
          </p:nvSpPr>
          <p:spPr bwMode="auto">
            <a:xfrm>
              <a:off x="9340851" y="1604963"/>
              <a:ext cx="125413" cy="30162"/>
            </a:xfrm>
            <a:custGeom>
              <a:avLst/>
              <a:gdLst>
                <a:gd name="T0" fmla="*/ 0 w 63"/>
                <a:gd name="T1" fmla="*/ 0 h 15"/>
                <a:gd name="T2" fmla="*/ 12 w 63"/>
                <a:gd name="T3" fmla="*/ 15 h 15"/>
                <a:gd name="T4" fmla="*/ 52 w 63"/>
                <a:gd name="T5" fmla="*/ 15 h 15"/>
                <a:gd name="T6" fmla="*/ 63 w 63"/>
                <a:gd name="T7" fmla="*/ 0 h 15"/>
                <a:gd name="T8" fmla="*/ 0 w 6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15">
                  <a:moveTo>
                    <a:pt x="0" y="0"/>
                  </a:moveTo>
                  <a:cubicBezTo>
                    <a:pt x="1" y="5"/>
                    <a:pt x="8" y="15"/>
                    <a:pt x="12" y="15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6" y="15"/>
                    <a:pt x="62" y="5"/>
                    <a:pt x="6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A8C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807"/>
            <p:cNvSpPr>
              <a:spLocks/>
            </p:cNvSpPr>
            <p:nvPr/>
          </p:nvSpPr>
          <p:spPr bwMode="auto">
            <a:xfrm>
              <a:off x="9324976" y="1589088"/>
              <a:ext cx="160338" cy="23812"/>
            </a:xfrm>
            <a:custGeom>
              <a:avLst/>
              <a:gdLst>
                <a:gd name="T0" fmla="*/ 58 w 80"/>
                <a:gd name="T1" fmla="*/ 10 h 12"/>
                <a:gd name="T2" fmla="*/ 18 w 80"/>
                <a:gd name="T3" fmla="*/ 10 h 12"/>
                <a:gd name="T4" fmla="*/ 1 w 80"/>
                <a:gd name="T5" fmla="*/ 3 h 12"/>
                <a:gd name="T6" fmla="*/ 4 w 80"/>
                <a:gd name="T7" fmla="*/ 3 h 12"/>
                <a:gd name="T8" fmla="*/ 16 w 80"/>
                <a:gd name="T9" fmla="*/ 4 h 12"/>
                <a:gd name="T10" fmla="*/ 38 w 80"/>
                <a:gd name="T11" fmla="*/ 4 h 12"/>
                <a:gd name="T12" fmla="*/ 60 w 80"/>
                <a:gd name="T13" fmla="*/ 4 h 12"/>
                <a:gd name="T14" fmla="*/ 75 w 80"/>
                <a:gd name="T15" fmla="*/ 6 h 12"/>
                <a:gd name="T16" fmla="*/ 79 w 80"/>
                <a:gd name="T17" fmla="*/ 6 h 12"/>
                <a:gd name="T18" fmla="*/ 58 w 80"/>
                <a:gd name="T1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" h="12">
                  <a:moveTo>
                    <a:pt x="58" y="10"/>
                  </a:moveTo>
                  <a:cubicBezTo>
                    <a:pt x="50" y="9"/>
                    <a:pt x="22" y="10"/>
                    <a:pt x="18" y="10"/>
                  </a:cubicBezTo>
                  <a:cubicBezTo>
                    <a:pt x="7" y="10"/>
                    <a:pt x="0" y="4"/>
                    <a:pt x="1" y="3"/>
                  </a:cubicBezTo>
                  <a:cubicBezTo>
                    <a:pt x="1" y="1"/>
                    <a:pt x="3" y="1"/>
                    <a:pt x="4" y="3"/>
                  </a:cubicBezTo>
                  <a:cubicBezTo>
                    <a:pt x="5" y="5"/>
                    <a:pt x="12" y="4"/>
                    <a:pt x="16" y="4"/>
                  </a:cubicBezTo>
                  <a:cubicBezTo>
                    <a:pt x="34" y="0"/>
                    <a:pt x="30" y="4"/>
                    <a:pt x="38" y="4"/>
                  </a:cubicBezTo>
                  <a:cubicBezTo>
                    <a:pt x="47" y="4"/>
                    <a:pt x="44" y="0"/>
                    <a:pt x="60" y="4"/>
                  </a:cubicBezTo>
                  <a:cubicBezTo>
                    <a:pt x="65" y="5"/>
                    <a:pt x="73" y="7"/>
                    <a:pt x="75" y="6"/>
                  </a:cubicBezTo>
                  <a:cubicBezTo>
                    <a:pt x="77" y="5"/>
                    <a:pt x="79" y="4"/>
                    <a:pt x="79" y="6"/>
                  </a:cubicBezTo>
                  <a:cubicBezTo>
                    <a:pt x="80" y="7"/>
                    <a:pt x="72" y="12"/>
                    <a:pt x="58" y="10"/>
                  </a:cubicBezTo>
                  <a:close/>
                </a:path>
              </a:pathLst>
            </a:custGeom>
            <a:solidFill>
              <a:srgbClr val="D873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79" name="任意多边形 78"/>
          <p:cNvSpPr/>
          <p:nvPr/>
        </p:nvSpPr>
        <p:spPr>
          <a:xfrm>
            <a:off x="11602595" y="2377689"/>
            <a:ext cx="470811" cy="1721315"/>
          </a:xfrm>
          <a:custGeom>
            <a:avLst/>
            <a:gdLst>
              <a:gd name="connsiteX0" fmla="*/ 587759 w 587759"/>
              <a:gd name="connsiteY0" fmla="*/ 0 h 2148886"/>
              <a:gd name="connsiteX1" fmla="*/ 587759 w 587759"/>
              <a:gd name="connsiteY1" fmla="*/ 566513 h 2148886"/>
              <a:gd name="connsiteX2" fmla="*/ 142655 w 587759"/>
              <a:gd name="connsiteY2" fmla="*/ 2148886 h 2148886"/>
              <a:gd name="connsiteX3" fmla="*/ 0 w 587759"/>
              <a:gd name="connsiteY3" fmla="*/ 2140806 h 2148886"/>
              <a:gd name="connsiteX4" fmla="*/ 587759 w 587759"/>
              <a:gd name="connsiteY4" fmla="*/ 0 h 214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759" h="2148886">
                <a:moveTo>
                  <a:pt x="587759" y="0"/>
                </a:moveTo>
                <a:lnTo>
                  <a:pt x="587759" y="566513"/>
                </a:lnTo>
                <a:lnTo>
                  <a:pt x="142655" y="2148886"/>
                </a:lnTo>
                <a:lnTo>
                  <a:pt x="0" y="2140806"/>
                </a:lnTo>
                <a:lnTo>
                  <a:pt x="587759" y="0"/>
                </a:lnTo>
                <a:close/>
              </a:path>
            </a:pathLst>
          </a:custGeom>
          <a:solidFill>
            <a:srgbClr val="4BC0C4"/>
          </a:solidFill>
          <a:ln>
            <a:solidFill>
              <a:srgbClr val="4BC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721586" y="3599212"/>
            <a:ext cx="54920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 smtClean="0">
                <a:latin typeface="+mj-ea"/>
                <a:ea typeface="+mj-ea"/>
              </a:rPr>
              <a:t>LOREM IPSUM DOLOR SIT AMET, CONSECTETUR ADIPISICING ELIT</a:t>
            </a:r>
            <a:endParaRPr lang="zh-CN" altLang="en-US" sz="1200" dirty="0">
              <a:latin typeface="+mj-ea"/>
              <a:ea typeface="+mj-ea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679570" y="2106595"/>
            <a:ext cx="50706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latin typeface="+mj-ea"/>
                <a:ea typeface="+mj-ea"/>
              </a:rPr>
              <a:t>6000+</a:t>
            </a:r>
            <a:r>
              <a:rPr lang="zh-CN" altLang="en-US" sz="4800" b="1" dirty="0" smtClean="0">
                <a:latin typeface="+mj-ea"/>
                <a:ea typeface="+mj-ea"/>
              </a:rPr>
              <a:t>套</a:t>
            </a:r>
            <a:endParaRPr lang="en-US" altLang="zh-CN" sz="4800" b="1" dirty="0" smtClean="0">
              <a:latin typeface="+mj-ea"/>
              <a:ea typeface="+mj-ea"/>
            </a:endParaRPr>
          </a:p>
          <a:p>
            <a:r>
              <a:rPr lang="zh-CN" altLang="en-US" sz="4800" b="1" dirty="0" smtClean="0">
                <a:latin typeface="+mj-ea"/>
                <a:ea typeface="+mj-ea"/>
              </a:rPr>
              <a:t>精美关系</a:t>
            </a:r>
            <a:r>
              <a:rPr lang="en-US" altLang="zh-CN" sz="4800" b="1" dirty="0" smtClean="0">
                <a:latin typeface="+mj-ea"/>
                <a:ea typeface="+mj-ea"/>
              </a:rPr>
              <a:t>PPT</a:t>
            </a:r>
            <a:r>
              <a:rPr lang="zh-CN" altLang="en-US" sz="4800" b="1" dirty="0">
                <a:latin typeface="+mj-ea"/>
                <a:ea typeface="+mj-ea"/>
              </a:rPr>
              <a:t>图表</a:t>
            </a:r>
          </a:p>
        </p:txBody>
      </p:sp>
      <p:grpSp>
        <p:nvGrpSpPr>
          <p:cNvPr id="88" name="组合 87"/>
          <p:cNvGrpSpPr/>
          <p:nvPr/>
        </p:nvGrpSpPr>
        <p:grpSpPr>
          <a:xfrm>
            <a:off x="839702" y="4046944"/>
            <a:ext cx="282424" cy="282424"/>
            <a:chOff x="4530324" y="2961150"/>
            <a:chExt cx="748877" cy="748877"/>
          </a:xfrm>
        </p:grpSpPr>
        <p:sp>
          <p:nvSpPr>
            <p:cNvPr id="89" name="椭圆 88"/>
            <p:cNvSpPr/>
            <p:nvPr/>
          </p:nvSpPr>
          <p:spPr>
            <a:xfrm>
              <a:off x="4530324" y="2961150"/>
              <a:ext cx="748877" cy="748877"/>
            </a:xfrm>
            <a:prstGeom prst="ellipse">
              <a:avLst/>
            </a:prstGeom>
            <a:solidFill>
              <a:srgbClr val="4BC0C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ppt-open-file-format-with-pie-chart_28957"/>
            <p:cNvSpPr>
              <a:spLocks noChangeAspect="1"/>
            </p:cNvSpPr>
            <p:nvPr/>
          </p:nvSpPr>
          <p:spPr bwMode="auto">
            <a:xfrm>
              <a:off x="4736029" y="3137046"/>
              <a:ext cx="382530" cy="397084"/>
            </a:xfrm>
            <a:custGeom>
              <a:avLst/>
              <a:gdLst>
                <a:gd name="connsiteX0" fmla="*/ 75651 w 584211"/>
                <a:gd name="connsiteY0" fmla="*/ 264077 h 606439"/>
                <a:gd name="connsiteX1" fmla="*/ 94628 w 584211"/>
                <a:gd name="connsiteY1" fmla="*/ 280685 h 606439"/>
                <a:gd name="connsiteX2" fmla="*/ 73707 w 584211"/>
                <a:gd name="connsiteY2" fmla="*/ 299621 h 606439"/>
                <a:gd name="connsiteX3" fmla="*/ 65696 w 584211"/>
                <a:gd name="connsiteY3" fmla="*/ 298923 h 606439"/>
                <a:gd name="connsiteX4" fmla="*/ 65696 w 584211"/>
                <a:gd name="connsiteY4" fmla="*/ 265241 h 606439"/>
                <a:gd name="connsiteX5" fmla="*/ 75651 w 584211"/>
                <a:gd name="connsiteY5" fmla="*/ 264077 h 606439"/>
                <a:gd name="connsiteX6" fmla="*/ 171759 w 584211"/>
                <a:gd name="connsiteY6" fmla="*/ 262383 h 606439"/>
                <a:gd name="connsiteX7" fmla="*/ 192503 w 584211"/>
                <a:gd name="connsiteY7" fmla="*/ 279767 h 606439"/>
                <a:gd name="connsiteX8" fmla="*/ 169739 w 584211"/>
                <a:gd name="connsiteY8" fmla="*/ 299479 h 606439"/>
                <a:gd name="connsiteX9" fmla="*/ 160960 w 584211"/>
                <a:gd name="connsiteY9" fmla="*/ 298781 h 606439"/>
                <a:gd name="connsiteX10" fmla="*/ 160960 w 584211"/>
                <a:gd name="connsiteY10" fmla="*/ 263625 h 606439"/>
                <a:gd name="connsiteX11" fmla="*/ 171759 w 584211"/>
                <a:gd name="connsiteY11" fmla="*/ 262383 h 606439"/>
                <a:gd name="connsiteX12" fmla="*/ 74329 w 584211"/>
                <a:gd name="connsiteY12" fmla="*/ 244532 h 606439"/>
                <a:gd name="connsiteX13" fmla="*/ 42218 w 584211"/>
                <a:gd name="connsiteY13" fmla="*/ 247715 h 606439"/>
                <a:gd name="connsiteX14" fmla="*/ 42218 w 584211"/>
                <a:gd name="connsiteY14" fmla="*/ 359190 h 606439"/>
                <a:gd name="connsiteX15" fmla="*/ 65698 w 584211"/>
                <a:gd name="connsiteY15" fmla="*/ 359811 h 606439"/>
                <a:gd name="connsiteX16" fmla="*/ 65698 w 584211"/>
                <a:gd name="connsiteY16" fmla="*/ 318978 h 606439"/>
                <a:gd name="connsiteX17" fmla="*/ 73862 w 584211"/>
                <a:gd name="connsiteY17" fmla="*/ 319522 h 606439"/>
                <a:gd name="connsiteX18" fmla="*/ 109083 w 584211"/>
                <a:gd name="connsiteY18" fmla="*/ 307489 h 606439"/>
                <a:gd name="connsiteX19" fmla="*/ 119268 w 584211"/>
                <a:gd name="connsiteY19" fmla="*/ 279776 h 606439"/>
                <a:gd name="connsiteX20" fmla="*/ 107450 w 584211"/>
                <a:gd name="connsiteY20" fmla="*/ 252993 h 606439"/>
                <a:gd name="connsiteX21" fmla="*/ 74329 w 584211"/>
                <a:gd name="connsiteY21" fmla="*/ 244532 h 606439"/>
                <a:gd name="connsiteX22" fmla="*/ 170427 w 584211"/>
                <a:gd name="connsiteY22" fmla="*/ 241970 h 606439"/>
                <a:gd name="connsiteX23" fmla="*/ 135440 w 584211"/>
                <a:gd name="connsiteY23" fmla="*/ 245386 h 606439"/>
                <a:gd name="connsiteX24" fmla="*/ 135440 w 584211"/>
                <a:gd name="connsiteY24" fmla="*/ 361519 h 606439"/>
                <a:gd name="connsiteX25" fmla="*/ 160942 w 584211"/>
                <a:gd name="connsiteY25" fmla="*/ 362218 h 606439"/>
                <a:gd name="connsiteX26" fmla="*/ 160942 w 584211"/>
                <a:gd name="connsiteY26" fmla="*/ 319599 h 606439"/>
                <a:gd name="connsiteX27" fmla="*/ 169883 w 584211"/>
                <a:gd name="connsiteY27" fmla="*/ 320220 h 606439"/>
                <a:gd name="connsiteX28" fmla="*/ 208214 w 584211"/>
                <a:gd name="connsiteY28" fmla="*/ 307722 h 606439"/>
                <a:gd name="connsiteX29" fmla="*/ 219332 w 584211"/>
                <a:gd name="connsiteY29" fmla="*/ 278766 h 606439"/>
                <a:gd name="connsiteX30" fmla="*/ 206425 w 584211"/>
                <a:gd name="connsiteY30" fmla="*/ 250742 h 606439"/>
                <a:gd name="connsiteX31" fmla="*/ 170427 w 584211"/>
                <a:gd name="connsiteY31" fmla="*/ 241970 h 606439"/>
                <a:gd name="connsiteX32" fmla="*/ 325227 w 584211"/>
                <a:gd name="connsiteY32" fmla="*/ 238865 h 606439"/>
                <a:gd name="connsiteX33" fmla="*/ 227651 w 584211"/>
                <a:gd name="connsiteY33" fmla="*/ 241427 h 606439"/>
                <a:gd name="connsiteX34" fmla="*/ 227651 w 584211"/>
                <a:gd name="connsiteY34" fmla="*/ 264638 h 606439"/>
                <a:gd name="connsiteX35" fmla="*/ 260850 w 584211"/>
                <a:gd name="connsiteY35" fmla="*/ 264094 h 606439"/>
                <a:gd name="connsiteX36" fmla="*/ 260850 w 584211"/>
                <a:gd name="connsiteY36" fmla="*/ 364779 h 606439"/>
                <a:gd name="connsiteX37" fmla="*/ 289695 w 584211"/>
                <a:gd name="connsiteY37" fmla="*/ 365478 h 606439"/>
                <a:gd name="connsiteX38" fmla="*/ 289695 w 584211"/>
                <a:gd name="connsiteY38" fmla="*/ 263629 h 606439"/>
                <a:gd name="connsiteX39" fmla="*/ 325227 w 584211"/>
                <a:gd name="connsiteY39" fmla="*/ 263085 h 606439"/>
                <a:gd name="connsiteX40" fmla="*/ 522926 w 584211"/>
                <a:gd name="connsiteY40" fmla="*/ 227644 h 606439"/>
                <a:gd name="connsiteX41" fmla="*/ 550693 w 584211"/>
                <a:gd name="connsiteY41" fmla="*/ 292917 h 606439"/>
                <a:gd name="connsiteX42" fmla="*/ 459381 w 584211"/>
                <a:gd name="connsiteY42" fmla="*/ 292917 h 606439"/>
                <a:gd name="connsiteX43" fmla="*/ 459381 w 584211"/>
                <a:gd name="connsiteY43" fmla="*/ 292839 h 606439"/>
                <a:gd name="connsiteX44" fmla="*/ 458393 w 584211"/>
                <a:gd name="connsiteY44" fmla="*/ 185757 h 606439"/>
                <a:gd name="connsiteX45" fmla="*/ 522890 w 584211"/>
                <a:gd name="connsiteY45" fmla="*/ 212387 h 606439"/>
                <a:gd name="connsiteX46" fmla="*/ 458471 w 584211"/>
                <a:gd name="connsiteY46" fmla="*/ 276828 h 606439"/>
                <a:gd name="connsiteX47" fmla="*/ 458393 w 584211"/>
                <a:gd name="connsiteY47" fmla="*/ 276828 h 606439"/>
                <a:gd name="connsiteX48" fmla="*/ 361303 w 584211"/>
                <a:gd name="connsiteY48" fmla="*/ 72971 h 606439"/>
                <a:gd name="connsiteX49" fmla="*/ 358892 w 584211"/>
                <a:gd name="connsiteY49" fmla="*/ 73204 h 606439"/>
                <a:gd name="connsiteX50" fmla="*/ 358892 w 584211"/>
                <a:gd name="connsiteY50" fmla="*/ 284045 h 606439"/>
                <a:gd name="connsiteX51" fmla="*/ 447061 w 584211"/>
                <a:gd name="connsiteY51" fmla="*/ 216120 h 606439"/>
                <a:gd name="connsiteX52" fmla="*/ 447061 w 584211"/>
                <a:gd name="connsiteY52" fmla="*/ 307179 h 606439"/>
                <a:gd name="connsiteX53" fmla="*/ 538261 w 584211"/>
                <a:gd name="connsiteY53" fmla="*/ 307179 h 606439"/>
                <a:gd name="connsiteX54" fmla="*/ 447061 w 584211"/>
                <a:gd name="connsiteY54" fmla="*/ 398315 h 606439"/>
                <a:gd name="connsiteX55" fmla="*/ 358892 w 584211"/>
                <a:gd name="connsiteY55" fmla="*/ 330390 h 606439"/>
                <a:gd name="connsiteX56" fmla="*/ 358892 w 584211"/>
                <a:gd name="connsiteY56" fmla="*/ 531682 h 606439"/>
                <a:gd name="connsiteX57" fmla="*/ 361303 w 584211"/>
                <a:gd name="connsiteY57" fmla="*/ 531993 h 606439"/>
                <a:gd name="connsiteX58" fmla="*/ 545258 w 584211"/>
                <a:gd name="connsiteY58" fmla="*/ 531993 h 606439"/>
                <a:gd name="connsiteX59" fmla="*/ 561975 w 584211"/>
                <a:gd name="connsiteY59" fmla="*/ 515302 h 606439"/>
                <a:gd name="connsiteX60" fmla="*/ 561975 w 584211"/>
                <a:gd name="connsiteY60" fmla="*/ 89662 h 606439"/>
                <a:gd name="connsiteX61" fmla="*/ 545258 w 584211"/>
                <a:gd name="connsiteY61" fmla="*/ 72971 h 606439"/>
                <a:gd name="connsiteX62" fmla="*/ 358892 w 584211"/>
                <a:gd name="connsiteY62" fmla="*/ 0 h 606439"/>
                <a:gd name="connsiteX63" fmla="*/ 358892 w 584211"/>
                <a:gd name="connsiteY63" fmla="*/ 50769 h 606439"/>
                <a:gd name="connsiteX64" fmla="*/ 361303 w 584211"/>
                <a:gd name="connsiteY64" fmla="*/ 50692 h 606439"/>
                <a:gd name="connsiteX65" fmla="*/ 545258 w 584211"/>
                <a:gd name="connsiteY65" fmla="*/ 50692 h 606439"/>
                <a:gd name="connsiteX66" fmla="*/ 584211 w 584211"/>
                <a:gd name="connsiteY66" fmla="*/ 89662 h 606439"/>
                <a:gd name="connsiteX67" fmla="*/ 584211 w 584211"/>
                <a:gd name="connsiteY67" fmla="*/ 515225 h 606439"/>
                <a:gd name="connsiteX68" fmla="*/ 545258 w 584211"/>
                <a:gd name="connsiteY68" fmla="*/ 554195 h 606439"/>
                <a:gd name="connsiteX69" fmla="*/ 361303 w 584211"/>
                <a:gd name="connsiteY69" fmla="*/ 554195 h 606439"/>
                <a:gd name="connsiteX70" fmla="*/ 358892 w 584211"/>
                <a:gd name="connsiteY70" fmla="*/ 554117 h 606439"/>
                <a:gd name="connsiteX71" fmla="*/ 358892 w 584211"/>
                <a:gd name="connsiteY71" fmla="*/ 606439 h 606439"/>
                <a:gd name="connsiteX72" fmla="*/ 0 w 584211"/>
                <a:gd name="connsiteY72" fmla="*/ 557377 h 606439"/>
                <a:gd name="connsiteX73" fmla="*/ 0 w 584211"/>
                <a:gd name="connsiteY73" fmla="*/ 47820 h 60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84211" h="606439">
                  <a:moveTo>
                    <a:pt x="75651" y="264077"/>
                  </a:moveTo>
                  <a:cubicBezTo>
                    <a:pt x="87784" y="263844"/>
                    <a:pt x="94628" y="270053"/>
                    <a:pt x="94628" y="280685"/>
                  </a:cubicBezTo>
                  <a:cubicBezTo>
                    <a:pt x="94628" y="292559"/>
                    <a:pt x="86617" y="299621"/>
                    <a:pt x="73707" y="299621"/>
                  </a:cubicBezTo>
                  <a:cubicBezTo>
                    <a:pt x="70207" y="299621"/>
                    <a:pt x="67718" y="299466"/>
                    <a:pt x="65696" y="298923"/>
                  </a:cubicBezTo>
                  <a:lnTo>
                    <a:pt x="65696" y="265241"/>
                  </a:lnTo>
                  <a:cubicBezTo>
                    <a:pt x="67407" y="264698"/>
                    <a:pt x="70674" y="264154"/>
                    <a:pt x="75651" y="264077"/>
                  </a:cubicBezTo>
                  <a:close/>
                  <a:moveTo>
                    <a:pt x="171759" y="262383"/>
                  </a:moveTo>
                  <a:cubicBezTo>
                    <a:pt x="184967" y="262150"/>
                    <a:pt x="192503" y="268669"/>
                    <a:pt x="192503" y="279767"/>
                  </a:cubicBezTo>
                  <a:cubicBezTo>
                    <a:pt x="192503" y="292106"/>
                    <a:pt x="183724" y="299401"/>
                    <a:pt x="169739" y="299479"/>
                  </a:cubicBezTo>
                  <a:cubicBezTo>
                    <a:pt x="165932" y="299479"/>
                    <a:pt x="163213" y="299324"/>
                    <a:pt x="160960" y="298781"/>
                  </a:cubicBezTo>
                  <a:lnTo>
                    <a:pt x="160960" y="263625"/>
                  </a:lnTo>
                  <a:cubicBezTo>
                    <a:pt x="162825" y="263081"/>
                    <a:pt x="166476" y="262460"/>
                    <a:pt x="171759" y="262383"/>
                  </a:cubicBezTo>
                  <a:close/>
                  <a:moveTo>
                    <a:pt x="74329" y="244532"/>
                  </a:moveTo>
                  <a:cubicBezTo>
                    <a:pt x="59712" y="244920"/>
                    <a:pt x="49449" y="246162"/>
                    <a:pt x="42218" y="247715"/>
                  </a:cubicBezTo>
                  <a:lnTo>
                    <a:pt x="42218" y="359190"/>
                  </a:lnTo>
                  <a:lnTo>
                    <a:pt x="65698" y="359811"/>
                  </a:lnTo>
                  <a:lnTo>
                    <a:pt x="65698" y="318978"/>
                  </a:lnTo>
                  <a:cubicBezTo>
                    <a:pt x="67875" y="319289"/>
                    <a:pt x="70752" y="319522"/>
                    <a:pt x="73862" y="319522"/>
                  </a:cubicBezTo>
                  <a:cubicBezTo>
                    <a:pt x="88246" y="319599"/>
                    <a:pt x="100608" y="315951"/>
                    <a:pt x="109083" y="307489"/>
                  </a:cubicBezTo>
                  <a:cubicBezTo>
                    <a:pt x="115692" y="300968"/>
                    <a:pt x="119268" y="291265"/>
                    <a:pt x="119268" y="279776"/>
                  </a:cubicBezTo>
                  <a:cubicBezTo>
                    <a:pt x="119268" y="268364"/>
                    <a:pt x="114525" y="258738"/>
                    <a:pt x="107450" y="252993"/>
                  </a:cubicBezTo>
                  <a:cubicBezTo>
                    <a:pt x="100142" y="246938"/>
                    <a:pt x="89334" y="244144"/>
                    <a:pt x="74329" y="244532"/>
                  </a:cubicBezTo>
                  <a:close/>
                  <a:moveTo>
                    <a:pt x="170427" y="241970"/>
                  </a:moveTo>
                  <a:cubicBezTo>
                    <a:pt x="154489" y="242436"/>
                    <a:pt x="143293" y="243756"/>
                    <a:pt x="135440" y="245386"/>
                  </a:cubicBezTo>
                  <a:lnTo>
                    <a:pt x="135440" y="361519"/>
                  </a:lnTo>
                  <a:lnTo>
                    <a:pt x="160942" y="362218"/>
                  </a:lnTo>
                  <a:lnTo>
                    <a:pt x="160942" y="319599"/>
                  </a:lnTo>
                  <a:cubicBezTo>
                    <a:pt x="163352" y="319987"/>
                    <a:pt x="166462" y="320220"/>
                    <a:pt x="169883" y="320220"/>
                  </a:cubicBezTo>
                  <a:cubicBezTo>
                    <a:pt x="185511" y="320298"/>
                    <a:pt x="199039" y="316494"/>
                    <a:pt x="208214" y="307722"/>
                  </a:cubicBezTo>
                  <a:cubicBezTo>
                    <a:pt x="215367" y="300813"/>
                    <a:pt x="219332" y="290721"/>
                    <a:pt x="219332" y="278766"/>
                  </a:cubicBezTo>
                  <a:cubicBezTo>
                    <a:pt x="219332" y="266811"/>
                    <a:pt x="214123" y="256720"/>
                    <a:pt x="206425" y="250742"/>
                  </a:cubicBezTo>
                  <a:cubicBezTo>
                    <a:pt x="198495" y="244454"/>
                    <a:pt x="186755" y="241582"/>
                    <a:pt x="170427" y="241970"/>
                  </a:cubicBezTo>
                  <a:close/>
                  <a:moveTo>
                    <a:pt x="325227" y="238865"/>
                  </a:moveTo>
                  <a:lnTo>
                    <a:pt x="227651" y="241427"/>
                  </a:lnTo>
                  <a:lnTo>
                    <a:pt x="227651" y="264638"/>
                  </a:lnTo>
                  <a:lnTo>
                    <a:pt x="260850" y="264094"/>
                  </a:lnTo>
                  <a:lnTo>
                    <a:pt x="260850" y="364779"/>
                  </a:lnTo>
                  <a:lnTo>
                    <a:pt x="289695" y="365478"/>
                  </a:lnTo>
                  <a:lnTo>
                    <a:pt x="289695" y="263629"/>
                  </a:lnTo>
                  <a:lnTo>
                    <a:pt x="325227" y="263085"/>
                  </a:lnTo>
                  <a:close/>
                  <a:moveTo>
                    <a:pt x="522926" y="227644"/>
                  </a:moveTo>
                  <a:cubicBezTo>
                    <a:pt x="540037" y="244176"/>
                    <a:pt x="550693" y="267305"/>
                    <a:pt x="550693" y="292917"/>
                  </a:cubicBezTo>
                  <a:lnTo>
                    <a:pt x="459381" y="292917"/>
                  </a:lnTo>
                  <a:lnTo>
                    <a:pt x="459381" y="292839"/>
                  </a:lnTo>
                  <a:close/>
                  <a:moveTo>
                    <a:pt x="458393" y="185757"/>
                  </a:moveTo>
                  <a:cubicBezTo>
                    <a:pt x="482171" y="185446"/>
                    <a:pt x="504784" y="194297"/>
                    <a:pt x="522890" y="212387"/>
                  </a:cubicBezTo>
                  <a:lnTo>
                    <a:pt x="458471" y="276828"/>
                  </a:lnTo>
                  <a:lnTo>
                    <a:pt x="458393" y="276828"/>
                  </a:lnTo>
                  <a:close/>
                  <a:moveTo>
                    <a:pt x="361303" y="72971"/>
                  </a:moveTo>
                  <a:cubicBezTo>
                    <a:pt x="360525" y="72971"/>
                    <a:pt x="359670" y="73049"/>
                    <a:pt x="358892" y="73204"/>
                  </a:cubicBezTo>
                  <a:lnTo>
                    <a:pt x="358892" y="284045"/>
                  </a:lnTo>
                  <a:cubicBezTo>
                    <a:pt x="369155" y="244998"/>
                    <a:pt x="404687" y="216120"/>
                    <a:pt x="447061" y="216120"/>
                  </a:cubicBezTo>
                  <a:lnTo>
                    <a:pt x="447061" y="307179"/>
                  </a:lnTo>
                  <a:lnTo>
                    <a:pt x="538261" y="307179"/>
                  </a:lnTo>
                  <a:cubicBezTo>
                    <a:pt x="538261" y="357560"/>
                    <a:pt x="497442" y="398315"/>
                    <a:pt x="447061" y="398315"/>
                  </a:cubicBezTo>
                  <a:cubicBezTo>
                    <a:pt x="404687" y="398315"/>
                    <a:pt x="369233" y="369437"/>
                    <a:pt x="358892" y="330390"/>
                  </a:cubicBezTo>
                  <a:lnTo>
                    <a:pt x="358892" y="531682"/>
                  </a:lnTo>
                  <a:cubicBezTo>
                    <a:pt x="359748" y="531837"/>
                    <a:pt x="360525" y="531993"/>
                    <a:pt x="361303" y="531993"/>
                  </a:cubicBezTo>
                  <a:lnTo>
                    <a:pt x="545258" y="531993"/>
                  </a:lnTo>
                  <a:cubicBezTo>
                    <a:pt x="554433" y="531993"/>
                    <a:pt x="561975" y="524463"/>
                    <a:pt x="561975" y="515302"/>
                  </a:cubicBezTo>
                  <a:lnTo>
                    <a:pt x="561975" y="89662"/>
                  </a:lnTo>
                  <a:cubicBezTo>
                    <a:pt x="561975" y="80424"/>
                    <a:pt x="554433" y="72971"/>
                    <a:pt x="545258" y="72971"/>
                  </a:cubicBezTo>
                  <a:close/>
                  <a:moveTo>
                    <a:pt x="358892" y="0"/>
                  </a:moveTo>
                  <a:lnTo>
                    <a:pt x="358892" y="50769"/>
                  </a:lnTo>
                  <a:cubicBezTo>
                    <a:pt x="359748" y="50769"/>
                    <a:pt x="360525" y="50692"/>
                    <a:pt x="361303" y="50692"/>
                  </a:cubicBezTo>
                  <a:lnTo>
                    <a:pt x="545258" y="50692"/>
                  </a:lnTo>
                  <a:cubicBezTo>
                    <a:pt x="566717" y="50692"/>
                    <a:pt x="584211" y="68158"/>
                    <a:pt x="584211" y="89662"/>
                  </a:cubicBezTo>
                  <a:lnTo>
                    <a:pt x="584211" y="515225"/>
                  </a:lnTo>
                  <a:cubicBezTo>
                    <a:pt x="584211" y="536728"/>
                    <a:pt x="566717" y="554195"/>
                    <a:pt x="545258" y="554195"/>
                  </a:cubicBezTo>
                  <a:lnTo>
                    <a:pt x="361303" y="554195"/>
                  </a:lnTo>
                  <a:cubicBezTo>
                    <a:pt x="360525" y="554195"/>
                    <a:pt x="359748" y="554117"/>
                    <a:pt x="358892" y="554117"/>
                  </a:cubicBezTo>
                  <a:lnTo>
                    <a:pt x="358892" y="606439"/>
                  </a:lnTo>
                  <a:lnTo>
                    <a:pt x="0" y="557377"/>
                  </a:lnTo>
                  <a:lnTo>
                    <a:pt x="0" y="478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91" name="文本框 90"/>
          <p:cNvSpPr txBox="1"/>
          <p:nvPr/>
        </p:nvSpPr>
        <p:spPr>
          <a:xfrm>
            <a:off x="1139774" y="4007054"/>
            <a:ext cx="134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j-ea"/>
                <a:ea typeface="+mj-ea"/>
              </a:rPr>
              <a:t>并列关系</a:t>
            </a:r>
            <a:r>
              <a:rPr lang="en-US" altLang="zh-CN" b="1" dirty="0" smtClean="0">
                <a:latin typeface="+mj-ea"/>
                <a:ea typeface="+mj-ea"/>
              </a:rPr>
              <a:t>	</a:t>
            </a:r>
            <a:endParaRPr lang="zh-CN" altLang="en-US" b="1" dirty="0">
              <a:latin typeface="+mj-ea"/>
              <a:ea typeface="+mj-ea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2453070" y="4046944"/>
            <a:ext cx="282424" cy="282424"/>
            <a:chOff x="4530324" y="2961150"/>
            <a:chExt cx="748877" cy="748877"/>
          </a:xfrm>
        </p:grpSpPr>
        <p:sp>
          <p:nvSpPr>
            <p:cNvPr id="94" name="椭圆 93"/>
            <p:cNvSpPr/>
            <p:nvPr/>
          </p:nvSpPr>
          <p:spPr>
            <a:xfrm>
              <a:off x="4530324" y="2961150"/>
              <a:ext cx="748877" cy="748877"/>
            </a:xfrm>
            <a:prstGeom prst="ellipse">
              <a:avLst/>
            </a:prstGeom>
            <a:solidFill>
              <a:srgbClr val="4BC0C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ppt-open-file-format-with-pie-chart_28957"/>
            <p:cNvSpPr>
              <a:spLocks noChangeAspect="1"/>
            </p:cNvSpPr>
            <p:nvPr/>
          </p:nvSpPr>
          <p:spPr bwMode="auto">
            <a:xfrm>
              <a:off x="4736029" y="3137046"/>
              <a:ext cx="382530" cy="397084"/>
            </a:xfrm>
            <a:custGeom>
              <a:avLst/>
              <a:gdLst>
                <a:gd name="connsiteX0" fmla="*/ 75651 w 584211"/>
                <a:gd name="connsiteY0" fmla="*/ 264077 h 606439"/>
                <a:gd name="connsiteX1" fmla="*/ 94628 w 584211"/>
                <a:gd name="connsiteY1" fmla="*/ 280685 h 606439"/>
                <a:gd name="connsiteX2" fmla="*/ 73707 w 584211"/>
                <a:gd name="connsiteY2" fmla="*/ 299621 h 606439"/>
                <a:gd name="connsiteX3" fmla="*/ 65696 w 584211"/>
                <a:gd name="connsiteY3" fmla="*/ 298923 h 606439"/>
                <a:gd name="connsiteX4" fmla="*/ 65696 w 584211"/>
                <a:gd name="connsiteY4" fmla="*/ 265241 h 606439"/>
                <a:gd name="connsiteX5" fmla="*/ 75651 w 584211"/>
                <a:gd name="connsiteY5" fmla="*/ 264077 h 606439"/>
                <a:gd name="connsiteX6" fmla="*/ 171759 w 584211"/>
                <a:gd name="connsiteY6" fmla="*/ 262383 h 606439"/>
                <a:gd name="connsiteX7" fmla="*/ 192503 w 584211"/>
                <a:gd name="connsiteY7" fmla="*/ 279767 h 606439"/>
                <a:gd name="connsiteX8" fmla="*/ 169739 w 584211"/>
                <a:gd name="connsiteY8" fmla="*/ 299479 h 606439"/>
                <a:gd name="connsiteX9" fmla="*/ 160960 w 584211"/>
                <a:gd name="connsiteY9" fmla="*/ 298781 h 606439"/>
                <a:gd name="connsiteX10" fmla="*/ 160960 w 584211"/>
                <a:gd name="connsiteY10" fmla="*/ 263625 h 606439"/>
                <a:gd name="connsiteX11" fmla="*/ 171759 w 584211"/>
                <a:gd name="connsiteY11" fmla="*/ 262383 h 606439"/>
                <a:gd name="connsiteX12" fmla="*/ 74329 w 584211"/>
                <a:gd name="connsiteY12" fmla="*/ 244532 h 606439"/>
                <a:gd name="connsiteX13" fmla="*/ 42218 w 584211"/>
                <a:gd name="connsiteY13" fmla="*/ 247715 h 606439"/>
                <a:gd name="connsiteX14" fmla="*/ 42218 w 584211"/>
                <a:gd name="connsiteY14" fmla="*/ 359190 h 606439"/>
                <a:gd name="connsiteX15" fmla="*/ 65698 w 584211"/>
                <a:gd name="connsiteY15" fmla="*/ 359811 h 606439"/>
                <a:gd name="connsiteX16" fmla="*/ 65698 w 584211"/>
                <a:gd name="connsiteY16" fmla="*/ 318978 h 606439"/>
                <a:gd name="connsiteX17" fmla="*/ 73862 w 584211"/>
                <a:gd name="connsiteY17" fmla="*/ 319522 h 606439"/>
                <a:gd name="connsiteX18" fmla="*/ 109083 w 584211"/>
                <a:gd name="connsiteY18" fmla="*/ 307489 h 606439"/>
                <a:gd name="connsiteX19" fmla="*/ 119268 w 584211"/>
                <a:gd name="connsiteY19" fmla="*/ 279776 h 606439"/>
                <a:gd name="connsiteX20" fmla="*/ 107450 w 584211"/>
                <a:gd name="connsiteY20" fmla="*/ 252993 h 606439"/>
                <a:gd name="connsiteX21" fmla="*/ 74329 w 584211"/>
                <a:gd name="connsiteY21" fmla="*/ 244532 h 606439"/>
                <a:gd name="connsiteX22" fmla="*/ 170427 w 584211"/>
                <a:gd name="connsiteY22" fmla="*/ 241970 h 606439"/>
                <a:gd name="connsiteX23" fmla="*/ 135440 w 584211"/>
                <a:gd name="connsiteY23" fmla="*/ 245386 h 606439"/>
                <a:gd name="connsiteX24" fmla="*/ 135440 w 584211"/>
                <a:gd name="connsiteY24" fmla="*/ 361519 h 606439"/>
                <a:gd name="connsiteX25" fmla="*/ 160942 w 584211"/>
                <a:gd name="connsiteY25" fmla="*/ 362218 h 606439"/>
                <a:gd name="connsiteX26" fmla="*/ 160942 w 584211"/>
                <a:gd name="connsiteY26" fmla="*/ 319599 h 606439"/>
                <a:gd name="connsiteX27" fmla="*/ 169883 w 584211"/>
                <a:gd name="connsiteY27" fmla="*/ 320220 h 606439"/>
                <a:gd name="connsiteX28" fmla="*/ 208214 w 584211"/>
                <a:gd name="connsiteY28" fmla="*/ 307722 h 606439"/>
                <a:gd name="connsiteX29" fmla="*/ 219332 w 584211"/>
                <a:gd name="connsiteY29" fmla="*/ 278766 h 606439"/>
                <a:gd name="connsiteX30" fmla="*/ 206425 w 584211"/>
                <a:gd name="connsiteY30" fmla="*/ 250742 h 606439"/>
                <a:gd name="connsiteX31" fmla="*/ 170427 w 584211"/>
                <a:gd name="connsiteY31" fmla="*/ 241970 h 606439"/>
                <a:gd name="connsiteX32" fmla="*/ 325227 w 584211"/>
                <a:gd name="connsiteY32" fmla="*/ 238865 h 606439"/>
                <a:gd name="connsiteX33" fmla="*/ 227651 w 584211"/>
                <a:gd name="connsiteY33" fmla="*/ 241427 h 606439"/>
                <a:gd name="connsiteX34" fmla="*/ 227651 w 584211"/>
                <a:gd name="connsiteY34" fmla="*/ 264638 h 606439"/>
                <a:gd name="connsiteX35" fmla="*/ 260850 w 584211"/>
                <a:gd name="connsiteY35" fmla="*/ 264094 h 606439"/>
                <a:gd name="connsiteX36" fmla="*/ 260850 w 584211"/>
                <a:gd name="connsiteY36" fmla="*/ 364779 h 606439"/>
                <a:gd name="connsiteX37" fmla="*/ 289695 w 584211"/>
                <a:gd name="connsiteY37" fmla="*/ 365478 h 606439"/>
                <a:gd name="connsiteX38" fmla="*/ 289695 w 584211"/>
                <a:gd name="connsiteY38" fmla="*/ 263629 h 606439"/>
                <a:gd name="connsiteX39" fmla="*/ 325227 w 584211"/>
                <a:gd name="connsiteY39" fmla="*/ 263085 h 606439"/>
                <a:gd name="connsiteX40" fmla="*/ 522926 w 584211"/>
                <a:gd name="connsiteY40" fmla="*/ 227644 h 606439"/>
                <a:gd name="connsiteX41" fmla="*/ 550693 w 584211"/>
                <a:gd name="connsiteY41" fmla="*/ 292917 h 606439"/>
                <a:gd name="connsiteX42" fmla="*/ 459381 w 584211"/>
                <a:gd name="connsiteY42" fmla="*/ 292917 h 606439"/>
                <a:gd name="connsiteX43" fmla="*/ 459381 w 584211"/>
                <a:gd name="connsiteY43" fmla="*/ 292839 h 606439"/>
                <a:gd name="connsiteX44" fmla="*/ 458393 w 584211"/>
                <a:gd name="connsiteY44" fmla="*/ 185757 h 606439"/>
                <a:gd name="connsiteX45" fmla="*/ 522890 w 584211"/>
                <a:gd name="connsiteY45" fmla="*/ 212387 h 606439"/>
                <a:gd name="connsiteX46" fmla="*/ 458471 w 584211"/>
                <a:gd name="connsiteY46" fmla="*/ 276828 h 606439"/>
                <a:gd name="connsiteX47" fmla="*/ 458393 w 584211"/>
                <a:gd name="connsiteY47" fmla="*/ 276828 h 606439"/>
                <a:gd name="connsiteX48" fmla="*/ 361303 w 584211"/>
                <a:gd name="connsiteY48" fmla="*/ 72971 h 606439"/>
                <a:gd name="connsiteX49" fmla="*/ 358892 w 584211"/>
                <a:gd name="connsiteY49" fmla="*/ 73204 h 606439"/>
                <a:gd name="connsiteX50" fmla="*/ 358892 w 584211"/>
                <a:gd name="connsiteY50" fmla="*/ 284045 h 606439"/>
                <a:gd name="connsiteX51" fmla="*/ 447061 w 584211"/>
                <a:gd name="connsiteY51" fmla="*/ 216120 h 606439"/>
                <a:gd name="connsiteX52" fmla="*/ 447061 w 584211"/>
                <a:gd name="connsiteY52" fmla="*/ 307179 h 606439"/>
                <a:gd name="connsiteX53" fmla="*/ 538261 w 584211"/>
                <a:gd name="connsiteY53" fmla="*/ 307179 h 606439"/>
                <a:gd name="connsiteX54" fmla="*/ 447061 w 584211"/>
                <a:gd name="connsiteY54" fmla="*/ 398315 h 606439"/>
                <a:gd name="connsiteX55" fmla="*/ 358892 w 584211"/>
                <a:gd name="connsiteY55" fmla="*/ 330390 h 606439"/>
                <a:gd name="connsiteX56" fmla="*/ 358892 w 584211"/>
                <a:gd name="connsiteY56" fmla="*/ 531682 h 606439"/>
                <a:gd name="connsiteX57" fmla="*/ 361303 w 584211"/>
                <a:gd name="connsiteY57" fmla="*/ 531993 h 606439"/>
                <a:gd name="connsiteX58" fmla="*/ 545258 w 584211"/>
                <a:gd name="connsiteY58" fmla="*/ 531993 h 606439"/>
                <a:gd name="connsiteX59" fmla="*/ 561975 w 584211"/>
                <a:gd name="connsiteY59" fmla="*/ 515302 h 606439"/>
                <a:gd name="connsiteX60" fmla="*/ 561975 w 584211"/>
                <a:gd name="connsiteY60" fmla="*/ 89662 h 606439"/>
                <a:gd name="connsiteX61" fmla="*/ 545258 w 584211"/>
                <a:gd name="connsiteY61" fmla="*/ 72971 h 606439"/>
                <a:gd name="connsiteX62" fmla="*/ 358892 w 584211"/>
                <a:gd name="connsiteY62" fmla="*/ 0 h 606439"/>
                <a:gd name="connsiteX63" fmla="*/ 358892 w 584211"/>
                <a:gd name="connsiteY63" fmla="*/ 50769 h 606439"/>
                <a:gd name="connsiteX64" fmla="*/ 361303 w 584211"/>
                <a:gd name="connsiteY64" fmla="*/ 50692 h 606439"/>
                <a:gd name="connsiteX65" fmla="*/ 545258 w 584211"/>
                <a:gd name="connsiteY65" fmla="*/ 50692 h 606439"/>
                <a:gd name="connsiteX66" fmla="*/ 584211 w 584211"/>
                <a:gd name="connsiteY66" fmla="*/ 89662 h 606439"/>
                <a:gd name="connsiteX67" fmla="*/ 584211 w 584211"/>
                <a:gd name="connsiteY67" fmla="*/ 515225 h 606439"/>
                <a:gd name="connsiteX68" fmla="*/ 545258 w 584211"/>
                <a:gd name="connsiteY68" fmla="*/ 554195 h 606439"/>
                <a:gd name="connsiteX69" fmla="*/ 361303 w 584211"/>
                <a:gd name="connsiteY69" fmla="*/ 554195 h 606439"/>
                <a:gd name="connsiteX70" fmla="*/ 358892 w 584211"/>
                <a:gd name="connsiteY70" fmla="*/ 554117 h 606439"/>
                <a:gd name="connsiteX71" fmla="*/ 358892 w 584211"/>
                <a:gd name="connsiteY71" fmla="*/ 606439 h 606439"/>
                <a:gd name="connsiteX72" fmla="*/ 0 w 584211"/>
                <a:gd name="connsiteY72" fmla="*/ 557377 h 606439"/>
                <a:gd name="connsiteX73" fmla="*/ 0 w 584211"/>
                <a:gd name="connsiteY73" fmla="*/ 47820 h 60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84211" h="606439">
                  <a:moveTo>
                    <a:pt x="75651" y="264077"/>
                  </a:moveTo>
                  <a:cubicBezTo>
                    <a:pt x="87784" y="263844"/>
                    <a:pt x="94628" y="270053"/>
                    <a:pt x="94628" y="280685"/>
                  </a:cubicBezTo>
                  <a:cubicBezTo>
                    <a:pt x="94628" y="292559"/>
                    <a:pt x="86617" y="299621"/>
                    <a:pt x="73707" y="299621"/>
                  </a:cubicBezTo>
                  <a:cubicBezTo>
                    <a:pt x="70207" y="299621"/>
                    <a:pt x="67718" y="299466"/>
                    <a:pt x="65696" y="298923"/>
                  </a:cubicBezTo>
                  <a:lnTo>
                    <a:pt x="65696" y="265241"/>
                  </a:lnTo>
                  <a:cubicBezTo>
                    <a:pt x="67407" y="264698"/>
                    <a:pt x="70674" y="264154"/>
                    <a:pt x="75651" y="264077"/>
                  </a:cubicBezTo>
                  <a:close/>
                  <a:moveTo>
                    <a:pt x="171759" y="262383"/>
                  </a:moveTo>
                  <a:cubicBezTo>
                    <a:pt x="184967" y="262150"/>
                    <a:pt x="192503" y="268669"/>
                    <a:pt x="192503" y="279767"/>
                  </a:cubicBezTo>
                  <a:cubicBezTo>
                    <a:pt x="192503" y="292106"/>
                    <a:pt x="183724" y="299401"/>
                    <a:pt x="169739" y="299479"/>
                  </a:cubicBezTo>
                  <a:cubicBezTo>
                    <a:pt x="165932" y="299479"/>
                    <a:pt x="163213" y="299324"/>
                    <a:pt x="160960" y="298781"/>
                  </a:cubicBezTo>
                  <a:lnTo>
                    <a:pt x="160960" y="263625"/>
                  </a:lnTo>
                  <a:cubicBezTo>
                    <a:pt x="162825" y="263081"/>
                    <a:pt x="166476" y="262460"/>
                    <a:pt x="171759" y="262383"/>
                  </a:cubicBezTo>
                  <a:close/>
                  <a:moveTo>
                    <a:pt x="74329" y="244532"/>
                  </a:moveTo>
                  <a:cubicBezTo>
                    <a:pt x="59712" y="244920"/>
                    <a:pt x="49449" y="246162"/>
                    <a:pt x="42218" y="247715"/>
                  </a:cubicBezTo>
                  <a:lnTo>
                    <a:pt x="42218" y="359190"/>
                  </a:lnTo>
                  <a:lnTo>
                    <a:pt x="65698" y="359811"/>
                  </a:lnTo>
                  <a:lnTo>
                    <a:pt x="65698" y="318978"/>
                  </a:lnTo>
                  <a:cubicBezTo>
                    <a:pt x="67875" y="319289"/>
                    <a:pt x="70752" y="319522"/>
                    <a:pt x="73862" y="319522"/>
                  </a:cubicBezTo>
                  <a:cubicBezTo>
                    <a:pt x="88246" y="319599"/>
                    <a:pt x="100608" y="315951"/>
                    <a:pt x="109083" y="307489"/>
                  </a:cubicBezTo>
                  <a:cubicBezTo>
                    <a:pt x="115692" y="300968"/>
                    <a:pt x="119268" y="291265"/>
                    <a:pt x="119268" y="279776"/>
                  </a:cubicBezTo>
                  <a:cubicBezTo>
                    <a:pt x="119268" y="268364"/>
                    <a:pt x="114525" y="258738"/>
                    <a:pt x="107450" y="252993"/>
                  </a:cubicBezTo>
                  <a:cubicBezTo>
                    <a:pt x="100142" y="246938"/>
                    <a:pt x="89334" y="244144"/>
                    <a:pt x="74329" y="244532"/>
                  </a:cubicBezTo>
                  <a:close/>
                  <a:moveTo>
                    <a:pt x="170427" y="241970"/>
                  </a:moveTo>
                  <a:cubicBezTo>
                    <a:pt x="154489" y="242436"/>
                    <a:pt x="143293" y="243756"/>
                    <a:pt x="135440" y="245386"/>
                  </a:cubicBezTo>
                  <a:lnTo>
                    <a:pt x="135440" y="361519"/>
                  </a:lnTo>
                  <a:lnTo>
                    <a:pt x="160942" y="362218"/>
                  </a:lnTo>
                  <a:lnTo>
                    <a:pt x="160942" y="319599"/>
                  </a:lnTo>
                  <a:cubicBezTo>
                    <a:pt x="163352" y="319987"/>
                    <a:pt x="166462" y="320220"/>
                    <a:pt x="169883" y="320220"/>
                  </a:cubicBezTo>
                  <a:cubicBezTo>
                    <a:pt x="185511" y="320298"/>
                    <a:pt x="199039" y="316494"/>
                    <a:pt x="208214" y="307722"/>
                  </a:cubicBezTo>
                  <a:cubicBezTo>
                    <a:pt x="215367" y="300813"/>
                    <a:pt x="219332" y="290721"/>
                    <a:pt x="219332" y="278766"/>
                  </a:cubicBezTo>
                  <a:cubicBezTo>
                    <a:pt x="219332" y="266811"/>
                    <a:pt x="214123" y="256720"/>
                    <a:pt x="206425" y="250742"/>
                  </a:cubicBezTo>
                  <a:cubicBezTo>
                    <a:pt x="198495" y="244454"/>
                    <a:pt x="186755" y="241582"/>
                    <a:pt x="170427" y="241970"/>
                  </a:cubicBezTo>
                  <a:close/>
                  <a:moveTo>
                    <a:pt x="325227" y="238865"/>
                  </a:moveTo>
                  <a:lnTo>
                    <a:pt x="227651" y="241427"/>
                  </a:lnTo>
                  <a:lnTo>
                    <a:pt x="227651" y="264638"/>
                  </a:lnTo>
                  <a:lnTo>
                    <a:pt x="260850" y="264094"/>
                  </a:lnTo>
                  <a:lnTo>
                    <a:pt x="260850" y="364779"/>
                  </a:lnTo>
                  <a:lnTo>
                    <a:pt x="289695" y="365478"/>
                  </a:lnTo>
                  <a:lnTo>
                    <a:pt x="289695" y="263629"/>
                  </a:lnTo>
                  <a:lnTo>
                    <a:pt x="325227" y="263085"/>
                  </a:lnTo>
                  <a:close/>
                  <a:moveTo>
                    <a:pt x="522926" y="227644"/>
                  </a:moveTo>
                  <a:cubicBezTo>
                    <a:pt x="540037" y="244176"/>
                    <a:pt x="550693" y="267305"/>
                    <a:pt x="550693" y="292917"/>
                  </a:cubicBezTo>
                  <a:lnTo>
                    <a:pt x="459381" y="292917"/>
                  </a:lnTo>
                  <a:lnTo>
                    <a:pt x="459381" y="292839"/>
                  </a:lnTo>
                  <a:close/>
                  <a:moveTo>
                    <a:pt x="458393" y="185757"/>
                  </a:moveTo>
                  <a:cubicBezTo>
                    <a:pt x="482171" y="185446"/>
                    <a:pt x="504784" y="194297"/>
                    <a:pt x="522890" y="212387"/>
                  </a:cubicBezTo>
                  <a:lnTo>
                    <a:pt x="458471" y="276828"/>
                  </a:lnTo>
                  <a:lnTo>
                    <a:pt x="458393" y="276828"/>
                  </a:lnTo>
                  <a:close/>
                  <a:moveTo>
                    <a:pt x="361303" y="72971"/>
                  </a:moveTo>
                  <a:cubicBezTo>
                    <a:pt x="360525" y="72971"/>
                    <a:pt x="359670" y="73049"/>
                    <a:pt x="358892" y="73204"/>
                  </a:cubicBezTo>
                  <a:lnTo>
                    <a:pt x="358892" y="284045"/>
                  </a:lnTo>
                  <a:cubicBezTo>
                    <a:pt x="369155" y="244998"/>
                    <a:pt x="404687" y="216120"/>
                    <a:pt x="447061" y="216120"/>
                  </a:cubicBezTo>
                  <a:lnTo>
                    <a:pt x="447061" y="307179"/>
                  </a:lnTo>
                  <a:lnTo>
                    <a:pt x="538261" y="307179"/>
                  </a:lnTo>
                  <a:cubicBezTo>
                    <a:pt x="538261" y="357560"/>
                    <a:pt x="497442" y="398315"/>
                    <a:pt x="447061" y="398315"/>
                  </a:cubicBezTo>
                  <a:cubicBezTo>
                    <a:pt x="404687" y="398315"/>
                    <a:pt x="369233" y="369437"/>
                    <a:pt x="358892" y="330390"/>
                  </a:cubicBezTo>
                  <a:lnTo>
                    <a:pt x="358892" y="531682"/>
                  </a:lnTo>
                  <a:cubicBezTo>
                    <a:pt x="359748" y="531837"/>
                    <a:pt x="360525" y="531993"/>
                    <a:pt x="361303" y="531993"/>
                  </a:cubicBezTo>
                  <a:lnTo>
                    <a:pt x="545258" y="531993"/>
                  </a:lnTo>
                  <a:cubicBezTo>
                    <a:pt x="554433" y="531993"/>
                    <a:pt x="561975" y="524463"/>
                    <a:pt x="561975" y="515302"/>
                  </a:cubicBezTo>
                  <a:lnTo>
                    <a:pt x="561975" y="89662"/>
                  </a:lnTo>
                  <a:cubicBezTo>
                    <a:pt x="561975" y="80424"/>
                    <a:pt x="554433" y="72971"/>
                    <a:pt x="545258" y="72971"/>
                  </a:cubicBezTo>
                  <a:close/>
                  <a:moveTo>
                    <a:pt x="358892" y="0"/>
                  </a:moveTo>
                  <a:lnTo>
                    <a:pt x="358892" y="50769"/>
                  </a:lnTo>
                  <a:cubicBezTo>
                    <a:pt x="359748" y="50769"/>
                    <a:pt x="360525" y="50692"/>
                    <a:pt x="361303" y="50692"/>
                  </a:cubicBezTo>
                  <a:lnTo>
                    <a:pt x="545258" y="50692"/>
                  </a:lnTo>
                  <a:cubicBezTo>
                    <a:pt x="566717" y="50692"/>
                    <a:pt x="584211" y="68158"/>
                    <a:pt x="584211" y="89662"/>
                  </a:cubicBezTo>
                  <a:lnTo>
                    <a:pt x="584211" y="515225"/>
                  </a:lnTo>
                  <a:cubicBezTo>
                    <a:pt x="584211" y="536728"/>
                    <a:pt x="566717" y="554195"/>
                    <a:pt x="545258" y="554195"/>
                  </a:cubicBezTo>
                  <a:lnTo>
                    <a:pt x="361303" y="554195"/>
                  </a:lnTo>
                  <a:cubicBezTo>
                    <a:pt x="360525" y="554195"/>
                    <a:pt x="359748" y="554117"/>
                    <a:pt x="358892" y="554117"/>
                  </a:cubicBezTo>
                  <a:lnTo>
                    <a:pt x="358892" y="606439"/>
                  </a:lnTo>
                  <a:lnTo>
                    <a:pt x="0" y="557377"/>
                  </a:lnTo>
                  <a:lnTo>
                    <a:pt x="0" y="478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96" name="文本框 95"/>
          <p:cNvSpPr txBox="1"/>
          <p:nvPr/>
        </p:nvSpPr>
        <p:spPr>
          <a:xfrm>
            <a:off x="2753142" y="4007054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j-ea"/>
                <a:ea typeface="+mj-ea"/>
              </a:rPr>
              <a:t>递进关系</a:t>
            </a:r>
            <a:endParaRPr lang="zh-CN" altLang="en-US" b="1" dirty="0">
              <a:latin typeface="+mj-ea"/>
              <a:ea typeface="+mj-ea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4159346" y="4046944"/>
            <a:ext cx="282424" cy="282424"/>
            <a:chOff x="4530324" y="2961150"/>
            <a:chExt cx="748877" cy="748877"/>
          </a:xfrm>
        </p:grpSpPr>
        <p:sp>
          <p:nvSpPr>
            <p:cNvPr id="99" name="椭圆 98"/>
            <p:cNvSpPr/>
            <p:nvPr/>
          </p:nvSpPr>
          <p:spPr>
            <a:xfrm>
              <a:off x="4530324" y="2961150"/>
              <a:ext cx="748877" cy="748877"/>
            </a:xfrm>
            <a:prstGeom prst="ellipse">
              <a:avLst/>
            </a:prstGeom>
            <a:solidFill>
              <a:srgbClr val="4BC0C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ppt-open-file-format-with-pie-chart_28957"/>
            <p:cNvSpPr>
              <a:spLocks noChangeAspect="1"/>
            </p:cNvSpPr>
            <p:nvPr/>
          </p:nvSpPr>
          <p:spPr bwMode="auto">
            <a:xfrm>
              <a:off x="4736029" y="3137046"/>
              <a:ext cx="382530" cy="397084"/>
            </a:xfrm>
            <a:custGeom>
              <a:avLst/>
              <a:gdLst>
                <a:gd name="connsiteX0" fmla="*/ 75651 w 584211"/>
                <a:gd name="connsiteY0" fmla="*/ 264077 h 606439"/>
                <a:gd name="connsiteX1" fmla="*/ 94628 w 584211"/>
                <a:gd name="connsiteY1" fmla="*/ 280685 h 606439"/>
                <a:gd name="connsiteX2" fmla="*/ 73707 w 584211"/>
                <a:gd name="connsiteY2" fmla="*/ 299621 h 606439"/>
                <a:gd name="connsiteX3" fmla="*/ 65696 w 584211"/>
                <a:gd name="connsiteY3" fmla="*/ 298923 h 606439"/>
                <a:gd name="connsiteX4" fmla="*/ 65696 w 584211"/>
                <a:gd name="connsiteY4" fmla="*/ 265241 h 606439"/>
                <a:gd name="connsiteX5" fmla="*/ 75651 w 584211"/>
                <a:gd name="connsiteY5" fmla="*/ 264077 h 606439"/>
                <a:gd name="connsiteX6" fmla="*/ 171759 w 584211"/>
                <a:gd name="connsiteY6" fmla="*/ 262383 h 606439"/>
                <a:gd name="connsiteX7" fmla="*/ 192503 w 584211"/>
                <a:gd name="connsiteY7" fmla="*/ 279767 h 606439"/>
                <a:gd name="connsiteX8" fmla="*/ 169739 w 584211"/>
                <a:gd name="connsiteY8" fmla="*/ 299479 h 606439"/>
                <a:gd name="connsiteX9" fmla="*/ 160960 w 584211"/>
                <a:gd name="connsiteY9" fmla="*/ 298781 h 606439"/>
                <a:gd name="connsiteX10" fmla="*/ 160960 w 584211"/>
                <a:gd name="connsiteY10" fmla="*/ 263625 h 606439"/>
                <a:gd name="connsiteX11" fmla="*/ 171759 w 584211"/>
                <a:gd name="connsiteY11" fmla="*/ 262383 h 606439"/>
                <a:gd name="connsiteX12" fmla="*/ 74329 w 584211"/>
                <a:gd name="connsiteY12" fmla="*/ 244532 h 606439"/>
                <a:gd name="connsiteX13" fmla="*/ 42218 w 584211"/>
                <a:gd name="connsiteY13" fmla="*/ 247715 h 606439"/>
                <a:gd name="connsiteX14" fmla="*/ 42218 w 584211"/>
                <a:gd name="connsiteY14" fmla="*/ 359190 h 606439"/>
                <a:gd name="connsiteX15" fmla="*/ 65698 w 584211"/>
                <a:gd name="connsiteY15" fmla="*/ 359811 h 606439"/>
                <a:gd name="connsiteX16" fmla="*/ 65698 w 584211"/>
                <a:gd name="connsiteY16" fmla="*/ 318978 h 606439"/>
                <a:gd name="connsiteX17" fmla="*/ 73862 w 584211"/>
                <a:gd name="connsiteY17" fmla="*/ 319522 h 606439"/>
                <a:gd name="connsiteX18" fmla="*/ 109083 w 584211"/>
                <a:gd name="connsiteY18" fmla="*/ 307489 h 606439"/>
                <a:gd name="connsiteX19" fmla="*/ 119268 w 584211"/>
                <a:gd name="connsiteY19" fmla="*/ 279776 h 606439"/>
                <a:gd name="connsiteX20" fmla="*/ 107450 w 584211"/>
                <a:gd name="connsiteY20" fmla="*/ 252993 h 606439"/>
                <a:gd name="connsiteX21" fmla="*/ 74329 w 584211"/>
                <a:gd name="connsiteY21" fmla="*/ 244532 h 606439"/>
                <a:gd name="connsiteX22" fmla="*/ 170427 w 584211"/>
                <a:gd name="connsiteY22" fmla="*/ 241970 h 606439"/>
                <a:gd name="connsiteX23" fmla="*/ 135440 w 584211"/>
                <a:gd name="connsiteY23" fmla="*/ 245386 h 606439"/>
                <a:gd name="connsiteX24" fmla="*/ 135440 w 584211"/>
                <a:gd name="connsiteY24" fmla="*/ 361519 h 606439"/>
                <a:gd name="connsiteX25" fmla="*/ 160942 w 584211"/>
                <a:gd name="connsiteY25" fmla="*/ 362218 h 606439"/>
                <a:gd name="connsiteX26" fmla="*/ 160942 w 584211"/>
                <a:gd name="connsiteY26" fmla="*/ 319599 h 606439"/>
                <a:gd name="connsiteX27" fmla="*/ 169883 w 584211"/>
                <a:gd name="connsiteY27" fmla="*/ 320220 h 606439"/>
                <a:gd name="connsiteX28" fmla="*/ 208214 w 584211"/>
                <a:gd name="connsiteY28" fmla="*/ 307722 h 606439"/>
                <a:gd name="connsiteX29" fmla="*/ 219332 w 584211"/>
                <a:gd name="connsiteY29" fmla="*/ 278766 h 606439"/>
                <a:gd name="connsiteX30" fmla="*/ 206425 w 584211"/>
                <a:gd name="connsiteY30" fmla="*/ 250742 h 606439"/>
                <a:gd name="connsiteX31" fmla="*/ 170427 w 584211"/>
                <a:gd name="connsiteY31" fmla="*/ 241970 h 606439"/>
                <a:gd name="connsiteX32" fmla="*/ 325227 w 584211"/>
                <a:gd name="connsiteY32" fmla="*/ 238865 h 606439"/>
                <a:gd name="connsiteX33" fmla="*/ 227651 w 584211"/>
                <a:gd name="connsiteY33" fmla="*/ 241427 h 606439"/>
                <a:gd name="connsiteX34" fmla="*/ 227651 w 584211"/>
                <a:gd name="connsiteY34" fmla="*/ 264638 h 606439"/>
                <a:gd name="connsiteX35" fmla="*/ 260850 w 584211"/>
                <a:gd name="connsiteY35" fmla="*/ 264094 h 606439"/>
                <a:gd name="connsiteX36" fmla="*/ 260850 w 584211"/>
                <a:gd name="connsiteY36" fmla="*/ 364779 h 606439"/>
                <a:gd name="connsiteX37" fmla="*/ 289695 w 584211"/>
                <a:gd name="connsiteY37" fmla="*/ 365478 h 606439"/>
                <a:gd name="connsiteX38" fmla="*/ 289695 w 584211"/>
                <a:gd name="connsiteY38" fmla="*/ 263629 h 606439"/>
                <a:gd name="connsiteX39" fmla="*/ 325227 w 584211"/>
                <a:gd name="connsiteY39" fmla="*/ 263085 h 606439"/>
                <a:gd name="connsiteX40" fmla="*/ 522926 w 584211"/>
                <a:gd name="connsiteY40" fmla="*/ 227644 h 606439"/>
                <a:gd name="connsiteX41" fmla="*/ 550693 w 584211"/>
                <a:gd name="connsiteY41" fmla="*/ 292917 h 606439"/>
                <a:gd name="connsiteX42" fmla="*/ 459381 w 584211"/>
                <a:gd name="connsiteY42" fmla="*/ 292917 h 606439"/>
                <a:gd name="connsiteX43" fmla="*/ 459381 w 584211"/>
                <a:gd name="connsiteY43" fmla="*/ 292839 h 606439"/>
                <a:gd name="connsiteX44" fmla="*/ 458393 w 584211"/>
                <a:gd name="connsiteY44" fmla="*/ 185757 h 606439"/>
                <a:gd name="connsiteX45" fmla="*/ 522890 w 584211"/>
                <a:gd name="connsiteY45" fmla="*/ 212387 h 606439"/>
                <a:gd name="connsiteX46" fmla="*/ 458471 w 584211"/>
                <a:gd name="connsiteY46" fmla="*/ 276828 h 606439"/>
                <a:gd name="connsiteX47" fmla="*/ 458393 w 584211"/>
                <a:gd name="connsiteY47" fmla="*/ 276828 h 606439"/>
                <a:gd name="connsiteX48" fmla="*/ 361303 w 584211"/>
                <a:gd name="connsiteY48" fmla="*/ 72971 h 606439"/>
                <a:gd name="connsiteX49" fmla="*/ 358892 w 584211"/>
                <a:gd name="connsiteY49" fmla="*/ 73204 h 606439"/>
                <a:gd name="connsiteX50" fmla="*/ 358892 w 584211"/>
                <a:gd name="connsiteY50" fmla="*/ 284045 h 606439"/>
                <a:gd name="connsiteX51" fmla="*/ 447061 w 584211"/>
                <a:gd name="connsiteY51" fmla="*/ 216120 h 606439"/>
                <a:gd name="connsiteX52" fmla="*/ 447061 w 584211"/>
                <a:gd name="connsiteY52" fmla="*/ 307179 h 606439"/>
                <a:gd name="connsiteX53" fmla="*/ 538261 w 584211"/>
                <a:gd name="connsiteY53" fmla="*/ 307179 h 606439"/>
                <a:gd name="connsiteX54" fmla="*/ 447061 w 584211"/>
                <a:gd name="connsiteY54" fmla="*/ 398315 h 606439"/>
                <a:gd name="connsiteX55" fmla="*/ 358892 w 584211"/>
                <a:gd name="connsiteY55" fmla="*/ 330390 h 606439"/>
                <a:gd name="connsiteX56" fmla="*/ 358892 w 584211"/>
                <a:gd name="connsiteY56" fmla="*/ 531682 h 606439"/>
                <a:gd name="connsiteX57" fmla="*/ 361303 w 584211"/>
                <a:gd name="connsiteY57" fmla="*/ 531993 h 606439"/>
                <a:gd name="connsiteX58" fmla="*/ 545258 w 584211"/>
                <a:gd name="connsiteY58" fmla="*/ 531993 h 606439"/>
                <a:gd name="connsiteX59" fmla="*/ 561975 w 584211"/>
                <a:gd name="connsiteY59" fmla="*/ 515302 h 606439"/>
                <a:gd name="connsiteX60" fmla="*/ 561975 w 584211"/>
                <a:gd name="connsiteY60" fmla="*/ 89662 h 606439"/>
                <a:gd name="connsiteX61" fmla="*/ 545258 w 584211"/>
                <a:gd name="connsiteY61" fmla="*/ 72971 h 606439"/>
                <a:gd name="connsiteX62" fmla="*/ 358892 w 584211"/>
                <a:gd name="connsiteY62" fmla="*/ 0 h 606439"/>
                <a:gd name="connsiteX63" fmla="*/ 358892 w 584211"/>
                <a:gd name="connsiteY63" fmla="*/ 50769 h 606439"/>
                <a:gd name="connsiteX64" fmla="*/ 361303 w 584211"/>
                <a:gd name="connsiteY64" fmla="*/ 50692 h 606439"/>
                <a:gd name="connsiteX65" fmla="*/ 545258 w 584211"/>
                <a:gd name="connsiteY65" fmla="*/ 50692 h 606439"/>
                <a:gd name="connsiteX66" fmla="*/ 584211 w 584211"/>
                <a:gd name="connsiteY66" fmla="*/ 89662 h 606439"/>
                <a:gd name="connsiteX67" fmla="*/ 584211 w 584211"/>
                <a:gd name="connsiteY67" fmla="*/ 515225 h 606439"/>
                <a:gd name="connsiteX68" fmla="*/ 545258 w 584211"/>
                <a:gd name="connsiteY68" fmla="*/ 554195 h 606439"/>
                <a:gd name="connsiteX69" fmla="*/ 361303 w 584211"/>
                <a:gd name="connsiteY69" fmla="*/ 554195 h 606439"/>
                <a:gd name="connsiteX70" fmla="*/ 358892 w 584211"/>
                <a:gd name="connsiteY70" fmla="*/ 554117 h 606439"/>
                <a:gd name="connsiteX71" fmla="*/ 358892 w 584211"/>
                <a:gd name="connsiteY71" fmla="*/ 606439 h 606439"/>
                <a:gd name="connsiteX72" fmla="*/ 0 w 584211"/>
                <a:gd name="connsiteY72" fmla="*/ 557377 h 606439"/>
                <a:gd name="connsiteX73" fmla="*/ 0 w 584211"/>
                <a:gd name="connsiteY73" fmla="*/ 47820 h 60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84211" h="606439">
                  <a:moveTo>
                    <a:pt x="75651" y="264077"/>
                  </a:moveTo>
                  <a:cubicBezTo>
                    <a:pt x="87784" y="263844"/>
                    <a:pt x="94628" y="270053"/>
                    <a:pt x="94628" y="280685"/>
                  </a:cubicBezTo>
                  <a:cubicBezTo>
                    <a:pt x="94628" y="292559"/>
                    <a:pt x="86617" y="299621"/>
                    <a:pt x="73707" y="299621"/>
                  </a:cubicBezTo>
                  <a:cubicBezTo>
                    <a:pt x="70207" y="299621"/>
                    <a:pt x="67718" y="299466"/>
                    <a:pt x="65696" y="298923"/>
                  </a:cubicBezTo>
                  <a:lnTo>
                    <a:pt x="65696" y="265241"/>
                  </a:lnTo>
                  <a:cubicBezTo>
                    <a:pt x="67407" y="264698"/>
                    <a:pt x="70674" y="264154"/>
                    <a:pt x="75651" y="264077"/>
                  </a:cubicBezTo>
                  <a:close/>
                  <a:moveTo>
                    <a:pt x="171759" y="262383"/>
                  </a:moveTo>
                  <a:cubicBezTo>
                    <a:pt x="184967" y="262150"/>
                    <a:pt x="192503" y="268669"/>
                    <a:pt x="192503" y="279767"/>
                  </a:cubicBezTo>
                  <a:cubicBezTo>
                    <a:pt x="192503" y="292106"/>
                    <a:pt x="183724" y="299401"/>
                    <a:pt x="169739" y="299479"/>
                  </a:cubicBezTo>
                  <a:cubicBezTo>
                    <a:pt x="165932" y="299479"/>
                    <a:pt x="163213" y="299324"/>
                    <a:pt x="160960" y="298781"/>
                  </a:cubicBezTo>
                  <a:lnTo>
                    <a:pt x="160960" y="263625"/>
                  </a:lnTo>
                  <a:cubicBezTo>
                    <a:pt x="162825" y="263081"/>
                    <a:pt x="166476" y="262460"/>
                    <a:pt x="171759" y="262383"/>
                  </a:cubicBezTo>
                  <a:close/>
                  <a:moveTo>
                    <a:pt x="74329" y="244532"/>
                  </a:moveTo>
                  <a:cubicBezTo>
                    <a:pt x="59712" y="244920"/>
                    <a:pt x="49449" y="246162"/>
                    <a:pt x="42218" y="247715"/>
                  </a:cubicBezTo>
                  <a:lnTo>
                    <a:pt x="42218" y="359190"/>
                  </a:lnTo>
                  <a:lnTo>
                    <a:pt x="65698" y="359811"/>
                  </a:lnTo>
                  <a:lnTo>
                    <a:pt x="65698" y="318978"/>
                  </a:lnTo>
                  <a:cubicBezTo>
                    <a:pt x="67875" y="319289"/>
                    <a:pt x="70752" y="319522"/>
                    <a:pt x="73862" y="319522"/>
                  </a:cubicBezTo>
                  <a:cubicBezTo>
                    <a:pt x="88246" y="319599"/>
                    <a:pt x="100608" y="315951"/>
                    <a:pt x="109083" y="307489"/>
                  </a:cubicBezTo>
                  <a:cubicBezTo>
                    <a:pt x="115692" y="300968"/>
                    <a:pt x="119268" y="291265"/>
                    <a:pt x="119268" y="279776"/>
                  </a:cubicBezTo>
                  <a:cubicBezTo>
                    <a:pt x="119268" y="268364"/>
                    <a:pt x="114525" y="258738"/>
                    <a:pt x="107450" y="252993"/>
                  </a:cubicBezTo>
                  <a:cubicBezTo>
                    <a:pt x="100142" y="246938"/>
                    <a:pt x="89334" y="244144"/>
                    <a:pt x="74329" y="244532"/>
                  </a:cubicBezTo>
                  <a:close/>
                  <a:moveTo>
                    <a:pt x="170427" y="241970"/>
                  </a:moveTo>
                  <a:cubicBezTo>
                    <a:pt x="154489" y="242436"/>
                    <a:pt x="143293" y="243756"/>
                    <a:pt x="135440" y="245386"/>
                  </a:cubicBezTo>
                  <a:lnTo>
                    <a:pt x="135440" y="361519"/>
                  </a:lnTo>
                  <a:lnTo>
                    <a:pt x="160942" y="362218"/>
                  </a:lnTo>
                  <a:lnTo>
                    <a:pt x="160942" y="319599"/>
                  </a:lnTo>
                  <a:cubicBezTo>
                    <a:pt x="163352" y="319987"/>
                    <a:pt x="166462" y="320220"/>
                    <a:pt x="169883" y="320220"/>
                  </a:cubicBezTo>
                  <a:cubicBezTo>
                    <a:pt x="185511" y="320298"/>
                    <a:pt x="199039" y="316494"/>
                    <a:pt x="208214" y="307722"/>
                  </a:cubicBezTo>
                  <a:cubicBezTo>
                    <a:pt x="215367" y="300813"/>
                    <a:pt x="219332" y="290721"/>
                    <a:pt x="219332" y="278766"/>
                  </a:cubicBezTo>
                  <a:cubicBezTo>
                    <a:pt x="219332" y="266811"/>
                    <a:pt x="214123" y="256720"/>
                    <a:pt x="206425" y="250742"/>
                  </a:cubicBezTo>
                  <a:cubicBezTo>
                    <a:pt x="198495" y="244454"/>
                    <a:pt x="186755" y="241582"/>
                    <a:pt x="170427" y="241970"/>
                  </a:cubicBezTo>
                  <a:close/>
                  <a:moveTo>
                    <a:pt x="325227" y="238865"/>
                  </a:moveTo>
                  <a:lnTo>
                    <a:pt x="227651" y="241427"/>
                  </a:lnTo>
                  <a:lnTo>
                    <a:pt x="227651" y="264638"/>
                  </a:lnTo>
                  <a:lnTo>
                    <a:pt x="260850" y="264094"/>
                  </a:lnTo>
                  <a:lnTo>
                    <a:pt x="260850" y="364779"/>
                  </a:lnTo>
                  <a:lnTo>
                    <a:pt x="289695" y="365478"/>
                  </a:lnTo>
                  <a:lnTo>
                    <a:pt x="289695" y="263629"/>
                  </a:lnTo>
                  <a:lnTo>
                    <a:pt x="325227" y="263085"/>
                  </a:lnTo>
                  <a:close/>
                  <a:moveTo>
                    <a:pt x="522926" y="227644"/>
                  </a:moveTo>
                  <a:cubicBezTo>
                    <a:pt x="540037" y="244176"/>
                    <a:pt x="550693" y="267305"/>
                    <a:pt x="550693" y="292917"/>
                  </a:cubicBezTo>
                  <a:lnTo>
                    <a:pt x="459381" y="292917"/>
                  </a:lnTo>
                  <a:lnTo>
                    <a:pt x="459381" y="292839"/>
                  </a:lnTo>
                  <a:close/>
                  <a:moveTo>
                    <a:pt x="458393" y="185757"/>
                  </a:moveTo>
                  <a:cubicBezTo>
                    <a:pt x="482171" y="185446"/>
                    <a:pt x="504784" y="194297"/>
                    <a:pt x="522890" y="212387"/>
                  </a:cubicBezTo>
                  <a:lnTo>
                    <a:pt x="458471" y="276828"/>
                  </a:lnTo>
                  <a:lnTo>
                    <a:pt x="458393" y="276828"/>
                  </a:lnTo>
                  <a:close/>
                  <a:moveTo>
                    <a:pt x="361303" y="72971"/>
                  </a:moveTo>
                  <a:cubicBezTo>
                    <a:pt x="360525" y="72971"/>
                    <a:pt x="359670" y="73049"/>
                    <a:pt x="358892" y="73204"/>
                  </a:cubicBezTo>
                  <a:lnTo>
                    <a:pt x="358892" y="284045"/>
                  </a:lnTo>
                  <a:cubicBezTo>
                    <a:pt x="369155" y="244998"/>
                    <a:pt x="404687" y="216120"/>
                    <a:pt x="447061" y="216120"/>
                  </a:cubicBezTo>
                  <a:lnTo>
                    <a:pt x="447061" y="307179"/>
                  </a:lnTo>
                  <a:lnTo>
                    <a:pt x="538261" y="307179"/>
                  </a:lnTo>
                  <a:cubicBezTo>
                    <a:pt x="538261" y="357560"/>
                    <a:pt x="497442" y="398315"/>
                    <a:pt x="447061" y="398315"/>
                  </a:cubicBezTo>
                  <a:cubicBezTo>
                    <a:pt x="404687" y="398315"/>
                    <a:pt x="369233" y="369437"/>
                    <a:pt x="358892" y="330390"/>
                  </a:cubicBezTo>
                  <a:lnTo>
                    <a:pt x="358892" y="531682"/>
                  </a:lnTo>
                  <a:cubicBezTo>
                    <a:pt x="359748" y="531837"/>
                    <a:pt x="360525" y="531993"/>
                    <a:pt x="361303" y="531993"/>
                  </a:cubicBezTo>
                  <a:lnTo>
                    <a:pt x="545258" y="531993"/>
                  </a:lnTo>
                  <a:cubicBezTo>
                    <a:pt x="554433" y="531993"/>
                    <a:pt x="561975" y="524463"/>
                    <a:pt x="561975" y="515302"/>
                  </a:cubicBezTo>
                  <a:lnTo>
                    <a:pt x="561975" y="89662"/>
                  </a:lnTo>
                  <a:cubicBezTo>
                    <a:pt x="561975" y="80424"/>
                    <a:pt x="554433" y="72971"/>
                    <a:pt x="545258" y="72971"/>
                  </a:cubicBezTo>
                  <a:close/>
                  <a:moveTo>
                    <a:pt x="358892" y="0"/>
                  </a:moveTo>
                  <a:lnTo>
                    <a:pt x="358892" y="50769"/>
                  </a:lnTo>
                  <a:cubicBezTo>
                    <a:pt x="359748" y="50769"/>
                    <a:pt x="360525" y="50692"/>
                    <a:pt x="361303" y="50692"/>
                  </a:cubicBezTo>
                  <a:lnTo>
                    <a:pt x="545258" y="50692"/>
                  </a:lnTo>
                  <a:cubicBezTo>
                    <a:pt x="566717" y="50692"/>
                    <a:pt x="584211" y="68158"/>
                    <a:pt x="584211" y="89662"/>
                  </a:cubicBezTo>
                  <a:lnTo>
                    <a:pt x="584211" y="515225"/>
                  </a:lnTo>
                  <a:cubicBezTo>
                    <a:pt x="584211" y="536728"/>
                    <a:pt x="566717" y="554195"/>
                    <a:pt x="545258" y="554195"/>
                  </a:cubicBezTo>
                  <a:lnTo>
                    <a:pt x="361303" y="554195"/>
                  </a:lnTo>
                  <a:cubicBezTo>
                    <a:pt x="360525" y="554195"/>
                    <a:pt x="359748" y="554117"/>
                    <a:pt x="358892" y="554117"/>
                  </a:cubicBezTo>
                  <a:lnTo>
                    <a:pt x="358892" y="606439"/>
                  </a:lnTo>
                  <a:lnTo>
                    <a:pt x="0" y="557377"/>
                  </a:lnTo>
                  <a:lnTo>
                    <a:pt x="0" y="478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1" name="文本框 100"/>
          <p:cNvSpPr txBox="1"/>
          <p:nvPr/>
        </p:nvSpPr>
        <p:spPr>
          <a:xfrm>
            <a:off x="4471727" y="4007054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j-ea"/>
                <a:ea typeface="+mj-ea"/>
              </a:rPr>
              <a:t>循环关系</a:t>
            </a:r>
            <a:endParaRPr lang="zh-CN" altLang="en-US" b="1" dirty="0">
              <a:latin typeface="+mj-ea"/>
              <a:ea typeface="+mj-ea"/>
            </a:endParaRPr>
          </a:p>
        </p:txBody>
      </p:sp>
      <p:grpSp>
        <p:nvGrpSpPr>
          <p:cNvPr id="103" name="组合 102"/>
          <p:cNvGrpSpPr/>
          <p:nvPr/>
        </p:nvGrpSpPr>
        <p:grpSpPr>
          <a:xfrm>
            <a:off x="837790" y="4551203"/>
            <a:ext cx="282424" cy="282424"/>
            <a:chOff x="4530324" y="2961150"/>
            <a:chExt cx="748877" cy="748877"/>
          </a:xfrm>
        </p:grpSpPr>
        <p:sp>
          <p:nvSpPr>
            <p:cNvPr id="104" name="椭圆 103"/>
            <p:cNvSpPr/>
            <p:nvPr/>
          </p:nvSpPr>
          <p:spPr>
            <a:xfrm>
              <a:off x="4530324" y="2961150"/>
              <a:ext cx="748877" cy="748877"/>
            </a:xfrm>
            <a:prstGeom prst="ellipse">
              <a:avLst/>
            </a:prstGeom>
            <a:solidFill>
              <a:srgbClr val="4BC0C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ppt-open-file-format-with-pie-chart_28957"/>
            <p:cNvSpPr>
              <a:spLocks noChangeAspect="1"/>
            </p:cNvSpPr>
            <p:nvPr/>
          </p:nvSpPr>
          <p:spPr bwMode="auto">
            <a:xfrm>
              <a:off x="4736029" y="3137046"/>
              <a:ext cx="382530" cy="397084"/>
            </a:xfrm>
            <a:custGeom>
              <a:avLst/>
              <a:gdLst>
                <a:gd name="connsiteX0" fmla="*/ 75651 w 584211"/>
                <a:gd name="connsiteY0" fmla="*/ 264077 h 606439"/>
                <a:gd name="connsiteX1" fmla="*/ 94628 w 584211"/>
                <a:gd name="connsiteY1" fmla="*/ 280685 h 606439"/>
                <a:gd name="connsiteX2" fmla="*/ 73707 w 584211"/>
                <a:gd name="connsiteY2" fmla="*/ 299621 h 606439"/>
                <a:gd name="connsiteX3" fmla="*/ 65696 w 584211"/>
                <a:gd name="connsiteY3" fmla="*/ 298923 h 606439"/>
                <a:gd name="connsiteX4" fmla="*/ 65696 w 584211"/>
                <a:gd name="connsiteY4" fmla="*/ 265241 h 606439"/>
                <a:gd name="connsiteX5" fmla="*/ 75651 w 584211"/>
                <a:gd name="connsiteY5" fmla="*/ 264077 h 606439"/>
                <a:gd name="connsiteX6" fmla="*/ 171759 w 584211"/>
                <a:gd name="connsiteY6" fmla="*/ 262383 h 606439"/>
                <a:gd name="connsiteX7" fmla="*/ 192503 w 584211"/>
                <a:gd name="connsiteY7" fmla="*/ 279767 h 606439"/>
                <a:gd name="connsiteX8" fmla="*/ 169739 w 584211"/>
                <a:gd name="connsiteY8" fmla="*/ 299479 h 606439"/>
                <a:gd name="connsiteX9" fmla="*/ 160960 w 584211"/>
                <a:gd name="connsiteY9" fmla="*/ 298781 h 606439"/>
                <a:gd name="connsiteX10" fmla="*/ 160960 w 584211"/>
                <a:gd name="connsiteY10" fmla="*/ 263625 h 606439"/>
                <a:gd name="connsiteX11" fmla="*/ 171759 w 584211"/>
                <a:gd name="connsiteY11" fmla="*/ 262383 h 606439"/>
                <a:gd name="connsiteX12" fmla="*/ 74329 w 584211"/>
                <a:gd name="connsiteY12" fmla="*/ 244532 h 606439"/>
                <a:gd name="connsiteX13" fmla="*/ 42218 w 584211"/>
                <a:gd name="connsiteY13" fmla="*/ 247715 h 606439"/>
                <a:gd name="connsiteX14" fmla="*/ 42218 w 584211"/>
                <a:gd name="connsiteY14" fmla="*/ 359190 h 606439"/>
                <a:gd name="connsiteX15" fmla="*/ 65698 w 584211"/>
                <a:gd name="connsiteY15" fmla="*/ 359811 h 606439"/>
                <a:gd name="connsiteX16" fmla="*/ 65698 w 584211"/>
                <a:gd name="connsiteY16" fmla="*/ 318978 h 606439"/>
                <a:gd name="connsiteX17" fmla="*/ 73862 w 584211"/>
                <a:gd name="connsiteY17" fmla="*/ 319522 h 606439"/>
                <a:gd name="connsiteX18" fmla="*/ 109083 w 584211"/>
                <a:gd name="connsiteY18" fmla="*/ 307489 h 606439"/>
                <a:gd name="connsiteX19" fmla="*/ 119268 w 584211"/>
                <a:gd name="connsiteY19" fmla="*/ 279776 h 606439"/>
                <a:gd name="connsiteX20" fmla="*/ 107450 w 584211"/>
                <a:gd name="connsiteY20" fmla="*/ 252993 h 606439"/>
                <a:gd name="connsiteX21" fmla="*/ 74329 w 584211"/>
                <a:gd name="connsiteY21" fmla="*/ 244532 h 606439"/>
                <a:gd name="connsiteX22" fmla="*/ 170427 w 584211"/>
                <a:gd name="connsiteY22" fmla="*/ 241970 h 606439"/>
                <a:gd name="connsiteX23" fmla="*/ 135440 w 584211"/>
                <a:gd name="connsiteY23" fmla="*/ 245386 h 606439"/>
                <a:gd name="connsiteX24" fmla="*/ 135440 w 584211"/>
                <a:gd name="connsiteY24" fmla="*/ 361519 h 606439"/>
                <a:gd name="connsiteX25" fmla="*/ 160942 w 584211"/>
                <a:gd name="connsiteY25" fmla="*/ 362218 h 606439"/>
                <a:gd name="connsiteX26" fmla="*/ 160942 w 584211"/>
                <a:gd name="connsiteY26" fmla="*/ 319599 h 606439"/>
                <a:gd name="connsiteX27" fmla="*/ 169883 w 584211"/>
                <a:gd name="connsiteY27" fmla="*/ 320220 h 606439"/>
                <a:gd name="connsiteX28" fmla="*/ 208214 w 584211"/>
                <a:gd name="connsiteY28" fmla="*/ 307722 h 606439"/>
                <a:gd name="connsiteX29" fmla="*/ 219332 w 584211"/>
                <a:gd name="connsiteY29" fmla="*/ 278766 h 606439"/>
                <a:gd name="connsiteX30" fmla="*/ 206425 w 584211"/>
                <a:gd name="connsiteY30" fmla="*/ 250742 h 606439"/>
                <a:gd name="connsiteX31" fmla="*/ 170427 w 584211"/>
                <a:gd name="connsiteY31" fmla="*/ 241970 h 606439"/>
                <a:gd name="connsiteX32" fmla="*/ 325227 w 584211"/>
                <a:gd name="connsiteY32" fmla="*/ 238865 h 606439"/>
                <a:gd name="connsiteX33" fmla="*/ 227651 w 584211"/>
                <a:gd name="connsiteY33" fmla="*/ 241427 h 606439"/>
                <a:gd name="connsiteX34" fmla="*/ 227651 w 584211"/>
                <a:gd name="connsiteY34" fmla="*/ 264638 h 606439"/>
                <a:gd name="connsiteX35" fmla="*/ 260850 w 584211"/>
                <a:gd name="connsiteY35" fmla="*/ 264094 h 606439"/>
                <a:gd name="connsiteX36" fmla="*/ 260850 w 584211"/>
                <a:gd name="connsiteY36" fmla="*/ 364779 h 606439"/>
                <a:gd name="connsiteX37" fmla="*/ 289695 w 584211"/>
                <a:gd name="connsiteY37" fmla="*/ 365478 h 606439"/>
                <a:gd name="connsiteX38" fmla="*/ 289695 w 584211"/>
                <a:gd name="connsiteY38" fmla="*/ 263629 h 606439"/>
                <a:gd name="connsiteX39" fmla="*/ 325227 w 584211"/>
                <a:gd name="connsiteY39" fmla="*/ 263085 h 606439"/>
                <a:gd name="connsiteX40" fmla="*/ 522926 w 584211"/>
                <a:gd name="connsiteY40" fmla="*/ 227644 h 606439"/>
                <a:gd name="connsiteX41" fmla="*/ 550693 w 584211"/>
                <a:gd name="connsiteY41" fmla="*/ 292917 h 606439"/>
                <a:gd name="connsiteX42" fmla="*/ 459381 w 584211"/>
                <a:gd name="connsiteY42" fmla="*/ 292917 h 606439"/>
                <a:gd name="connsiteX43" fmla="*/ 459381 w 584211"/>
                <a:gd name="connsiteY43" fmla="*/ 292839 h 606439"/>
                <a:gd name="connsiteX44" fmla="*/ 458393 w 584211"/>
                <a:gd name="connsiteY44" fmla="*/ 185757 h 606439"/>
                <a:gd name="connsiteX45" fmla="*/ 522890 w 584211"/>
                <a:gd name="connsiteY45" fmla="*/ 212387 h 606439"/>
                <a:gd name="connsiteX46" fmla="*/ 458471 w 584211"/>
                <a:gd name="connsiteY46" fmla="*/ 276828 h 606439"/>
                <a:gd name="connsiteX47" fmla="*/ 458393 w 584211"/>
                <a:gd name="connsiteY47" fmla="*/ 276828 h 606439"/>
                <a:gd name="connsiteX48" fmla="*/ 361303 w 584211"/>
                <a:gd name="connsiteY48" fmla="*/ 72971 h 606439"/>
                <a:gd name="connsiteX49" fmla="*/ 358892 w 584211"/>
                <a:gd name="connsiteY49" fmla="*/ 73204 h 606439"/>
                <a:gd name="connsiteX50" fmla="*/ 358892 w 584211"/>
                <a:gd name="connsiteY50" fmla="*/ 284045 h 606439"/>
                <a:gd name="connsiteX51" fmla="*/ 447061 w 584211"/>
                <a:gd name="connsiteY51" fmla="*/ 216120 h 606439"/>
                <a:gd name="connsiteX52" fmla="*/ 447061 w 584211"/>
                <a:gd name="connsiteY52" fmla="*/ 307179 h 606439"/>
                <a:gd name="connsiteX53" fmla="*/ 538261 w 584211"/>
                <a:gd name="connsiteY53" fmla="*/ 307179 h 606439"/>
                <a:gd name="connsiteX54" fmla="*/ 447061 w 584211"/>
                <a:gd name="connsiteY54" fmla="*/ 398315 h 606439"/>
                <a:gd name="connsiteX55" fmla="*/ 358892 w 584211"/>
                <a:gd name="connsiteY55" fmla="*/ 330390 h 606439"/>
                <a:gd name="connsiteX56" fmla="*/ 358892 w 584211"/>
                <a:gd name="connsiteY56" fmla="*/ 531682 h 606439"/>
                <a:gd name="connsiteX57" fmla="*/ 361303 w 584211"/>
                <a:gd name="connsiteY57" fmla="*/ 531993 h 606439"/>
                <a:gd name="connsiteX58" fmla="*/ 545258 w 584211"/>
                <a:gd name="connsiteY58" fmla="*/ 531993 h 606439"/>
                <a:gd name="connsiteX59" fmla="*/ 561975 w 584211"/>
                <a:gd name="connsiteY59" fmla="*/ 515302 h 606439"/>
                <a:gd name="connsiteX60" fmla="*/ 561975 w 584211"/>
                <a:gd name="connsiteY60" fmla="*/ 89662 h 606439"/>
                <a:gd name="connsiteX61" fmla="*/ 545258 w 584211"/>
                <a:gd name="connsiteY61" fmla="*/ 72971 h 606439"/>
                <a:gd name="connsiteX62" fmla="*/ 358892 w 584211"/>
                <a:gd name="connsiteY62" fmla="*/ 0 h 606439"/>
                <a:gd name="connsiteX63" fmla="*/ 358892 w 584211"/>
                <a:gd name="connsiteY63" fmla="*/ 50769 h 606439"/>
                <a:gd name="connsiteX64" fmla="*/ 361303 w 584211"/>
                <a:gd name="connsiteY64" fmla="*/ 50692 h 606439"/>
                <a:gd name="connsiteX65" fmla="*/ 545258 w 584211"/>
                <a:gd name="connsiteY65" fmla="*/ 50692 h 606439"/>
                <a:gd name="connsiteX66" fmla="*/ 584211 w 584211"/>
                <a:gd name="connsiteY66" fmla="*/ 89662 h 606439"/>
                <a:gd name="connsiteX67" fmla="*/ 584211 w 584211"/>
                <a:gd name="connsiteY67" fmla="*/ 515225 h 606439"/>
                <a:gd name="connsiteX68" fmla="*/ 545258 w 584211"/>
                <a:gd name="connsiteY68" fmla="*/ 554195 h 606439"/>
                <a:gd name="connsiteX69" fmla="*/ 361303 w 584211"/>
                <a:gd name="connsiteY69" fmla="*/ 554195 h 606439"/>
                <a:gd name="connsiteX70" fmla="*/ 358892 w 584211"/>
                <a:gd name="connsiteY70" fmla="*/ 554117 h 606439"/>
                <a:gd name="connsiteX71" fmla="*/ 358892 w 584211"/>
                <a:gd name="connsiteY71" fmla="*/ 606439 h 606439"/>
                <a:gd name="connsiteX72" fmla="*/ 0 w 584211"/>
                <a:gd name="connsiteY72" fmla="*/ 557377 h 606439"/>
                <a:gd name="connsiteX73" fmla="*/ 0 w 584211"/>
                <a:gd name="connsiteY73" fmla="*/ 47820 h 60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84211" h="606439">
                  <a:moveTo>
                    <a:pt x="75651" y="264077"/>
                  </a:moveTo>
                  <a:cubicBezTo>
                    <a:pt x="87784" y="263844"/>
                    <a:pt x="94628" y="270053"/>
                    <a:pt x="94628" y="280685"/>
                  </a:cubicBezTo>
                  <a:cubicBezTo>
                    <a:pt x="94628" y="292559"/>
                    <a:pt x="86617" y="299621"/>
                    <a:pt x="73707" y="299621"/>
                  </a:cubicBezTo>
                  <a:cubicBezTo>
                    <a:pt x="70207" y="299621"/>
                    <a:pt x="67718" y="299466"/>
                    <a:pt x="65696" y="298923"/>
                  </a:cubicBezTo>
                  <a:lnTo>
                    <a:pt x="65696" y="265241"/>
                  </a:lnTo>
                  <a:cubicBezTo>
                    <a:pt x="67407" y="264698"/>
                    <a:pt x="70674" y="264154"/>
                    <a:pt x="75651" y="264077"/>
                  </a:cubicBezTo>
                  <a:close/>
                  <a:moveTo>
                    <a:pt x="171759" y="262383"/>
                  </a:moveTo>
                  <a:cubicBezTo>
                    <a:pt x="184967" y="262150"/>
                    <a:pt x="192503" y="268669"/>
                    <a:pt x="192503" y="279767"/>
                  </a:cubicBezTo>
                  <a:cubicBezTo>
                    <a:pt x="192503" y="292106"/>
                    <a:pt x="183724" y="299401"/>
                    <a:pt x="169739" y="299479"/>
                  </a:cubicBezTo>
                  <a:cubicBezTo>
                    <a:pt x="165932" y="299479"/>
                    <a:pt x="163213" y="299324"/>
                    <a:pt x="160960" y="298781"/>
                  </a:cubicBezTo>
                  <a:lnTo>
                    <a:pt x="160960" y="263625"/>
                  </a:lnTo>
                  <a:cubicBezTo>
                    <a:pt x="162825" y="263081"/>
                    <a:pt x="166476" y="262460"/>
                    <a:pt x="171759" y="262383"/>
                  </a:cubicBezTo>
                  <a:close/>
                  <a:moveTo>
                    <a:pt x="74329" y="244532"/>
                  </a:moveTo>
                  <a:cubicBezTo>
                    <a:pt x="59712" y="244920"/>
                    <a:pt x="49449" y="246162"/>
                    <a:pt x="42218" y="247715"/>
                  </a:cubicBezTo>
                  <a:lnTo>
                    <a:pt x="42218" y="359190"/>
                  </a:lnTo>
                  <a:lnTo>
                    <a:pt x="65698" y="359811"/>
                  </a:lnTo>
                  <a:lnTo>
                    <a:pt x="65698" y="318978"/>
                  </a:lnTo>
                  <a:cubicBezTo>
                    <a:pt x="67875" y="319289"/>
                    <a:pt x="70752" y="319522"/>
                    <a:pt x="73862" y="319522"/>
                  </a:cubicBezTo>
                  <a:cubicBezTo>
                    <a:pt x="88246" y="319599"/>
                    <a:pt x="100608" y="315951"/>
                    <a:pt x="109083" y="307489"/>
                  </a:cubicBezTo>
                  <a:cubicBezTo>
                    <a:pt x="115692" y="300968"/>
                    <a:pt x="119268" y="291265"/>
                    <a:pt x="119268" y="279776"/>
                  </a:cubicBezTo>
                  <a:cubicBezTo>
                    <a:pt x="119268" y="268364"/>
                    <a:pt x="114525" y="258738"/>
                    <a:pt x="107450" y="252993"/>
                  </a:cubicBezTo>
                  <a:cubicBezTo>
                    <a:pt x="100142" y="246938"/>
                    <a:pt x="89334" y="244144"/>
                    <a:pt x="74329" y="244532"/>
                  </a:cubicBezTo>
                  <a:close/>
                  <a:moveTo>
                    <a:pt x="170427" y="241970"/>
                  </a:moveTo>
                  <a:cubicBezTo>
                    <a:pt x="154489" y="242436"/>
                    <a:pt x="143293" y="243756"/>
                    <a:pt x="135440" y="245386"/>
                  </a:cubicBezTo>
                  <a:lnTo>
                    <a:pt x="135440" y="361519"/>
                  </a:lnTo>
                  <a:lnTo>
                    <a:pt x="160942" y="362218"/>
                  </a:lnTo>
                  <a:lnTo>
                    <a:pt x="160942" y="319599"/>
                  </a:lnTo>
                  <a:cubicBezTo>
                    <a:pt x="163352" y="319987"/>
                    <a:pt x="166462" y="320220"/>
                    <a:pt x="169883" y="320220"/>
                  </a:cubicBezTo>
                  <a:cubicBezTo>
                    <a:pt x="185511" y="320298"/>
                    <a:pt x="199039" y="316494"/>
                    <a:pt x="208214" y="307722"/>
                  </a:cubicBezTo>
                  <a:cubicBezTo>
                    <a:pt x="215367" y="300813"/>
                    <a:pt x="219332" y="290721"/>
                    <a:pt x="219332" y="278766"/>
                  </a:cubicBezTo>
                  <a:cubicBezTo>
                    <a:pt x="219332" y="266811"/>
                    <a:pt x="214123" y="256720"/>
                    <a:pt x="206425" y="250742"/>
                  </a:cubicBezTo>
                  <a:cubicBezTo>
                    <a:pt x="198495" y="244454"/>
                    <a:pt x="186755" y="241582"/>
                    <a:pt x="170427" y="241970"/>
                  </a:cubicBezTo>
                  <a:close/>
                  <a:moveTo>
                    <a:pt x="325227" y="238865"/>
                  </a:moveTo>
                  <a:lnTo>
                    <a:pt x="227651" y="241427"/>
                  </a:lnTo>
                  <a:lnTo>
                    <a:pt x="227651" y="264638"/>
                  </a:lnTo>
                  <a:lnTo>
                    <a:pt x="260850" y="264094"/>
                  </a:lnTo>
                  <a:lnTo>
                    <a:pt x="260850" y="364779"/>
                  </a:lnTo>
                  <a:lnTo>
                    <a:pt x="289695" y="365478"/>
                  </a:lnTo>
                  <a:lnTo>
                    <a:pt x="289695" y="263629"/>
                  </a:lnTo>
                  <a:lnTo>
                    <a:pt x="325227" y="263085"/>
                  </a:lnTo>
                  <a:close/>
                  <a:moveTo>
                    <a:pt x="522926" y="227644"/>
                  </a:moveTo>
                  <a:cubicBezTo>
                    <a:pt x="540037" y="244176"/>
                    <a:pt x="550693" y="267305"/>
                    <a:pt x="550693" y="292917"/>
                  </a:cubicBezTo>
                  <a:lnTo>
                    <a:pt x="459381" y="292917"/>
                  </a:lnTo>
                  <a:lnTo>
                    <a:pt x="459381" y="292839"/>
                  </a:lnTo>
                  <a:close/>
                  <a:moveTo>
                    <a:pt x="458393" y="185757"/>
                  </a:moveTo>
                  <a:cubicBezTo>
                    <a:pt x="482171" y="185446"/>
                    <a:pt x="504784" y="194297"/>
                    <a:pt x="522890" y="212387"/>
                  </a:cubicBezTo>
                  <a:lnTo>
                    <a:pt x="458471" y="276828"/>
                  </a:lnTo>
                  <a:lnTo>
                    <a:pt x="458393" y="276828"/>
                  </a:lnTo>
                  <a:close/>
                  <a:moveTo>
                    <a:pt x="361303" y="72971"/>
                  </a:moveTo>
                  <a:cubicBezTo>
                    <a:pt x="360525" y="72971"/>
                    <a:pt x="359670" y="73049"/>
                    <a:pt x="358892" y="73204"/>
                  </a:cubicBezTo>
                  <a:lnTo>
                    <a:pt x="358892" y="284045"/>
                  </a:lnTo>
                  <a:cubicBezTo>
                    <a:pt x="369155" y="244998"/>
                    <a:pt x="404687" y="216120"/>
                    <a:pt x="447061" y="216120"/>
                  </a:cubicBezTo>
                  <a:lnTo>
                    <a:pt x="447061" y="307179"/>
                  </a:lnTo>
                  <a:lnTo>
                    <a:pt x="538261" y="307179"/>
                  </a:lnTo>
                  <a:cubicBezTo>
                    <a:pt x="538261" y="357560"/>
                    <a:pt x="497442" y="398315"/>
                    <a:pt x="447061" y="398315"/>
                  </a:cubicBezTo>
                  <a:cubicBezTo>
                    <a:pt x="404687" y="398315"/>
                    <a:pt x="369233" y="369437"/>
                    <a:pt x="358892" y="330390"/>
                  </a:cubicBezTo>
                  <a:lnTo>
                    <a:pt x="358892" y="531682"/>
                  </a:lnTo>
                  <a:cubicBezTo>
                    <a:pt x="359748" y="531837"/>
                    <a:pt x="360525" y="531993"/>
                    <a:pt x="361303" y="531993"/>
                  </a:cubicBezTo>
                  <a:lnTo>
                    <a:pt x="545258" y="531993"/>
                  </a:lnTo>
                  <a:cubicBezTo>
                    <a:pt x="554433" y="531993"/>
                    <a:pt x="561975" y="524463"/>
                    <a:pt x="561975" y="515302"/>
                  </a:cubicBezTo>
                  <a:lnTo>
                    <a:pt x="561975" y="89662"/>
                  </a:lnTo>
                  <a:cubicBezTo>
                    <a:pt x="561975" y="80424"/>
                    <a:pt x="554433" y="72971"/>
                    <a:pt x="545258" y="72971"/>
                  </a:cubicBezTo>
                  <a:close/>
                  <a:moveTo>
                    <a:pt x="358892" y="0"/>
                  </a:moveTo>
                  <a:lnTo>
                    <a:pt x="358892" y="50769"/>
                  </a:lnTo>
                  <a:cubicBezTo>
                    <a:pt x="359748" y="50769"/>
                    <a:pt x="360525" y="50692"/>
                    <a:pt x="361303" y="50692"/>
                  </a:cubicBezTo>
                  <a:lnTo>
                    <a:pt x="545258" y="50692"/>
                  </a:lnTo>
                  <a:cubicBezTo>
                    <a:pt x="566717" y="50692"/>
                    <a:pt x="584211" y="68158"/>
                    <a:pt x="584211" y="89662"/>
                  </a:cubicBezTo>
                  <a:lnTo>
                    <a:pt x="584211" y="515225"/>
                  </a:lnTo>
                  <a:cubicBezTo>
                    <a:pt x="584211" y="536728"/>
                    <a:pt x="566717" y="554195"/>
                    <a:pt x="545258" y="554195"/>
                  </a:cubicBezTo>
                  <a:lnTo>
                    <a:pt x="361303" y="554195"/>
                  </a:lnTo>
                  <a:cubicBezTo>
                    <a:pt x="360525" y="554195"/>
                    <a:pt x="359748" y="554117"/>
                    <a:pt x="358892" y="554117"/>
                  </a:cubicBezTo>
                  <a:lnTo>
                    <a:pt x="358892" y="606439"/>
                  </a:lnTo>
                  <a:lnTo>
                    <a:pt x="0" y="557377"/>
                  </a:lnTo>
                  <a:lnTo>
                    <a:pt x="0" y="478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06" name="文本框 105"/>
          <p:cNvSpPr txBox="1"/>
          <p:nvPr/>
        </p:nvSpPr>
        <p:spPr>
          <a:xfrm>
            <a:off x="1137862" y="4544844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j-ea"/>
                <a:ea typeface="+mj-ea"/>
              </a:rPr>
              <a:t>时间线</a:t>
            </a:r>
            <a:r>
              <a:rPr lang="en-US" altLang="zh-CN" b="1" dirty="0" smtClean="0">
                <a:latin typeface="+mj-ea"/>
                <a:ea typeface="+mj-ea"/>
              </a:rPr>
              <a:t>	</a:t>
            </a:r>
            <a:endParaRPr lang="zh-CN" altLang="en-US" b="1" dirty="0">
              <a:latin typeface="+mj-ea"/>
              <a:ea typeface="+mj-ea"/>
            </a:endParaRPr>
          </a:p>
        </p:txBody>
      </p:sp>
      <p:grpSp>
        <p:nvGrpSpPr>
          <p:cNvPr id="108" name="组合 107"/>
          <p:cNvGrpSpPr/>
          <p:nvPr/>
        </p:nvGrpSpPr>
        <p:grpSpPr>
          <a:xfrm>
            <a:off x="2451158" y="4551203"/>
            <a:ext cx="282424" cy="282424"/>
            <a:chOff x="4530324" y="2961150"/>
            <a:chExt cx="748877" cy="748877"/>
          </a:xfrm>
        </p:grpSpPr>
        <p:sp>
          <p:nvSpPr>
            <p:cNvPr id="109" name="椭圆 108"/>
            <p:cNvSpPr/>
            <p:nvPr/>
          </p:nvSpPr>
          <p:spPr>
            <a:xfrm>
              <a:off x="4530324" y="2961150"/>
              <a:ext cx="748877" cy="748877"/>
            </a:xfrm>
            <a:prstGeom prst="ellipse">
              <a:avLst/>
            </a:prstGeom>
            <a:solidFill>
              <a:srgbClr val="4BC0C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ppt-open-file-format-with-pie-chart_28957"/>
            <p:cNvSpPr>
              <a:spLocks noChangeAspect="1"/>
            </p:cNvSpPr>
            <p:nvPr/>
          </p:nvSpPr>
          <p:spPr bwMode="auto">
            <a:xfrm>
              <a:off x="4736029" y="3137046"/>
              <a:ext cx="382530" cy="397084"/>
            </a:xfrm>
            <a:custGeom>
              <a:avLst/>
              <a:gdLst>
                <a:gd name="connsiteX0" fmla="*/ 75651 w 584211"/>
                <a:gd name="connsiteY0" fmla="*/ 264077 h 606439"/>
                <a:gd name="connsiteX1" fmla="*/ 94628 w 584211"/>
                <a:gd name="connsiteY1" fmla="*/ 280685 h 606439"/>
                <a:gd name="connsiteX2" fmla="*/ 73707 w 584211"/>
                <a:gd name="connsiteY2" fmla="*/ 299621 h 606439"/>
                <a:gd name="connsiteX3" fmla="*/ 65696 w 584211"/>
                <a:gd name="connsiteY3" fmla="*/ 298923 h 606439"/>
                <a:gd name="connsiteX4" fmla="*/ 65696 w 584211"/>
                <a:gd name="connsiteY4" fmla="*/ 265241 h 606439"/>
                <a:gd name="connsiteX5" fmla="*/ 75651 w 584211"/>
                <a:gd name="connsiteY5" fmla="*/ 264077 h 606439"/>
                <a:gd name="connsiteX6" fmla="*/ 171759 w 584211"/>
                <a:gd name="connsiteY6" fmla="*/ 262383 h 606439"/>
                <a:gd name="connsiteX7" fmla="*/ 192503 w 584211"/>
                <a:gd name="connsiteY7" fmla="*/ 279767 h 606439"/>
                <a:gd name="connsiteX8" fmla="*/ 169739 w 584211"/>
                <a:gd name="connsiteY8" fmla="*/ 299479 h 606439"/>
                <a:gd name="connsiteX9" fmla="*/ 160960 w 584211"/>
                <a:gd name="connsiteY9" fmla="*/ 298781 h 606439"/>
                <a:gd name="connsiteX10" fmla="*/ 160960 w 584211"/>
                <a:gd name="connsiteY10" fmla="*/ 263625 h 606439"/>
                <a:gd name="connsiteX11" fmla="*/ 171759 w 584211"/>
                <a:gd name="connsiteY11" fmla="*/ 262383 h 606439"/>
                <a:gd name="connsiteX12" fmla="*/ 74329 w 584211"/>
                <a:gd name="connsiteY12" fmla="*/ 244532 h 606439"/>
                <a:gd name="connsiteX13" fmla="*/ 42218 w 584211"/>
                <a:gd name="connsiteY13" fmla="*/ 247715 h 606439"/>
                <a:gd name="connsiteX14" fmla="*/ 42218 w 584211"/>
                <a:gd name="connsiteY14" fmla="*/ 359190 h 606439"/>
                <a:gd name="connsiteX15" fmla="*/ 65698 w 584211"/>
                <a:gd name="connsiteY15" fmla="*/ 359811 h 606439"/>
                <a:gd name="connsiteX16" fmla="*/ 65698 w 584211"/>
                <a:gd name="connsiteY16" fmla="*/ 318978 h 606439"/>
                <a:gd name="connsiteX17" fmla="*/ 73862 w 584211"/>
                <a:gd name="connsiteY17" fmla="*/ 319522 h 606439"/>
                <a:gd name="connsiteX18" fmla="*/ 109083 w 584211"/>
                <a:gd name="connsiteY18" fmla="*/ 307489 h 606439"/>
                <a:gd name="connsiteX19" fmla="*/ 119268 w 584211"/>
                <a:gd name="connsiteY19" fmla="*/ 279776 h 606439"/>
                <a:gd name="connsiteX20" fmla="*/ 107450 w 584211"/>
                <a:gd name="connsiteY20" fmla="*/ 252993 h 606439"/>
                <a:gd name="connsiteX21" fmla="*/ 74329 w 584211"/>
                <a:gd name="connsiteY21" fmla="*/ 244532 h 606439"/>
                <a:gd name="connsiteX22" fmla="*/ 170427 w 584211"/>
                <a:gd name="connsiteY22" fmla="*/ 241970 h 606439"/>
                <a:gd name="connsiteX23" fmla="*/ 135440 w 584211"/>
                <a:gd name="connsiteY23" fmla="*/ 245386 h 606439"/>
                <a:gd name="connsiteX24" fmla="*/ 135440 w 584211"/>
                <a:gd name="connsiteY24" fmla="*/ 361519 h 606439"/>
                <a:gd name="connsiteX25" fmla="*/ 160942 w 584211"/>
                <a:gd name="connsiteY25" fmla="*/ 362218 h 606439"/>
                <a:gd name="connsiteX26" fmla="*/ 160942 w 584211"/>
                <a:gd name="connsiteY26" fmla="*/ 319599 h 606439"/>
                <a:gd name="connsiteX27" fmla="*/ 169883 w 584211"/>
                <a:gd name="connsiteY27" fmla="*/ 320220 h 606439"/>
                <a:gd name="connsiteX28" fmla="*/ 208214 w 584211"/>
                <a:gd name="connsiteY28" fmla="*/ 307722 h 606439"/>
                <a:gd name="connsiteX29" fmla="*/ 219332 w 584211"/>
                <a:gd name="connsiteY29" fmla="*/ 278766 h 606439"/>
                <a:gd name="connsiteX30" fmla="*/ 206425 w 584211"/>
                <a:gd name="connsiteY30" fmla="*/ 250742 h 606439"/>
                <a:gd name="connsiteX31" fmla="*/ 170427 w 584211"/>
                <a:gd name="connsiteY31" fmla="*/ 241970 h 606439"/>
                <a:gd name="connsiteX32" fmla="*/ 325227 w 584211"/>
                <a:gd name="connsiteY32" fmla="*/ 238865 h 606439"/>
                <a:gd name="connsiteX33" fmla="*/ 227651 w 584211"/>
                <a:gd name="connsiteY33" fmla="*/ 241427 h 606439"/>
                <a:gd name="connsiteX34" fmla="*/ 227651 w 584211"/>
                <a:gd name="connsiteY34" fmla="*/ 264638 h 606439"/>
                <a:gd name="connsiteX35" fmla="*/ 260850 w 584211"/>
                <a:gd name="connsiteY35" fmla="*/ 264094 h 606439"/>
                <a:gd name="connsiteX36" fmla="*/ 260850 w 584211"/>
                <a:gd name="connsiteY36" fmla="*/ 364779 h 606439"/>
                <a:gd name="connsiteX37" fmla="*/ 289695 w 584211"/>
                <a:gd name="connsiteY37" fmla="*/ 365478 h 606439"/>
                <a:gd name="connsiteX38" fmla="*/ 289695 w 584211"/>
                <a:gd name="connsiteY38" fmla="*/ 263629 h 606439"/>
                <a:gd name="connsiteX39" fmla="*/ 325227 w 584211"/>
                <a:gd name="connsiteY39" fmla="*/ 263085 h 606439"/>
                <a:gd name="connsiteX40" fmla="*/ 522926 w 584211"/>
                <a:gd name="connsiteY40" fmla="*/ 227644 h 606439"/>
                <a:gd name="connsiteX41" fmla="*/ 550693 w 584211"/>
                <a:gd name="connsiteY41" fmla="*/ 292917 h 606439"/>
                <a:gd name="connsiteX42" fmla="*/ 459381 w 584211"/>
                <a:gd name="connsiteY42" fmla="*/ 292917 h 606439"/>
                <a:gd name="connsiteX43" fmla="*/ 459381 w 584211"/>
                <a:gd name="connsiteY43" fmla="*/ 292839 h 606439"/>
                <a:gd name="connsiteX44" fmla="*/ 458393 w 584211"/>
                <a:gd name="connsiteY44" fmla="*/ 185757 h 606439"/>
                <a:gd name="connsiteX45" fmla="*/ 522890 w 584211"/>
                <a:gd name="connsiteY45" fmla="*/ 212387 h 606439"/>
                <a:gd name="connsiteX46" fmla="*/ 458471 w 584211"/>
                <a:gd name="connsiteY46" fmla="*/ 276828 h 606439"/>
                <a:gd name="connsiteX47" fmla="*/ 458393 w 584211"/>
                <a:gd name="connsiteY47" fmla="*/ 276828 h 606439"/>
                <a:gd name="connsiteX48" fmla="*/ 361303 w 584211"/>
                <a:gd name="connsiteY48" fmla="*/ 72971 h 606439"/>
                <a:gd name="connsiteX49" fmla="*/ 358892 w 584211"/>
                <a:gd name="connsiteY49" fmla="*/ 73204 h 606439"/>
                <a:gd name="connsiteX50" fmla="*/ 358892 w 584211"/>
                <a:gd name="connsiteY50" fmla="*/ 284045 h 606439"/>
                <a:gd name="connsiteX51" fmla="*/ 447061 w 584211"/>
                <a:gd name="connsiteY51" fmla="*/ 216120 h 606439"/>
                <a:gd name="connsiteX52" fmla="*/ 447061 w 584211"/>
                <a:gd name="connsiteY52" fmla="*/ 307179 h 606439"/>
                <a:gd name="connsiteX53" fmla="*/ 538261 w 584211"/>
                <a:gd name="connsiteY53" fmla="*/ 307179 h 606439"/>
                <a:gd name="connsiteX54" fmla="*/ 447061 w 584211"/>
                <a:gd name="connsiteY54" fmla="*/ 398315 h 606439"/>
                <a:gd name="connsiteX55" fmla="*/ 358892 w 584211"/>
                <a:gd name="connsiteY55" fmla="*/ 330390 h 606439"/>
                <a:gd name="connsiteX56" fmla="*/ 358892 w 584211"/>
                <a:gd name="connsiteY56" fmla="*/ 531682 h 606439"/>
                <a:gd name="connsiteX57" fmla="*/ 361303 w 584211"/>
                <a:gd name="connsiteY57" fmla="*/ 531993 h 606439"/>
                <a:gd name="connsiteX58" fmla="*/ 545258 w 584211"/>
                <a:gd name="connsiteY58" fmla="*/ 531993 h 606439"/>
                <a:gd name="connsiteX59" fmla="*/ 561975 w 584211"/>
                <a:gd name="connsiteY59" fmla="*/ 515302 h 606439"/>
                <a:gd name="connsiteX60" fmla="*/ 561975 w 584211"/>
                <a:gd name="connsiteY60" fmla="*/ 89662 h 606439"/>
                <a:gd name="connsiteX61" fmla="*/ 545258 w 584211"/>
                <a:gd name="connsiteY61" fmla="*/ 72971 h 606439"/>
                <a:gd name="connsiteX62" fmla="*/ 358892 w 584211"/>
                <a:gd name="connsiteY62" fmla="*/ 0 h 606439"/>
                <a:gd name="connsiteX63" fmla="*/ 358892 w 584211"/>
                <a:gd name="connsiteY63" fmla="*/ 50769 h 606439"/>
                <a:gd name="connsiteX64" fmla="*/ 361303 w 584211"/>
                <a:gd name="connsiteY64" fmla="*/ 50692 h 606439"/>
                <a:gd name="connsiteX65" fmla="*/ 545258 w 584211"/>
                <a:gd name="connsiteY65" fmla="*/ 50692 h 606439"/>
                <a:gd name="connsiteX66" fmla="*/ 584211 w 584211"/>
                <a:gd name="connsiteY66" fmla="*/ 89662 h 606439"/>
                <a:gd name="connsiteX67" fmla="*/ 584211 w 584211"/>
                <a:gd name="connsiteY67" fmla="*/ 515225 h 606439"/>
                <a:gd name="connsiteX68" fmla="*/ 545258 w 584211"/>
                <a:gd name="connsiteY68" fmla="*/ 554195 h 606439"/>
                <a:gd name="connsiteX69" fmla="*/ 361303 w 584211"/>
                <a:gd name="connsiteY69" fmla="*/ 554195 h 606439"/>
                <a:gd name="connsiteX70" fmla="*/ 358892 w 584211"/>
                <a:gd name="connsiteY70" fmla="*/ 554117 h 606439"/>
                <a:gd name="connsiteX71" fmla="*/ 358892 w 584211"/>
                <a:gd name="connsiteY71" fmla="*/ 606439 h 606439"/>
                <a:gd name="connsiteX72" fmla="*/ 0 w 584211"/>
                <a:gd name="connsiteY72" fmla="*/ 557377 h 606439"/>
                <a:gd name="connsiteX73" fmla="*/ 0 w 584211"/>
                <a:gd name="connsiteY73" fmla="*/ 47820 h 60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84211" h="606439">
                  <a:moveTo>
                    <a:pt x="75651" y="264077"/>
                  </a:moveTo>
                  <a:cubicBezTo>
                    <a:pt x="87784" y="263844"/>
                    <a:pt x="94628" y="270053"/>
                    <a:pt x="94628" y="280685"/>
                  </a:cubicBezTo>
                  <a:cubicBezTo>
                    <a:pt x="94628" y="292559"/>
                    <a:pt x="86617" y="299621"/>
                    <a:pt x="73707" y="299621"/>
                  </a:cubicBezTo>
                  <a:cubicBezTo>
                    <a:pt x="70207" y="299621"/>
                    <a:pt x="67718" y="299466"/>
                    <a:pt x="65696" y="298923"/>
                  </a:cubicBezTo>
                  <a:lnTo>
                    <a:pt x="65696" y="265241"/>
                  </a:lnTo>
                  <a:cubicBezTo>
                    <a:pt x="67407" y="264698"/>
                    <a:pt x="70674" y="264154"/>
                    <a:pt x="75651" y="264077"/>
                  </a:cubicBezTo>
                  <a:close/>
                  <a:moveTo>
                    <a:pt x="171759" y="262383"/>
                  </a:moveTo>
                  <a:cubicBezTo>
                    <a:pt x="184967" y="262150"/>
                    <a:pt x="192503" y="268669"/>
                    <a:pt x="192503" y="279767"/>
                  </a:cubicBezTo>
                  <a:cubicBezTo>
                    <a:pt x="192503" y="292106"/>
                    <a:pt x="183724" y="299401"/>
                    <a:pt x="169739" y="299479"/>
                  </a:cubicBezTo>
                  <a:cubicBezTo>
                    <a:pt x="165932" y="299479"/>
                    <a:pt x="163213" y="299324"/>
                    <a:pt x="160960" y="298781"/>
                  </a:cubicBezTo>
                  <a:lnTo>
                    <a:pt x="160960" y="263625"/>
                  </a:lnTo>
                  <a:cubicBezTo>
                    <a:pt x="162825" y="263081"/>
                    <a:pt x="166476" y="262460"/>
                    <a:pt x="171759" y="262383"/>
                  </a:cubicBezTo>
                  <a:close/>
                  <a:moveTo>
                    <a:pt x="74329" y="244532"/>
                  </a:moveTo>
                  <a:cubicBezTo>
                    <a:pt x="59712" y="244920"/>
                    <a:pt x="49449" y="246162"/>
                    <a:pt x="42218" y="247715"/>
                  </a:cubicBezTo>
                  <a:lnTo>
                    <a:pt x="42218" y="359190"/>
                  </a:lnTo>
                  <a:lnTo>
                    <a:pt x="65698" y="359811"/>
                  </a:lnTo>
                  <a:lnTo>
                    <a:pt x="65698" y="318978"/>
                  </a:lnTo>
                  <a:cubicBezTo>
                    <a:pt x="67875" y="319289"/>
                    <a:pt x="70752" y="319522"/>
                    <a:pt x="73862" y="319522"/>
                  </a:cubicBezTo>
                  <a:cubicBezTo>
                    <a:pt x="88246" y="319599"/>
                    <a:pt x="100608" y="315951"/>
                    <a:pt x="109083" y="307489"/>
                  </a:cubicBezTo>
                  <a:cubicBezTo>
                    <a:pt x="115692" y="300968"/>
                    <a:pt x="119268" y="291265"/>
                    <a:pt x="119268" y="279776"/>
                  </a:cubicBezTo>
                  <a:cubicBezTo>
                    <a:pt x="119268" y="268364"/>
                    <a:pt x="114525" y="258738"/>
                    <a:pt x="107450" y="252993"/>
                  </a:cubicBezTo>
                  <a:cubicBezTo>
                    <a:pt x="100142" y="246938"/>
                    <a:pt x="89334" y="244144"/>
                    <a:pt x="74329" y="244532"/>
                  </a:cubicBezTo>
                  <a:close/>
                  <a:moveTo>
                    <a:pt x="170427" y="241970"/>
                  </a:moveTo>
                  <a:cubicBezTo>
                    <a:pt x="154489" y="242436"/>
                    <a:pt x="143293" y="243756"/>
                    <a:pt x="135440" y="245386"/>
                  </a:cubicBezTo>
                  <a:lnTo>
                    <a:pt x="135440" y="361519"/>
                  </a:lnTo>
                  <a:lnTo>
                    <a:pt x="160942" y="362218"/>
                  </a:lnTo>
                  <a:lnTo>
                    <a:pt x="160942" y="319599"/>
                  </a:lnTo>
                  <a:cubicBezTo>
                    <a:pt x="163352" y="319987"/>
                    <a:pt x="166462" y="320220"/>
                    <a:pt x="169883" y="320220"/>
                  </a:cubicBezTo>
                  <a:cubicBezTo>
                    <a:pt x="185511" y="320298"/>
                    <a:pt x="199039" y="316494"/>
                    <a:pt x="208214" y="307722"/>
                  </a:cubicBezTo>
                  <a:cubicBezTo>
                    <a:pt x="215367" y="300813"/>
                    <a:pt x="219332" y="290721"/>
                    <a:pt x="219332" y="278766"/>
                  </a:cubicBezTo>
                  <a:cubicBezTo>
                    <a:pt x="219332" y="266811"/>
                    <a:pt x="214123" y="256720"/>
                    <a:pt x="206425" y="250742"/>
                  </a:cubicBezTo>
                  <a:cubicBezTo>
                    <a:pt x="198495" y="244454"/>
                    <a:pt x="186755" y="241582"/>
                    <a:pt x="170427" y="241970"/>
                  </a:cubicBezTo>
                  <a:close/>
                  <a:moveTo>
                    <a:pt x="325227" y="238865"/>
                  </a:moveTo>
                  <a:lnTo>
                    <a:pt x="227651" y="241427"/>
                  </a:lnTo>
                  <a:lnTo>
                    <a:pt x="227651" y="264638"/>
                  </a:lnTo>
                  <a:lnTo>
                    <a:pt x="260850" y="264094"/>
                  </a:lnTo>
                  <a:lnTo>
                    <a:pt x="260850" y="364779"/>
                  </a:lnTo>
                  <a:lnTo>
                    <a:pt x="289695" y="365478"/>
                  </a:lnTo>
                  <a:lnTo>
                    <a:pt x="289695" y="263629"/>
                  </a:lnTo>
                  <a:lnTo>
                    <a:pt x="325227" y="263085"/>
                  </a:lnTo>
                  <a:close/>
                  <a:moveTo>
                    <a:pt x="522926" y="227644"/>
                  </a:moveTo>
                  <a:cubicBezTo>
                    <a:pt x="540037" y="244176"/>
                    <a:pt x="550693" y="267305"/>
                    <a:pt x="550693" y="292917"/>
                  </a:cubicBezTo>
                  <a:lnTo>
                    <a:pt x="459381" y="292917"/>
                  </a:lnTo>
                  <a:lnTo>
                    <a:pt x="459381" y="292839"/>
                  </a:lnTo>
                  <a:close/>
                  <a:moveTo>
                    <a:pt x="458393" y="185757"/>
                  </a:moveTo>
                  <a:cubicBezTo>
                    <a:pt x="482171" y="185446"/>
                    <a:pt x="504784" y="194297"/>
                    <a:pt x="522890" y="212387"/>
                  </a:cubicBezTo>
                  <a:lnTo>
                    <a:pt x="458471" y="276828"/>
                  </a:lnTo>
                  <a:lnTo>
                    <a:pt x="458393" y="276828"/>
                  </a:lnTo>
                  <a:close/>
                  <a:moveTo>
                    <a:pt x="361303" y="72971"/>
                  </a:moveTo>
                  <a:cubicBezTo>
                    <a:pt x="360525" y="72971"/>
                    <a:pt x="359670" y="73049"/>
                    <a:pt x="358892" y="73204"/>
                  </a:cubicBezTo>
                  <a:lnTo>
                    <a:pt x="358892" y="284045"/>
                  </a:lnTo>
                  <a:cubicBezTo>
                    <a:pt x="369155" y="244998"/>
                    <a:pt x="404687" y="216120"/>
                    <a:pt x="447061" y="216120"/>
                  </a:cubicBezTo>
                  <a:lnTo>
                    <a:pt x="447061" y="307179"/>
                  </a:lnTo>
                  <a:lnTo>
                    <a:pt x="538261" y="307179"/>
                  </a:lnTo>
                  <a:cubicBezTo>
                    <a:pt x="538261" y="357560"/>
                    <a:pt x="497442" y="398315"/>
                    <a:pt x="447061" y="398315"/>
                  </a:cubicBezTo>
                  <a:cubicBezTo>
                    <a:pt x="404687" y="398315"/>
                    <a:pt x="369233" y="369437"/>
                    <a:pt x="358892" y="330390"/>
                  </a:cubicBezTo>
                  <a:lnTo>
                    <a:pt x="358892" y="531682"/>
                  </a:lnTo>
                  <a:cubicBezTo>
                    <a:pt x="359748" y="531837"/>
                    <a:pt x="360525" y="531993"/>
                    <a:pt x="361303" y="531993"/>
                  </a:cubicBezTo>
                  <a:lnTo>
                    <a:pt x="545258" y="531993"/>
                  </a:lnTo>
                  <a:cubicBezTo>
                    <a:pt x="554433" y="531993"/>
                    <a:pt x="561975" y="524463"/>
                    <a:pt x="561975" y="515302"/>
                  </a:cubicBezTo>
                  <a:lnTo>
                    <a:pt x="561975" y="89662"/>
                  </a:lnTo>
                  <a:cubicBezTo>
                    <a:pt x="561975" y="80424"/>
                    <a:pt x="554433" y="72971"/>
                    <a:pt x="545258" y="72971"/>
                  </a:cubicBezTo>
                  <a:close/>
                  <a:moveTo>
                    <a:pt x="358892" y="0"/>
                  </a:moveTo>
                  <a:lnTo>
                    <a:pt x="358892" y="50769"/>
                  </a:lnTo>
                  <a:cubicBezTo>
                    <a:pt x="359748" y="50769"/>
                    <a:pt x="360525" y="50692"/>
                    <a:pt x="361303" y="50692"/>
                  </a:cubicBezTo>
                  <a:lnTo>
                    <a:pt x="545258" y="50692"/>
                  </a:lnTo>
                  <a:cubicBezTo>
                    <a:pt x="566717" y="50692"/>
                    <a:pt x="584211" y="68158"/>
                    <a:pt x="584211" y="89662"/>
                  </a:cubicBezTo>
                  <a:lnTo>
                    <a:pt x="584211" y="515225"/>
                  </a:lnTo>
                  <a:cubicBezTo>
                    <a:pt x="584211" y="536728"/>
                    <a:pt x="566717" y="554195"/>
                    <a:pt x="545258" y="554195"/>
                  </a:cubicBezTo>
                  <a:lnTo>
                    <a:pt x="361303" y="554195"/>
                  </a:lnTo>
                  <a:cubicBezTo>
                    <a:pt x="360525" y="554195"/>
                    <a:pt x="359748" y="554117"/>
                    <a:pt x="358892" y="554117"/>
                  </a:cubicBezTo>
                  <a:lnTo>
                    <a:pt x="358892" y="606439"/>
                  </a:lnTo>
                  <a:lnTo>
                    <a:pt x="0" y="557377"/>
                  </a:lnTo>
                  <a:lnTo>
                    <a:pt x="0" y="478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1" name="文本框 110"/>
          <p:cNvSpPr txBox="1"/>
          <p:nvPr/>
        </p:nvSpPr>
        <p:spPr>
          <a:xfrm>
            <a:off x="2751230" y="4544844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j-ea"/>
                <a:ea typeface="+mj-ea"/>
              </a:rPr>
              <a:t>微立体图表</a:t>
            </a:r>
            <a:endParaRPr lang="zh-CN" altLang="en-US" b="1" dirty="0">
              <a:latin typeface="+mj-ea"/>
              <a:ea typeface="+mj-ea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4157434" y="4551203"/>
            <a:ext cx="282424" cy="282424"/>
            <a:chOff x="4530324" y="2961150"/>
            <a:chExt cx="748877" cy="748877"/>
          </a:xfrm>
        </p:grpSpPr>
        <p:sp>
          <p:nvSpPr>
            <p:cNvPr id="114" name="椭圆 113"/>
            <p:cNvSpPr/>
            <p:nvPr/>
          </p:nvSpPr>
          <p:spPr>
            <a:xfrm>
              <a:off x="4530324" y="2961150"/>
              <a:ext cx="748877" cy="748877"/>
            </a:xfrm>
            <a:prstGeom prst="ellipse">
              <a:avLst/>
            </a:prstGeom>
            <a:solidFill>
              <a:srgbClr val="4BC0C4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5" name="ppt-open-file-format-with-pie-chart_28957"/>
            <p:cNvSpPr>
              <a:spLocks noChangeAspect="1"/>
            </p:cNvSpPr>
            <p:nvPr/>
          </p:nvSpPr>
          <p:spPr bwMode="auto">
            <a:xfrm>
              <a:off x="4736029" y="3137046"/>
              <a:ext cx="382530" cy="397084"/>
            </a:xfrm>
            <a:custGeom>
              <a:avLst/>
              <a:gdLst>
                <a:gd name="connsiteX0" fmla="*/ 75651 w 584211"/>
                <a:gd name="connsiteY0" fmla="*/ 264077 h 606439"/>
                <a:gd name="connsiteX1" fmla="*/ 94628 w 584211"/>
                <a:gd name="connsiteY1" fmla="*/ 280685 h 606439"/>
                <a:gd name="connsiteX2" fmla="*/ 73707 w 584211"/>
                <a:gd name="connsiteY2" fmla="*/ 299621 h 606439"/>
                <a:gd name="connsiteX3" fmla="*/ 65696 w 584211"/>
                <a:gd name="connsiteY3" fmla="*/ 298923 h 606439"/>
                <a:gd name="connsiteX4" fmla="*/ 65696 w 584211"/>
                <a:gd name="connsiteY4" fmla="*/ 265241 h 606439"/>
                <a:gd name="connsiteX5" fmla="*/ 75651 w 584211"/>
                <a:gd name="connsiteY5" fmla="*/ 264077 h 606439"/>
                <a:gd name="connsiteX6" fmla="*/ 171759 w 584211"/>
                <a:gd name="connsiteY6" fmla="*/ 262383 h 606439"/>
                <a:gd name="connsiteX7" fmla="*/ 192503 w 584211"/>
                <a:gd name="connsiteY7" fmla="*/ 279767 h 606439"/>
                <a:gd name="connsiteX8" fmla="*/ 169739 w 584211"/>
                <a:gd name="connsiteY8" fmla="*/ 299479 h 606439"/>
                <a:gd name="connsiteX9" fmla="*/ 160960 w 584211"/>
                <a:gd name="connsiteY9" fmla="*/ 298781 h 606439"/>
                <a:gd name="connsiteX10" fmla="*/ 160960 w 584211"/>
                <a:gd name="connsiteY10" fmla="*/ 263625 h 606439"/>
                <a:gd name="connsiteX11" fmla="*/ 171759 w 584211"/>
                <a:gd name="connsiteY11" fmla="*/ 262383 h 606439"/>
                <a:gd name="connsiteX12" fmla="*/ 74329 w 584211"/>
                <a:gd name="connsiteY12" fmla="*/ 244532 h 606439"/>
                <a:gd name="connsiteX13" fmla="*/ 42218 w 584211"/>
                <a:gd name="connsiteY13" fmla="*/ 247715 h 606439"/>
                <a:gd name="connsiteX14" fmla="*/ 42218 w 584211"/>
                <a:gd name="connsiteY14" fmla="*/ 359190 h 606439"/>
                <a:gd name="connsiteX15" fmla="*/ 65698 w 584211"/>
                <a:gd name="connsiteY15" fmla="*/ 359811 h 606439"/>
                <a:gd name="connsiteX16" fmla="*/ 65698 w 584211"/>
                <a:gd name="connsiteY16" fmla="*/ 318978 h 606439"/>
                <a:gd name="connsiteX17" fmla="*/ 73862 w 584211"/>
                <a:gd name="connsiteY17" fmla="*/ 319522 h 606439"/>
                <a:gd name="connsiteX18" fmla="*/ 109083 w 584211"/>
                <a:gd name="connsiteY18" fmla="*/ 307489 h 606439"/>
                <a:gd name="connsiteX19" fmla="*/ 119268 w 584211"/>
                <a:gd name="connsiteY19" fmla="*/ 279776 h 606439"/>
                <a:gd name="connsiteX20" fmla="*/ 107450 w 584211"/>
                <a:gd name="connsiteY20" fmla="*/ 252993 h 606439"/>
                <a:gd name="connsiteX21" fmla="*/ 74329 w 584211"/>
                <a:gd name="connsiteY21" fmla="*/ 244532 h 606439"/>
                <a:gd name="connsiteX22" fmla="*/ 170427 w 584211"/>
                <a:gd name="connsiteY22" fmla="*/ 241970 h 606439"/>
                <a:gd name="connsiteX23" fmla="*/ 135440 w 584211"/>
                <a:gd name="connsiteY23" fmla="*/ 245386 h 606439"/>
                <a:gd name="connsiteX24" fmla="*/ 135440 w 584211"/>
                <a:gd name="connsiteY24" fmla="*/ 361519 h 606439"/>
                <a:gd name="connsiteX25" fmla="*/ 160942 w 584211"/>
                <a:gd name="connsiteY25" fmla="*/ 362218 h 606439"/>
                <a:gd name="connsiteX26" fmla="*/ 160942 w 584211"/>
                <a:gd name="connsiteY26" fmla="*/ 319599 h 606439"/>
                <a:gd name="connsiteX27" fmla="*/ 169883 w 584211"/>
                <a:gd name="connsiteY27" fmla="*/ 320220 h 606439"/>
                <a:gd name="connsiteX28" fmla="*/ 208214 w 584211"/>
                <a:gd name="connsiteY28" fmla="*/ 307722 h 606439"/>
                <a:gd name="connsiteX29" fmla="*/ 219332 w 584211"/>
                <a:gd name="connsiteY29" fmla="*/ 278766 h 606439"/>
                <a:gd name="connsiteX30" fmla="*/ 206425 w 584211"/>
                <a:gd name="connsiteY30" fmla="*/ 250742 h 606439"/>
                <a:gd name="connsiteX31" fmla="*/ 170427 w 584211"/>
                <a:gd name="connsiteY31" fmla="*/ 241970 h 606439"/>
                <a:gd name="connsiteX32" fmla="*/ 325227 w 584211"/>
                <a:gd name="connsiteY32" fmla="*/ 238865 h 606439"/>
                <a:gd name="connsiteX33" fmla="*/ 227651 w 584211"/>
                <a:gd name="connsiteY33" fmla="*/ 241427 h 606439"/>
                <a:gd name="connsiteX34" fmla="*/ 227651 w 584211"/>
                <a:gd name="connsiteY34" fmla="*/ 264638 h 606439"/>
                <a:gd name="connsiteX35" fmla="*/ 260850 w 584211"/>
                <a:gd name="connsiteY35" fmla="*/ 264094 h 606439"/>
                <a:gd name="connsiteX36" fmla="*/ 260850 w 584211"/>
                <a:gd name="connsiteY36" fmla="*/ 364779 h 606439"/>
                <a:gd name="connsiteX37" fmla="*/ 289695 w 584211"/>
                <a:gd name="connsiteY37" fmla="*/ 365478 h 606439"/>
                <a:gd name="connsiteX38" fmla="*/ 289695 w 584211"/>
                <a:gd name="connsiteY38" fmla="*/ 263629 h 606439"/>
                <a:gd name="connsiteX39" fmla="*/ 325227 w 584211"/>
                <a:gd name="connsiteY39" fmla="*/ 263085 h 606439"/>
                <a:gd name="connsiteX40" fmla="*/ 522926 w 584211"/>
                <a:gd name="connsiteY40" fmla="*/ 227644 h 606439"/>
                <a:gd name="connsiteX41" fmla="*/ 550693 w 584211"/>
                <a:gd name="connsiteY41" fmla="*/ 292917 h 606439"/>
                <a:gd name="connsiteX42" fmla="*/ 459381 w 584211"/>
                <a:gd name="connsiteY42" fmla="*/ 292917 h 606439"/>
                <a:gd name="connsiteX43" fmla="*/ 459381 w 584211"/>
                <a:gd name="connsiteY43" fmla="*/ 292839 h 606439"/>
                <a:gd name="connsiteX44" fmla="*/ 458393 w 584211"/>
                <a:gd name="connsiteY44" fmla="*/ 185757 h 606439"/>
                <a:gd name="connsiteX45" fmla="*/ 522890 w 584211"/>
                <a:gd name="connsiteY45" fmla="*/ 212387 h 606439"/>
                <a:gd name="connsiteX46" fmla="*/ 458471 w 584211"/>
                <a:gd name="connsiteY46" fmla="*/ 276828 h 606439"/>
                <a:gd name="connsiteX47" fmla="*/ 458393 w 584211"/>
                <a:gd name="connsiteY47" fmla="*/ 276828 h 606439"/>
                <a:gd name="connsiteX48" fmla="*/ 361303 w 584211"/>
                <a:gd name="connsiteY48" fmla="*/ 72971 h 606439"/>
                <a:gd name="connsiteX49" fmla="*/ 358892 w 584211"/>
                <a:gd name="connsiteY49" fmla="*/ 73204 h 606439"/>
                <a:gd name="connsiteX50" fmla="*/ 358892 w 584211"/>
                <a:gd name="connsiteY50" fmla="*/ 284045 h 606439"/>
                <a:gd name="connsiteX51" fmla="*/ 447061 w 584211"/>
                <a:gd name="connsiteY51" fmla="*/ 216120 h 606439"/>
                <a:gd name="connsiteX52" fmla="*/ 447061 w 584211"/>
                <a:gd name="connsiteY52" fmla="*/ 307179 h 606439"/>
                <a:gd name="connsiteX53" fmla="*/ 538261 w 584211"/>
                <a:gd name="connsiteY53" fmla="*/ 307179 h 606439"/>
                <a:gd name="connsiteX54" fmla="*/ 447061 w 584211"/>
                <a:gd name="connsiteY54" fmla="*/ 398315 h 606439"/>
                <a:gd name="connsiteX55" fmla="*/ 358892 w 584211"/>
                <a:gd name="connsiteY55" fmla="*/ 330390 h 606439"/>
                <a:gd name="connsiteX56" fmla="*/ 358892 w 584211"/>
                <a:gd name="connsiteY56" fmla="*/ 531682 h 606439"/>
                <a:gd name="connsiteX57" fmla="*/ 361303 w 584211"/>
                <a:gd name="connsiteY57" fmla="*/ 531993 h 606439"/>
                <a:gd name="connsiteX58" fmla="*/ 545258 w 584211"/>
                <a:gd name="connsiteY58" fmla="*/ 531993 h 606439"/>
                <a:gd name="connsiteX59" fmla="*/ 561975 w 584211"/>
                <a:gd name="connsiteY59" fmla="*/ 515302 h 606439"/>
                <a:gd name="connsiteX60" fmla="*/ 561975 w 584211"/>
                <a:gd name="connsiteY60" fmla="*/ 89662 h 606439"/>
                <a:gd name="connsiteX61" fmla="*/ 545258 w 584211"/>
                <a:gd name="connsiteY61" fmla="*/ 72971 h 606439"/>
                <a:gd name="connsiteX62" fmla="*/ 358892 w 584211"/>
                <a:gd name="connsiteY62" fmla="*/ 0 h 606439"/>
                <a:gd name="connsiteX63" fmla="*/ 358892 w 584211"/>
                <a:gd name="connsiteY63" fmla="*/ 50769 h 606439"/>
                <a:gd name="connsiteX64" fmla="*/ 361303 w 584211"/>
                <a:gd name="connsiteY64" fmla="*/ 50692 h 606439"/>
                <a:gd name="connsiteX65" fmla="*/ 545258 w 584211"/>
                <a:gd name="connsiteY65" fmla="*/ 50692 h 606439"/>
                <a:gd name="connsiteX66" fmla="*/ 584211 w 584211"/>
                <a:gd name="connsiteY66" fmla="*/ 89662 h 606439"/>
                <a:gd name="connsiteX67" fmla="*/ 584211 w 584211"/>
                <a:gd name="connsiteY67" fmla="*/ 515225 h 606439"/>
                <a:gd name="connsiteX68" fmla="*/ 545258 w 584211"/>
                <a:gd name="connsiteY68" fmla="*/ 554195 h 606439"/>
                <a:gd name="connsiteX69" fmla="*/ 361303 w 584211"/>
                <a:gd name="connsiteY69" fmla="*/ 554195 h 606439"/>
                <a:gd name="connsiteX70" fmla="*/ 358892 w 584211"/>
                <a:gd name="connsiteY70" fmla="*/ 554117 h 606439"/>
                <a:gd name="connsiteX71" fmla="*/ 358892 w 584211"/>
                <a:gd name="connsiteY71" fmla="*/ 606439 h 606439"/>
                <a:gd name="connsiteX72" fmla="*/ 0 w 584211"/>
                <a:gd name="connsiteY72" fmla="*/ 557377 h 606439"/>
                <a:gd name="connsiteX73" fmla="*/ 0 w 584211"/>
                <a:gd name="connsiteY73" fmla="*/ 47820 h 606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584211" h="606439">
                  <a:moveTo>
                    <a:pt x="75651" y="264077"/>
                  </a:moveTo>
                  <a:cubicBezTo>
                    <a:pt x="87784" y="263844"/>
                    <a:pt x="94628" y="270053"/>
                    <a:pt x="94628" y="280685"/>
                  </a:cubicBezTo>
                  <a:cubicBezTo>
                    <a:pt x="94628" y="292559"/>
                    <a:pt x="86617" y="299621"/>
                    <a:pt x="73707" y="299621"/>
                  </a:cubicBezTo>
                  <a:cubicBezTo>
                    <a:pt x="70207" y="299621"/>
                    <a:pt x="67718" y="299466"/>
                    <a:pt x="65696" y="298923"/>
                  </a:cubicBezTo>
                  <a:lnTo>
                    <a:pt x="65696" y="265241"/>
                  </a:lnTo>
                  <a:cubicBezTo>
                    <a:pt x="67407" y="264698"/>
                    <a:pt x="70674" y="264154"/>
                    <a:pt x="75651" y="264077"/>
                  </a:cubicBezTo>
                  <a:close/>
                  <a:moveTo>
                    <a:pt x="171759" y="262383"/>
                  </a:moveTo>
                  <a:cubicBezTo>
                    <a:pt x="184967" y="262150"/>
                    <a:pt x="192503" y="268669"/>
                    <a:pt x="192503" y="279767"/>
                  </a:cubicBezTo>
                  <a:cubicBezTo>
                    <a:pt x="192503" y="292106"/>
                    <a:pt x="183724" y="299401"/>
                    <a:pt x="169739" y="299479"/>
                  </a:cubicBezTo>
                  <a:cubicBezTo>
                    <a:pt x="165932" y="299479"/>
                    <a:pt x="163213" y="299324"/>
                    <a:pt x="160960" y="298781"/>
                  </a:cubicBezTo>
                  <a:lnTo>
                    <a:pt x="160960" y="263625"/>
                  </a:lnTo>
                  <a:cubicBezTo>
                    <a:pt x="162825" y="263081"/>
                    <a:pt x="166476" y="262460"/>
                    <a:pt x="171759" y="262383"/>
                  </a:cubicBezTo>
                  <a:close/>
                  <a:moveTo>
                    <a:pt x="74329" y="244532"/>
                  </a:moveTo>
                  <a:cubicBezTo>
                    <a:pt x="59712" y="244920"/>
                    <a:pt x="49449" y="246162"/>
                    <a:pt x="42218" y="247715"/>
                  </a:cubicBezTo>
                  <a:lnTo>
                    <a:pt x="42218" y="359190"/>
                  </a:lnTo>
                  <a:lnTo>
                    <a:pt x="65698" y="359811"/>
                  </a:lnTo>
                  <a:lnTo>
                    <a:pt x="65698" y="318978"/>
                  </a:lnTo>
                  <a:cubicBezTo>
                    <a:pt x="67875" y="319289"/>
                    <a:pt x="70752" y="319522"/>
                    <a:pt x="73862" y="319522"/>
                  </a:cubicBezTo>
                  <a:cubicBezTo>
                    <a:pt x="88246" y="319599"/>
                    <a:pt x="100608" y="315951"/>
                    <a:pt x="109083" y="307489"/>
                  </a:cubicBezTo>
                  <a:cubicBezTo>
                    <a:pt x="115692" y="300968"/>
                    <a:pt x="119268" y="291265"/>
                    <a:pt x="119268" y="279776"/>
                  </a:cubicBezTo>
                  <a:cubicBezTo>
                    <a:pt x="119268" y="268364"/>
                    <a:pt x="114525" y="258738"/>
                    <a:pt x="107450" y="252993"/>
                  </a:cubicBezTo>
                  <a:cubicBezTo>
                    <a:pt x="100142" y="246938"/>
                    <a:pt x="89334" y="244144"/>
                    <a:pt x="74329" y="244532"/>
                  </a:cubicBezTo>
                  <a:close/>
                  <a:moveTo>
                    <a:pt x="170427" y="241970"/>
                  </a:moveTo>
                  <a:cubicBezTo>
                    <a:pt x="154489" y="242436"/>
                    <a:pt x="143293" y="243756"/>
                    <a:pt x="135440" y="245386"/>
                  </a:cubicBezTo>
                  <a:lnTo>
                    <a:pt x="135440" y="361519"/>
                  </a:lnTo>
                  <a:lnTo>
                    <a:pt x="160942" y="362218"/>
                  </a:lnTo>
                  <a:lnTo>
                    <a:pt x="160942" y="319599"/>
                  </a:lnTo>
                  <a:cubicBezTo>
                    <a:pt x="163352" y="319987"/>
                    <a:pt x="166462" y="320220"/>
                    <a:pt x="169883" y="320220"/>
                  </a:cubicBezTo>
                  <a:cubicBezTo>
                    <a:pt x="185511" y="320298"/>
                    <a:pt x="199039" y="316494"/>
                    <a:pt x="208214" y="307722"/>
                  </a:cubicBezTo>
                  <a:cubicBezTo>
                    <a:pt x="215367" y="300813"/>
                    <a:pt x="219332" y="290721"/>
                    <a:pt x="219332" y="278766"/>
                  </a:cubicBezTo>
                  <a:cubicBezTo>
                    <a:pt x="219332" y="266811"/>
                    <a:pt x="214123" y="256720"/>
                    <a:pt x="206425" y="250742"/>
                  </a:cubicBezTo>
                  <a:cubicBezTo>
                    <a:pt x="198495" y="244454"/>
                    <a:pt x="186755" y="241582"/>
                    <a:pt x="170427" y="241970"/>
                  </a:cubicBezTo>
                  <a:close/>
                  <a:moveTo>
                    <a:pt x="325227" y="238865"/>
                  </a:moveTo>
                  <a:lnTo>
                    <a:pt x="227651" y="241427"/>
                  </a:lnTo>
                  <a:lnTo>
                    <a:pt x="227651" y="264638"/>
                  </a:lnTo>
                  <a:lnTo>
                    <a:pt x="260850" y="264094"/>
                  </a:lnTo>
                  <a:lnTo>
                    <a:pt x="260850" y="364779"/>
                  </a:lnTo>
                  <a:lnTo>
                    <a:pt x="289695" y="365478"/>
                  </a:lnTo>
                  <a:lnTo>
                    <a:pt x="289695" y="263629"/>
                  </a:lnTo>
                  <a:lnTo>
                    <a:pt x="325227" y="263085"/>
                  </a:lnTo>
                  <a:close/>
                  <a:moveTo>
                    <a:pt x="522926" y="227644"/>
                  </a:moveTo>
                  <a:cubicBezTo>
                    <a:pt x="540037" y="244176"/>
                    <a:pt x="550693" y="267305"/>
                    <a:pt x="550693" y="292917"/>
                  </a:cubicBezTo>
                  <a:lnTo>
                    <a:pt x="459381" y="292917"/>
                  </a:lnTo>
                  <a:lnTo>
                    <a:pt x="459381" y="292839"/>
                  </a:lnTo>
                  <a:close/>
                  <a:moveTo>
                    <a:pt x="458393" y="185757"/>
                  </a:moveTo>
                  <a:cubicBezTo>
                    <a:pt x="482171" y="185446"/>
                    <a:pt x="504784" y="194297"/>
                    <a:pt x="522890" y="212387"/>
                  </a:cubicBezTo>
                  <a:lnTo>
                    <a:pt x="458471" y="276828"/>
                  </a:lnTo>
                  <a:lnTo>
                    <a:pt x="458393" y="276828"/>
                  </a:lnTo>
                  <a:close/>
                  <a:moveTo>
                    <a:pt x="361303" y="72971"/>
                  </a:moveTo>
                  <a:cubicBezTo>
                    <a:pt x="360525" y="72971"/>
                    <a:pt x="359670" y="73049"/>
                    <a:pt x="358892" y="73204"/>
                  </a:cubicBezTo>
                  <a:lnTo>
                    <a:pt x="358892" y="284045"/>
                  </a:lnTo>
                  <a:cubicBezTo>
                    <a:pt x="369155" y="244998"/>
                    <a:pt x="404687" y="216120"/>
                    <a:pt x="447061" y="216120"/>
                  </a:cubicBezTo>
                  <a:lnTo>
                    <a:pt x="447061" y="307179"/>
                  </a:lnTo>
                  <a:lnTo>
                    <a:pt x="538261" y="307179"/>
                  </a:lnTo>
                  <a:cubicBezTo>
                    <a:pt x="538261" y="357560"/>
                    <a:pt x="497442" y="398315"/>
                    <a:pt x="447061" y="398315"/>
                  </a:cubicBezTo>
                  <a:cubicBezTo>
                    <a:pt x="404687" y="398315"/>
                    <a:pt x="369233" y="369437"/>
                    <a:pt x="358892" y="330390"/>
                  </a:cubicBezTo>
                  <a:lnTo>
                    <a:pt x="358892" y="531682"/>
                  </a:lnTo>
                  <a:cubicBezTo>
                    <a:pt x="359748" y="531837"/>
                    <a:pt x="360525" y="531993"/>
                    <a:pt x="361303" y="531993"/>
                  </a:cubicBezTo>
                  <a:lnTo>
                    <a:pt x="545258" y="531993"/>
                  </a:lnTo>
                  <a:cubicBezTo>
                    <a:pt x="554433" y="531993"/>
                    <a:pt x="561975" y="524463"/>
                    <a:pt x="561975" y="515302"/>
                  </a:cubicBezTo>
                  <a:lnTo>
                    <a:pt x="561975" y="89662"/>
                  </a:lnTo>
                  <a:cubicBezTo>
                    <a:pt x="561975" y="80424"/>
                    <a:pt x="554433" y="72971"/>
                    <a:pt x="545258" y="72971"/>
                  </a:cubicBezTo>
                  <a:close/>
                  <a:moveTo>
                    <a:pt x="358892" y="0"/>
                  </a:moveTo>
                  <a:lnTo>
                    <a:pt x="358892" y="50769"/>
                  </a:lnTo>
                  <a:cubicBezTo>
                    <a:pt x="359748" y="50769"/>
                    <a:pt x="360525" y="50692"/>
                    <a:pt x="361303" y="50692"/>
                  </a:cubicBezTo>
                  <a:lnTo>
                    <a:pt x="545258" y="50692"/>
                  </a:lnTo>
                  <a:cubicBezTo>
                    <a:pt x="566717" y="50692"/>
                    <a:pt x="584211" y="68158"/>
                    <a:pt x="584211" y="89662"/>
                  </a:cubicBezTo>
                  <a:lnTo>
                    <a:pt x="584211" y="515225"/>
                  </a:lnTo>
                  <a:cubicBezTo>
                    <a:pt x="584211" y="536728"/>
                    <a:pt x="566717" y="554195"/>
                    <a:pt x="545258" y="554195"/>
                  </a:cubicBezTo>
                  <a:lnTo>
                    <a:pt x="361303" y="554195"/>
                  </a:lnTo>
                  <a:cubicBezTo>
                    <a:pt x="360525" y="554195"/>
                    <a:pt x="359748" y="554117"/>
                    <a:pt x="358892" y="554117"/>
                  </a:cubicBezTo>
                  <a:lnTo>
                    <a:pt x="358892" y="606439"/>
                  </a:lnTo>
                  <a:lnTo>
                    <a:pt x="0" y="557377"/>
                  </a:lnTo>
                  <a:lnTo>
                    <a:pt x="0" y="4782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6" name="文本框 115"/>
          <p:cNvSpPr txBox="1"/>
          <p:nvPr/>
        </p:nvSpPr>
        <p:spPr>
          <a:xfrm>
            <a:off x="4444659" y="4544844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+mj-ea"/>
                <a:ea typeface="+mj-ea"/>
              </a:rPr>
              <a:t>流程关系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22609" y="290852"/>
            <a:ext cx="741937" cy="36000"/>
          </a:xfrm>
          <a:prstGeom prst="rect">
            <a:avLst/>
          </a:prstGeom>
          <a:solidFill>
            <a:srgbClr val="1AB49C"/>
          </a:solidFill>
          <a:ln>
            <a:solidFill>
              <a:srgbClr val="4BC0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317834" y="671970"/>
            <a:ext cx="315879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" dirty="0" smtClean="0"/>
              <a:t>LOREM IPSUM DOLOR SIT AMET, CONSECTETUR ADIPISICING ELIT</a:t>
            </a:r>
            <a:endParaRPr lang="zh-CN" altLang="en-US" sz="800" dirty="0"/>
          </a:p>
        </p:txBody>
      </p:sp>
      <p:sp>
        <p:nvSpPr>
          <p:cNvPr id="74" name="文本框 73"/>
          <p:cNvSpPr txBox="1"/>
          <p:nvPr/>
        </p:nvSpPr>
        <p:spPr>
          <a:xfrm>
            <a:off x="308309" y="385417"/>
            <a:ext cx="7006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下载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  <a:t>赠送框架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完整汇报</a:t>
            </a: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总结</a:t>
            </a: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计划</a:t>
            </a: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PPT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r>
              <a:rPr lang="en-US" altLang="zh-CN" sz="2000" b="1" dirty="0" smtClean="0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 sz="2000" b="1" dirty="0" smtClean="0">
                <a:latin typeface="微软雅黑" panose="020B0503020204020204" charset="-122"/>
                <a:ea typeface="微软雅黑" panose="020B0503020204020204" charset="-122"/>
              </a:rPr>
              <a:t>过渡页</a:t>
            </a: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335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      _1"/>
          <p:cNvSpPr/>
          <p:nvPr/>
        </p:nvSpPr>
        <p:spPr>
          <a:xfrm>
            <a:off x="0" y="1150"/>
            <a:ext cx="3720973" cy="6856017"/>
          </a:xfrm>
          <a:prstGeom prst="rect">
            <a:avLst/>
          </a:prstGeom>
          <a:solidFill>
            <a:srgbClr val="C81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7" name="原创设计师QQ598969553            _2"/>
          <p:cNvSpPr/>
          <p:nvPr/>
        </p:nvSpPr>
        <p:spPr>
          <a:xfrm>
            <a:off x="5788614" y="1574057"/>
            <a:ext cx="512660" cy="511238"/>
          </a:xfrm>
          <a:prstGeom prst="roundRect">
            <a:avLst/>
          </a:prstGeom>
          <a:solidFill>
            <a:srgbClr val="C8161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8" tIns="60914" rIns="121828" bIns="60914" anchor="ctr"/>
          <a:lstStyle/>
          <a:p>
            <a:pPr algn="ctr">
              <a:defRPr/>
            </a:pPr>
            <a:r>
              <a:rPr lang="en-US" altLang="zh-CN" sz="3600" dirty="0">
                <a:solidFill>
                  <a:prstClr val="white"/>
                </a:solidFill>
                <a:latin typeface="Calibri Light"/>
                <a:ea typeface="Arial Unicode MS" panose="020B0604020202020204" charset="-122"/>
                <a:cs typeface="Arial Unicode MS" panose="020B0604020202020204" charset="-122"/>
              </a:rPr>
              <a:t>1</a:t>
            </a:r>
            <a:endParaRPr lang="zh-CN" altLang="en-US" sz="3600" dirty="0">
              <a:solidFill>
                <a:prstClr val="white"/>
              </a:solidFill>
              <a:latin typeface="Calibri Ligh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grpSp>
        <p:nvGrpSpPr>
          <p:cNvPr id="68" name="原创设计师QQ598969553            _3"/>
          <p:cNvGrpSpPr/>
          <p:nvPr/>
        </p:nvGrpSpPr>
        <p:grpSpPr>
          <a:xfrm>
            <a:off x="6669670" y="1574056"/>
            <a:ext cx="3740032" cy="511238"/>
            <a:chOff x="6339097" y="1573726"/>
            <a:chExt cx="3744416" cy="511504"/>
          </a:xfrm>
          <a:solidFill>
            <a:srgbClr val="C8161D"/>
          </a:solidFill>
        </p:grpSpPr>
        <p:sp>
          <p:nvSpPr>
            <p:cNvPr id="69" name="圆角矩形 68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lstStyle/>
            <a:p>
              <a:pPr algn="ctr">
                <a:defRPr/>
              </a:pPr>
              <a:endParaRPr lang="zh-CN" altLang="en-US" sz="3600" dirty="0">
                <a:solidFill>
                  <a:prstClr val="white"/>
                </a:solidFill>
                <a:latin typeface="Calibri Light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723350" y="1614014"/>
              <a:ext cx="2653075" cy="428213"/>
            </a:xfrm>
            <a:prstGeom prst="rect">
              <a:avLst/>
            </a:prstGeom>
            <a:grpFill/>
          </p:spPr>
          <p:txBody>
            <a:bodyPr wrap="square" lIns="121896" tIns="60948" rIns="121896" bIns="60948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年度工作概述</a:t>
              </a:r>
              <a:endParaRPr lang="zh-CN" altLang="zh-CN" sz="20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原创设计师QQ598969553            _4"/>
          <p:cNvSpPr/>
          <p:nvPr/>
        </p:nvSpPr>
        <p:spPr>
          <a:xfrm>
            <a:off x="5788614" y="2410074"/>
            <a:ext cx="512660" cy="511238"/>
          </a:xfrm>
          <a:prstGeom prst="roundRect">
            <a:avLst/>
          </a:prstGeom>
          <a:solidFill>
            <a:srgbClr val="C8161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8" tIns="60914" rIns="121828" bIns="60914" anchor="ctr"/>
          <a:lstStyle/>
          <a:p>
            <a:pPr algn="ctr">
              <a:defRPr/>
            </a:pPr>
            <a:r>
              <a:rPr lang="en-US" altLang="zh-CN" sz="3600" dirty="0">
                <a:solidFill>
                  <a:prstClr val="white"/>
                </a:solidFill>
                <a:latin typeface="Calibri Light"/>
                <a:ea typeface="Arial Unicode MS" panose="020B0604020202020204" charset="-122"/>
                <a:cs typeface="Arial Unicode MS" panose="020B0604020202020204" charset="-122"/>
              </a:rPr>
              <a:t>2</a:t>
            </a:r>
            <a:endParaRPr lang="zh-CN" altLang="en-US" sz="3600" dirty="0">
              <a:solidFill>
                <a:prstClr val="white"/>
              </a:solidFill>
              <a:latin typeface="Calibri Ligh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grpSp>
        <p:nvGrpSpPr>
          <p:cNvPr id="72" name="原创设计师QQ598969553            _5"/>
          <p:cNvGrpSpPr/>
          <p:nvPr/>
        </p:nvGrpSpPr>
        <p:grpSpPr>
          <a:xfrm>
            <a:off x="6645801" y="2410074"/>
            <a:ext cx="3740032" cy="511238"/>
            <a:chOff x="6315199" y="2410178"/>
            <a:chExt cx="3744416" cy="511504"/>
          </a:xfrm>
          <a:solidFill>
            <a:srgbClr val="C8161D"/>
          </a:solidFill>
        </p:grpSpPr>
        <p:sp>
          <p:nvSpPr>
            <p:cNvPr id="73" name="圆角矩形 72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lstStyle/>
            <a:p>
              <a:pPr algn="ctr">
                <a:defRPr/>
              </a:pPr>
              <a:endParaRPr lang="zh-CN" altLang="en-US" sz="3600" dirty="0">
                <a:solidFill>
                  <a:prstClr val="white"/>
                </a:solidFill>
                <a:latin typeface="Calibri Light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6747248" y="2450466"/>
              <a:ext cx="2653075" cy="428213"/>
            </a:xfrm>
            <a:prstGeom prst="rect">
              <a:avLst/>
            </a:prstGeom>
            <a:grpFill/>
          </p:spPr>
          <p:txBody>
            <a:bodyPr wrap="square" lIns="121896" tIns="60948" rIns="121896" bIns="60948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工作完成情况</a:t>
              </a:r>
              <a:endParaRPr lang="zh-CN" altLang="zh-CN" sz="20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原创设计师QQ598969553            _6"/>
          <p:cNvSpPr/>
          <p:nvPr/>
        </p:nvSpPr>
        <p:spPr>
          <a:xfrm>
            <a:off x="5788614" y="3295467"/>
            <a:ext cx="512660" cy="511238"/>
          </a:xfrm>
          <a:prstGeom prst="roundRect">
            <a:avLst/>
          </a:prstGeom>
          <a:solidFill>
            <a:srgbClr val="C8161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8" tIns="60914" rIns="121828" bIns="60914" anchor="ctr"/>
          <a:lstStyle/>
          <a:p>
            <a:pPr algn="ctr">
              <a:defRPr/>
            </a:pPr>
            <a:r>
              <a:rPr lang="en-US" altLang="zh-CN" sz="3600" dirty="0">
                <a:solidFill>
                  <a:prstClr val="white"/>
                </a:solidFill>
                <a:latin typeface="Calibri Light"/>
                <a:ea typeface="Arial Unicode MS" panose="020B0604020202020204" charset="-122"/>
                <a:cs typeface="Arial Unicode MS" panose="020B0604020202020204" charset="-122"/>
              </a:rPr>
              <a:t>3</a:t>
            </a:r>
            <a:endParaRPr lang="zh-CN" altLang="en-US" sz="3600" dirty="0">
              <a:solidFill>
                <a:prstClr val="white"/>
              </a:solidFill>
              <a:latin typeface="Calibri Ligh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grpSp>
        <p:nvGrpSpPr>
          <p:cNvPr id="76" name="原创设计师QQ598969553            _7"/>
          <p:cNvGrpSpPr/>
          <p:nvPr/>
        </p:nvGrpSpPr>
        <p:grpSpPr>
          <a:xfrm>
            <a:off x="6669670" y="3295465"/>
            <a:ext cx="3740032" cy="511238"/>
            <a:chOff x="6339097" y="3296031"/>
            <a:chExt cx="3744416" cy="511504"/>
          </a:xfrm>
          <a:solidFill>
            <a:srgbClr val="C8161D"/>
          </a:solidFill>
        </p:grpSpPr>
        <p:sp>
          <p:nvSpPr>
            <p:cNvPr id="77" name="圆角矩形 76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lstStyle/>
            <a:p>
              <a:pPr algn="ctr">
                <a:defRPr/>
              </a:pPr>
              <a:endParaRPr lang="zh-CN" altLang="en-US" sz="3600" dirty="0">
                <a:solidFill>
                  <a:prstClr val="white"/>
                </a:solidFill>
                <a:latin typeface="Calibri Light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6723349" y="3336319"/>
              <a:ext cx="2736305" cy="428213"/>
            </a:xfrm>
            <a:prstGeom prst="rect">
              <a:avLst/>
            </a:prstGeom>
            <a:grpFill/>
          </p:spPr>
          <p:txBody>
            <a:bodyPr wrap="square" lIns="121896" tIns="60948" rIns="121896" bIns="60948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成功项目展示</a:t>
              </a:r>
              <a:endParaRPr lang="zh-CN" altLang="zh-CN" sz="20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原创设计师QQ598969553            _8"/>
          <p:cNvSpPr/>
          <p:nvPr/>
        </p:nvSpPr>
        <p:spPr>
          <a:xfrm>
            <a:off x="5788614" y="4179877"/>
            <a:ext cx="512660" cy="511238"/>
          </a:xfrm>
          <a:prstGeom prst="roundRect">
            <a:avLst/>
          </a:prstGeom>
          <a:solidFill>
            <a:srgbClr val="C8161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8" tIns="60914" rIns="121828" bIns="60914" anchor="ctr"/>
          <a:lstStyle/>
          <a:p>
            <a:pPr algn="ctr">
              <a:defRPr/>
            </a:pPr>
            <a:r>
              <a:rPr lang="en-US" altLang="zh-CN" sz="3600" dirty="0">
                <a:solidFill>
                  <a:prstClr val="white"/>
                </a:solidFill>
                <a:latin typeface="Calibri Light"/>
                <a:ea typeface="Arial Unicode MS" panose="020B0604020202020204" charset="-122"/>
                <a:cs typeface="Arial Unicode MS" panose="020B0604020202020204" charset="-122"/>
              </a:rPr>
              <a:t>4</a:t>
            </a:r>
            <a:endParaRPr lang="zh-CN" altLang="en-US" sz="3600" dirty="0">
              <a:solidFill>
                <a:prstClr val="white"/>
              </a:solidFill>
              <a:latin typeface="Calibri Ligh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grpSp>
        <p:nvGrpSpPr>
          <p:cNvPr id="80" name="原创设计师QQ598969553            _9"/>
          <p:cNvGrpSpPr/>
          <p:nvPr/>
        </p:nvGrpSpPr>
        <p:grpSpPr>
          <a:xfrm>
            <a:off x="6669670" y="4179874"/>
            <a:ext cx="3740032" cy="511237"/>
            <a:chOff x="6339097" y="4180903"/>
            <a:chExt cx="3744416" cy="511504"/>
          </a:xfrm>
          <a:solidFill>
            <a:srgbClr val="C8161D"/>
          </a:solidFill>
        </p:grpSpPr>
        <p:sp>
          <p:nvSpPr>
            <p:cNvPr id="81" name="圆角矩形 80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lstStyle/>
            <a:p>
              <a:pPr algn="ctr">
                <a:defRPr/>
              </a:pPr>
              <a:endParaRPr lang="zh-CN" altLang="en-US" sz="3600" dirty="0">
                <a:solidFill>
                  <a:prstClr val="white"/>
                </a:solidFill>
                <a:latin typeface="Calibri Light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6723349" y="4221882"/>
              <a:ext cx="2736305" cy="428214"/>
            </a:xfrm>
            <a:prstGeom prst="rect">
              <a:avLst/>
            </a:prstGeom>
            <a:grpFill/>
          </p:spPr>
          <p:txBody>
            <a:bodyPr wrap="square" lIns="121896" tIns="60948" rIns="121896" bIns="60948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工作存在不足</a:t>
              </a:r>
              <a:endParaRPr lang="zh-CN" altLang="zh-CN" sz="20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原创设计师QQ598969553            _10"/>
          <p:cNvSpPr/>
          <p:nvPr/>
        </p:nvSpPr>
        <p:spPr>
          <a:xfrm>
            <a:off x="5788743" y="5056001"/>
            <a:ext cx="512660" cy="511238"/>
          </a:xfrm>
          <a:prstGeom prst="roundRect">
            <a:avLst/>
          </a:prstGeom>
          <a:solidFill>
            <a:srgbClr val="C8161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8" tIns="60914" rIns="121828" bIns="60914" anchor="ctr"/>
          <a:lstStyle/>
          <a:p>
            <a:pPr algn="ctr">
              <a:defRPr/>
            </a:pPr>
            <a:r>
              <a:rPr lang="en-US" altLang="zh-CN" sz="3600" dirty="0">
                <a:solidFill>
                  <a:prstClr val="white"/>
                </a:solidFill>
                <a:latin typeface="Calibri Light"/>
                <a:ea typeface="Arial Unicode MS" panose="020B0604020202020204" charset="-122"/>
                <a:cs typeface="Arial Unicode MS" panose="020B0604020202020204" charset="-122"/>
              </a:rPr>
              <a:t>5</a:t>
            </a:r>
            <a:endParaRPr lang="zh-CN" altLang="en-US" sz="3600" dirty="0">
              <a:solidFill>
                <a:prstClr val="white"/>
              </a:solidFill>
              <a:latin typeface="Calibri Ligh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grpSp>
        <p:nvGrpSpPr>
          <p:cNvPr id="84" name="原创设计师QQ598969553            _11"/>
          <p:cNvGrpSpPr/>
          <p:nvPr/>
        </p:nvGrpSpPr>
        <p:grpSpPr>
          <a:xfrm>
            <a:off x="6669670" y="5056001"/>
            <a:ext cx="3740032" cy="511238"/>
            <a:chOff x="6339097" y="5057483"/>
            <a:chExt cx="3744416" cy="511504"/>
          </a:xfrm>
          <a:solidFill>
            <a:srgbClr val="C8161D"/>
          </a:solidFill>
        </p:grpSpPr>
        <p:sp>
          <p:nvSpPr>
            <p:cNvPr id="85" name="圆角矩形 84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lstStyle/>
            <a:p>
              <a:pPr algn="ctr">
                <a:defRPr/>
              </a:pPr>
              <a:endParaRPr lang="zh-CN" altLang="en-US" sz="3600" dirty="0">
                <a:solidFill>
                  <a:prstClr val="white"/>
                </a:solidFill>
                <a:latin typeface="Calibri Light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6723478" y="5085978"/>
              <a:ext cx="2736174" cy="428213"/>
            </a:xfrm>
            <a:prstGeom prst="rect">
              <a:avLst/>
            </a:prstGeom>
            <a:grpFill/>
          </p:spPr>
          <p:txBody>
            <a:bodyPr wrap="square" lIns="121896" tIns="60948" rIns="121896" bIns="60948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明年工作计划</a:t>
              </a:r>
              <a:endParaRPr lang="zh-CN" altLang="zh-CN" sz="20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原创设计师QQ598969553            _12"/>
          <p:cNvSpPr txBox="1"/>
          <p:nvPr/>
        </p:nvSpPr>
        <p:spPr>
          <a:xfrm>
            <a:off x="601249" y="2166223"/>
            <a:ext cx="2805024" cy="1597660"/>
          </a:xfrm>
          <a:prstGeom prst="rect">
            <a:avLst/>
          </a:prstGeom>
          <a:noFill/>
        </p:spPr>
        <p:txBody>
          <a:bodyPr wrap="square" lIns="121816" tIns="60906" rIns="121816" bIns="60906">
            <a:spAutoFit/>
          </a:bodyPr>
          <a:lstStyle/>
          <a:p>
            <a:pPr>
              <a:defRPr/>
            </a:pPr>
            <a:r>
              <a:rPr lang="zh-CN" altLang="en-US" sz="7200" b="1" spc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sz="4800" b="1" spc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4800" b="1" spc="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400" b="1" spc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88" name="原创设计师QQ598969553            _13"/>
          <p:cNvSpPr/>
          <p:nvPr/>
        </p:nvSpPr>
        <p:spPr>
          <a:xfrm rot="16200000">
            <a:off x="4611648" y="1506291"/>
            <a:ext cx="575764" cy="679032"/>
          </a:xfrm>
          <a:prstGeom prst="downArrow">
            <a:avLst/>
          </a:prstGeom>
          <a:solidFill>
            <a:srgbClr val="C81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1" rIns="91340" bIns="45671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0.04121 L -6.25E-7 -3.33333E-6 " pathEditMode="relative" rAng="0" ptsTypes="AA">
                                      <p:cBhvr>
                                        <p:cTn id="21" dur="7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7 0.0412 L -6.25E-7 2.96296E-6 " pathEditMode="relative" rAng="0" ptsTypes="AA">
                                      <p:cBhvr>
                                        <p:cTn id="29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7 0.0412 L -6.25E-7 -7.40741E-7 " pathEditMode="relative" rAng="0" ptsTypes="AA">
                                      <p:cBhvr>
                                        <p:cTn id="37" dur="7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7 0.04121 L -6.25E-7 -4.44444E-6 " pathEditMode="relative" rAng="0" ptsTypes="AA">
                                      <p:cBhvr>
                                        <p:cTn id="45" dur="7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7 0.04121 L -6.25E-7 -4.44444E-6 " pathEditMode="relative" rAng="0" ptsTypes="AA">
                                      <p:cBhvr>
                                        <p:cTn id="53" dur="7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7" grpId="0" bldLvl="0" animBg="1"/>
      <p:bldP spid="67" grpId="1" bldLvl="0" animBg="1"/>
      <p:bldP spid="67" grpId="2" bldLvl="0" animBg="1"/>
      <p:bldP spid="71" grpId="0" bldLvl="0" animBg="1"/>
      <p:bldP spid="71" grpId="1" bldLvl="0" animBg="1"/>
      <p:bldP spid="75" grpId="0" bldLvl="0" animBg="1"/>
      <p:bldP spid="75" grpId="1" bldLvl="0" animBg="1"/>
      <p:bldP spid="79" grpId="0" bldLvl="0" animBg="1"/>
      <p:bldP spid="79" grpId="1" bldLvl="0" animBg="1"/>
      <p:bldP spid="83" grpId="0" bldLvl="0" animBg="1"/>
      <p:bldP spid="83" grpId="1" bldLvl="0" animBg="1"/>
      <p:bldP spid="87" grpId="0"/>
      <p:bldP spid="88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原创设计师QQ598969553            _1"/>
          <p:cNvSpPr/>
          <p:nvPr/>
        </p:nvSpPr>
        <p:spPr>
          <a:xfrm>
            <a:off x="0" y="1150"/>
            <a:ext cx="3720973" cy="6856017"/>
          </a:xfrm>
          <a:prstGeom prst="rect">
            <a:avLst/>
          </a:prstGeom>
          <a:solidFill>
            <a:srgbClr val="C81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7" name="原创设计师QQ598969553            _2"/>
          <p:cNvSpPr/>
          <p:nvPr/>
        </p:nvSpPr>
        <p:spPr>
          <a:xfrm>
            <a:off x="5788614" y="1574057"/>
            <a:ext cx="512660" cy="511238"/>
          </a:xfrm>
          <a:prstGeom prst="roundRect">
            <a:avLst/>
          </a:prstGeom>
          <a:solidFill>
            <a:srgbClr val="C8161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8" tIns="60914" rIns="121828" bIns="60914" anchor="ctr"/>
          <a:lstStyle/>
          <a:p>
            <a:pPr algn="ctr">
              <a:defRPr/>
            </a:pPr>
            <a:r>
              <a:rPr lang="en-US" altLang="zh-CN" sz="3600" dirty="0">
                <a:solidFill>
                  <a:prstClr val="white"/>
                </a:solidFill>
                <a:latin typeface="Calibri Light"/>
                <a:ea typeface="Arial Unicode MS" panose="020B0604020202020204" charset="-122"/>
                <a:cs typeface="Arial Unicode MS" panose="020B0604020202020204" charset="-122"/>
              </a:rPr>
              <a:t>1</a:t>
            </a:r>
            <a:endParaRPr lang="zh-CN" altLang="en-US" sz="3600" dirty="0">
              <a:solidFill>
                <a:prstClr val="white"/>
              </a:solidFill>
              <a:latin typeface="Calibri Ligh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grpSp>
        <p:nvGrpSpPr>
          <p:cNvPr id="68" name="原创设计师QQ598969553            _3"/>
          <p:cNvGrpSpPr/>
          <p:nvPr/>
        </p:nvGrpSpPr>
        <p:grpSpPr>
          <a:xfrm>
            <a:off x="6669670" y="1574056"/>
            <a:ext cx="3740032" cy="511238"/>
            <a:chOff x="6339097" y="1573726"/>
            <a:chExt cx="3744416" cy="511504"/>
          </a:xfrm>
          <a:solidFill>
            <a:srgbClr val="C8161D"/>
          </a:solidFill>
        </p:grpSpPr>
        <p:sp>
          <p:nvSpPr>
            <p:cNvPr id="69" name="圆角矩形 68"/>
            <p:cNvSpPr/>
            <p:nvPr/>
          </p:nvSpPr>
          <p:spPr>
            <a:xfrm>
              <a:off x="6339097" y="1573726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lstStyle/>
            <a:p>
              <a:pPr algn="ctr">
                <a:defRPr/>
              </a:pPr>
              <a:endParaRPr lang="zh-CN" altLang="en-US" sz="3600" dirty="0">
                <a:solidFill>
                  <a:prstClr val="white"/>
                </a:solidFill>
                <a:latin typeface="Calibri Light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6723350" y="1614014"/>
              <a:ext cx="2653075" cy="428213"/>
            </a:xfrm>
            <a:prstGeom prst="rect">
              <a:avLst/>
            </a:prstGeom>
            <a:grpFill/>
          </p:spPr>
          <p:txBody>
            <a:bodyPr wrap="square" lIns="121896" tIns="60948" rIns="121896" bIns="60948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年度工作概述</a:t>
              </a:r>
              <a:endParaRPr lang="zh-CN" altLang="zh-CN" sz="20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原创设计师QQ598969553            _4"/>
          <p:cNvSpPr/>
          <p:nvPr/>
        </p:nvSpPr>
        <p:spPr>
          <a:xfrm>
            <a:off x="5788614" y="2410074"/>
            <a:ext cx="512660" cy="511238"/>
          </a:xfrm>
          <a:prstGeom prst="roundRect">
            <a:avLst/>
          </a:prstGeom>
          <a:solidFill>
            <a:srgbClr val="C8161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8" tIns="60914" rIns="121828" bIns="60914" anchor="ctr"/>
          <a:lstStyle/>
          <a:p>
            <a:pPr algn="ctr">
              <a:defRPr/>
            </a:pPr>
            <a:r>
              <a:rPr lang="en-US" altLang="zh-CN" sz="3600" dirty="0">
                <a:solidFill>
                  <a:prstClr val="white"/>
                </a:solidFill>
                <a:latin typeface="Calibri Light"/>
                <a:ea typeface="Arial Unicode MS" panose="020B0604020202020204" charset="-122"/>
                <a:cs typeface="Arial Unicode MS" panose="020B0604020202020204" charset="-122"/>
              </a:rPr>
              <a:t>2</a:t>
            </a:r>
            <a:endParaRPr lang="zh-CN" altLang="en-US" sz="3600" dirty="0">
              <a:solidFill>
                <a:prstClr val="white"/>
              </a:solidFill>
              <a:latin typeface="Calibri Ligh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grpSp>
        <p:nvGrpSpPr>
          <p:cNvPr id="72" name="原创设计师QQ598969553            _5"/>
          <p:cNvGrpSpPr/>
          <p:nvPr/>
        </p:nvGrpSpPr>
        <p:grpSpPr>
          <a:xfrm>
            <a:off x="6645801" y="2410074"/>
            <a:ext cx="3740032" cy="511238"/>
            <a:chOff x="6315199" y="2410178"/>
            <a:chExt cx="3744416" cy="511504"/>
          </a:xfrm>
          <a:solidFill>
            <a:srgbClr val="C8161D"/>
          </a:solidFill>
        </p:grpSpPr>
        <p:sp>
          <p:nvSpPr>
            <p:cNvPr id="73" name="圆角矩形 72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lstStyle/>
            <a:p>
              <a:pPr algn="ctr">
                <a:defRPr/>
              </a:pPr>
              <a:endParaRPr lang="zh-CN" altLang="en-US" sz="3600" dirty="0">
                <a:solidFill>
                  <a:prstClr val="white"/>
                </a:solidFill>
                <a:latin typeface="Calibri Light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74" name="矩形 73"/>
            <p:cNvSpPr/>
            <p:nvPr/>
          </p:nvSpPr>
          <p:spPr>
            <a:xfrm>
              <a:off x="6747248" y="2450466"/>
              <a:ext cx="2653075" cy="428213"/>
            </a:xfrm>
            <a:prstGeom prst="rect">
              <a:avLst/>
            </a:prstGeom>
            <a:grpFill/>
          </p:spPr>
          <p:txBody>
            <a:bodyPr wrap="square" lIns="121896" tIns="60948" rIns="121896" bIns="60948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工作完成情况</a:t>
              </a:r>
              <a:endParaRPr lang="zh-CN" altLang="zh-CN" sz="20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5" name="原创设计师QQ598969553            _6"/>
          <p:cNvSpPr/>
          <p:nvPr/>
        </p:nvSpPr>
        <p:spPr>
          <a:xfrm>
            <a:off x="5788614" y="3295467"/>
            <a:ext cx="512660" cy="511238"/>
          </a:xfrm>
          <a:prstGeom prst="roundRect">
            <a:avLst/>
          </a:prstGeom>
          <a:solidFill>
            <a:srgbClr val="C8161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8" tIns="60914" rIns="121828" bIns="60914" anchor="ctr"/>
          <a:lstStyle/>
          <a:p>
            <a:pPr algn="ctr">
              <a:defRPr/>
            </a:pPr>
            <a:r>
              <a:rPr lang="en-US" altLang="zh-CN" sz="3600" dirty="0">
                <a:solidFill>
                  <a:prstClr val="white"/>
                </a:solidFill>
                <a:latin typeface="Calibri Light"/>
                <a:ea typeface="Arial Unicode MS" panose="020B0604020202020204" charset="-122"/>
                <a:cs typeface="Arial Unicode MS" panose="020B0604020202020204" charset="-122"/>
              </a:rPr>
              <a:t>3</a:t>
            </a:r>
            <a:endParaRPr lang="zh-CN" altLang="en-US" sz="3600" dirty="0">
              <a:solidFill>
                <a:prstClr val="white"/>
              </a:solidFill>
              <a:latin typeface="Calibri Ligh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grpSp>
        <p:nvGrpSpPr>
          <p:cNvPr id="76" name="原创设计师QQ598969553            _7"/>
          <p:cNvGrpSpPr/>
          <p:nvPr/>
        </p:nvGrpSpPr>
        <p:grpSpPr>
          <a:xfrm>
            <a:off x="6669670" y="3295465"/>
            <a:ext cx="3740032" cy="511238"/>
            <a:chOff x="6339097" y="3296031"/>
            <a:chExt cx="3744416" cy="511504"/>
          </a:xfrm>
          <a:solidFill>
            <a:srgbClr val="C8161D"/>
          </a:solidFill>
        </p:grpSpPr>
        <p:sp>
          <p:nvSpPr>
            <p:cNvPr id="77" name="圆角矩形 76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lstStyle/>
            <a:p>
              <a:pPr algn="ctr">
                <a:defRPr/>
              </a:pPr>
              <a:endParaRPr lang="zh-CN" altLang="en-US" sz="3600" dirty="0">
                <a:solidFill>
                  <a:prstClr val="white"/>
                </a:solidFill>
                <a:latin typeface="Calibri Light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6723349" y="3336319"/>
              <a:ext cx="2736305" cy="428213"/>
            </a:xfrm>
            <a:prstGeom prst="rect">
              <a:avLst/>
            </a:prstGeom>
            <a:grpFill/>
          </p:spPr>
          <p:txBody>
            <a:bodyPr wrap="square" lIns="121896" tIns="60948" rIns="121896" bIns="60948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成功项目展示</a:t>
              </a:r>
              <a:endParaRPr lang="zh-CN" altLang="zh-CN" sz="20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9" name="原创设计师QQ598969553            _8"/>
          <p:cNvSpPr/>
          <p:nvPr/>
        </p:nvSpPr>
        <p:spPr>
          <a:xfrm>
            <a:off x="5788614" y="4179877"/>
            <a:ext cx="512660" cy="511238"/>
          </a:xfrm>
          <a:prstGeom prst="roundRect">
            <a:avLst/>
          </a:prstGeom>
          <a:solidFill>
            <a:srgbClr val="C8161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8" tIns="60914" rIns="121828" bIns="60914" anchor="ctr"/>
          <a:lstStyle/>
          <a:p>
            <a:pPr algn="ctr">
              <a:defRPr/>
            </a:pPr>
            <a:r>
              <a:rPr lang="en-US" altLang="zh-CN" sz="3600" dirty="0">
                <a:solidFill>
                  <a:prstClr val="white"/>
                </a:solidFill>
                <a:latin typeface="Calibri Light"/>
                <a:ea typeface="Arial Unicode MS" panose="020B0604020202020204" charset="-122"/>
                <a:cs typeface="Arial Unicode MS" panose="020B0604020202020204" charset="-122"/>
              </a:rPr>
              <a:t>4</a:t>
            </a:r>
            <a:endParaRPr lang="zh-CN" altLang="en-US" sz="3600" dirty="0">
              <a:solidFill>
                <a:prstClr val="white"/>
              </a:solidFill>
              <a:latin typeface="Calibri Ligh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grpSp>
        <p:nvGrpSpPr>
          <p:cNvPr id="80" name="原创设计师QQ598969553            _9"/>
          <p:cNvGrpSpPr/>
          <p:nvPr/>
        </p:nvGrpSpPr>
        <p:grpSpPr>
          <a:xfrm>
            <a:off x="6669670" y="4179874"/>
            <a:ext cx="3740032" cy="511237"/>
            <a:chOff x="6339097" y="4180903"/>
            <a:chExt cx="3744416" cy="511504"/>
          </a:xfrm>
          <a:solidFill>
            <a:srgbClr val="C8161D"/>
          </a:solidFill>
        </p:grpSpPr>
        <p:sp>
          <p:nvSpPr>
            <p:cNvPr id="81" name="圆角矩形 80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lstStyle/>
            <a:p>
              <a:pPr algn="ctr">
                <a:defRPr/>
              </a:pPr>
              <a:endParaRPr lang="zh-CN" altLang="en-US" sz="3600" dirty="0">
                <a:solidFill>
                  <a:prstClr val="white"/>
                </a:solidFill>
                <a:latin typeface="Calibri Light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6723349" y="4221882"/>
              <a:ext cx="2736305" cy="428214"/>
            </a:xfrm>
            <a:prstGeom prst="rect">
              <a:avLst/>
            </a:prstGeom>
            <a:grpFill/>
          </p:spPr>
          <p:txBody>
            <a:bodyPr wrap="square" lIns="121896" tIns="60948" rIns="121896" bIns="60948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工作存在不足</a:t>
              </a:r>
              <a:endParaRPr lang="zh-CN" altLang="zh-CN" sz="20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3" name="原创设计师QQ598969553            _10"/>
          <p:cNvSpPr/>
          <p:nvPr/>
        </p:nvSpPr>
        <p:spPr>
          <a:xfrm>
            <a:off x="5788743" y="5056001"/>
            <a:ext cx="512660" cy="511238"/>
          </a:xfrm>
          <a:prstGeom prst="roundRect">
            <a:avLst/>
          </a:prstGeom>
          <a:solidFill>
            <a:srgbClr val="C8161D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28" tIns="60914" rIns="121828" bIns="60914" anchor="ctr"/>
          <a:lstStyle/>
          <a:p>
            <a:pPr algn="ctr">
              <a:defRPr/>
            </a:pPr>
            <a:r>
              <a:rPr lang="en-US" altLang="zh-CN" sz="3600" dirty="0">
                <a:solidFill>
                  <a:prstClr val="white"/>
                </a:solidFill>
                <a:latin typeface="Calibri Light"/>
                <a:ea typeface="Arial Unicode MS" panose="020B0604020202020204" charset="-122"/>
                <a:cs typeface="Arial Unicode MS" panose="020B0604020202020204" charset="-122"/>
              </a:rPr>
              <a:t>5</a:t>
            </a:r>
            <a:endParaRPr lang="zh-CN" altLang="en-US" sz="3600" dirty="0">
              <a:solidFill>
                <a:prstClr val="white"/>
              </a:solidFill>
              <a:latin typeface="Calibri Light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grpSp>
        <p:nvGrpSpPr>
          <p:cNvPr id="84" name="原创设计师QQ598969553            _11"/>
          <p:cNvGrpSpPr/>
          <p:nvPr/>
        </p:nvGrpSpPr>
        <p:grpSpPr>
          <a:xfrm>
            <a:off x="6669670" y="5056001"/>
            <a:ext cx="3740032" cy="511238"/>
            <a:chOff x="6339097" y="5057483"/>
            <a:chExt cx="3744416" cy="511504"/>
          </a:xfrm>
          <a:solidFill>
            <a:srgbClr val="C8161D"/>
          </a:solidFill>
        </p:grpSpPr>
        <p:sp>
          <p:nvSpPr>
            <p:cNvPr id="85" name="圆角矩形 84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6" tIns="60948" rIns="121896" bIns="60948" anchor="ctr"/>
            <a:lstStyle/>
            <a:p>
              <a:pPr algn="ctr">
                <a:defRPr/>
              </a:pPr>
              <a:endParaRPr lang="zh-CN" altLang="en-US" sz="3600" dirty="0">
                <a:solidFill>
                  <a:prstClr val="white"/>
                </a:solidFill>
                <a:latin typeface="Calibri Light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86" name="矩形 85"/>
            <p:cNvSpPr/>
            <p:nvPr/>
          </p:nvSpPr>
          <p:spPr>
            <a:xfrm>
              <a:off x="6723478" y="5085978"/>
              <a:ext cx="2736174" cy="428213"/>
            </a:xfrm>
            <a:prstGeom prst="rect">
              <a:avLst/>
            </a:prstGeom>
            <a:grpFill/>
          </p:spPr>
          <p:txBody>
            <a:bodyPr wrap="square" lIns="121896" tIns="60948" rIns="121896" bIns="60948">
              <a:spAutoFit/>
            </a:bodyPr>
            <a:lstStyle/>
            <a:p>
              <a:pPr>
                <a:defRPr/>
              </a:pPr>
              <a:r>
                <a:rPr lang="zh-CN" altLang="en-US" sz="2000" b="1" kern="1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明年工作计划</a:t>
              </a:r>
              <a:endParaRPr lang="zh-CN" altLang="zh-CN" sz="2000" b="1" kern="1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原创设计师QQ598969553            _12"/>
          <p:cNvSpPr txBox="1"/>
          <p:nvPr/>
        </p:nvSpPr>
        <p:spPr>
          <a:xfrm>
            <a:off x="601249" y="2166223"/>
            <a:ext cx="2805024" cy="1597660"/>
          </a:xfrm>
          <a:prstGeom prst="rect">
            <a:avLst/>
          </a:prstGeom>
          <a:noFill/>
        </p:spPr>
        <p:txBody>
          <a:bodyPr wrap="square" lIns="121816" tIns="60906" rIns="121816" bIns="60906">
            <a:spAutoFit/>
          </a:bodyPr>
          <a:lstStyle/>
          <a:p>
            <a:pPr>
              <a:defRPr/>
            </a:pPr>
            <a:r>
              <a:rPr lang="zh-CN" altLang="en-US" sz="7200" b="1" spc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zh-CN" altLang="en-US" sz="4800" b="1" spc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4800" b="1" spc="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2400" b="1" spc="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88" name="原创设计师QQ598969553            _13"/>
          <p:cNvSpPr/>
          <p:nvPr/>
        </p:nvSpPr>
        <p:spPr>
          <a:xfrm rot="16200000">
            <a:off x="4605929" y="2337655"/>
            <a:ext cx="575764" cy="679032"/>
          </a:xfrm>
          <a:prstGeom prst="downArrow">
            <a:avLst/>
          </a:prstGeom>
          <a:solidFill>
            <a:srgbClr val="C816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0" tIns="45671" rIns="91340" bIns="45671"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8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7 0.04121 L -6.25E-7 -3.33333E-6 " pathEditMode="relative" rAng="0" ptsTypes="AA">
                                      <p:cBhvr>
                                        <p:cTn id="21" dur="7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7 0.0412 L -6.25E-7 2.96296E-6 " pathEditMode="relative" rAng="0" ptsTypes="AA">
                                      <p:cBhvr>
                                        <p:cTn id="29" dur="7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6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3737 0.0412 L -6.25E-7 -7.40741E-7 " pathEditMode="relative" rAng="0" ptsTypes="AA">
                                      <p:cBhvr>
                                        <p:cTn id="37" dur="7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7 0.04121 L -6.25E-7 -4.44444E-6 " pathEditMode="relative" rAng="0" ptsTypes="AA">
                                      <p:cBhvr>
                                        <p:cTn id="45" dur="7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6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3737 0.04121 L -6.25E-7 -4.44444E-6 " pathEditMode="relative" rAng="0" ptsTypes="AA">
                                      <p:cBhvr>
                                        <p:cTn id="53" dur="7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-206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250"/>
                            </p:stCondLst>
                            <p:childTnLst>
                              <p:par>
                                <p:cTn id="63" presetID="2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7" grpId="0" bldLvl="0" animBg="1"/>
      <p:bldP spid="67" grpId="1" bldLvl="0" animBg="1"/>
      <p:bldP spid="67" grpId="2" bldLvl="0" animBg="1"/>
      <p:bldP spid="71" grpId="0" bldLvl="0" animBg="1"/>
      <p:bldP spid="71" grpId="1" bldLvl="0" animBg="1"/>
      <p:bldP spid="75" grpId="0" bldLvl="0" animBg="1"/>
      <p:bldP spid="75" grpId="1" bldLvl="0" animBg="1"/>
      <p:bldP spid="79" grpId="0" bldLvl="0" animBg="1"/>
      <p:bldP spid="79" grpId="1" bldLvl="0" animBg="1"/>
      <p:bldP spid="83" grpId="0" bldLvl="0" animBg="1"/>
      <p:bldP spid="83" grpId="1" bldLvl="0" animBg="1"/>
      <p:bldP spid="87" grpId="0"/>
      <p:bldP spid="8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-7046" y="1274888"/>
            <a:ext cx="6021937" cy="1585995"/>
          </a:xfrm>
          <a:prstGeom prst="rect">
            <a:avLst/>
          </a:prstGeom>
          <a:solidFill>
            <a:srgbClr val="CC33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微软雅黑" panose="020B0503020204020204" charset="-122"/>
              <a:cs typeface="+mn-cs"/>
            </a:endParaRPr>
          </a:p>
        </p:txBody>
      </p:sp>
      <p:sp>
        <p:nvSpPr>
          <p:cNvPr id="27" name="文本框 11"/>
          <p:cNvSpPr txBox="1"/>
          <p:nvPr/>
        </p:nvSpPr>
        <p:spPr>
          <a:xfrm>
            <a:off x="3003923" y="2326471"/>
            <a:ext cx="1625112" cy="400110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CONTENT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5"/>
          <p:cNvSpPr txBox="1"/>
          <p:nvPr/>
        </p:nvSpPr>
        <p:spPr>
          <a:xfrm>
            <a:off x="2906976" y="1280404"/>
            <a:ext cx="2501272" cy="1107996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6981199" y="2388400"/>
            <a:ext cx="557035" cy="490533"/>
            <a:chOff x="3050349" y="1844085"/>
            <a:chExt cx="857656" cy="678092"/>
          </a:xfrm>
          <a:solidFill>
            <a:srgbClr val="CC3300"/>
          </a:solidFill>
        </p:grpSpPr>
        <p:sp>
          <p:nvSpPr>
            <p:cNvPr id="59" name="任意多边形 58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文本框 6"/>
            <p:cNvSpPr txBox="1">
              <a:spLocks noChangeArrowheads="1"/>
            </p:cNvSpPr>
            <p:nvPr/>
          </p:nvSpPr>
          <p:spPr bwMode="auto">
            <a:xfrm>
              <a:off x="3146444" y="1890742"/>
              <a:ext cx="761561" cy="4254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6955100" y="5494697"/>
            <a:ext cx="572541" cy="489431"/>
            <a:chOff x="3050206" y="1844053"/>
            <a:chExt cx="881613" cy="678154"/>
          </a:xfrm>
          <a:solidFill>
            <a:srgbClr val="CC3300"/>
          </a:solidFill>
        </p:grpSpPr>
        <p:sp>
          <p:nvSpPr>
            <p:cNvPr id="57" name="任意多边形 56"/>
            <p:cNvSpPr/>
            <p:nvPr/>
          </p:nvSpPr>
          <p:spPr>
            <a:xfrm rot="8100000" flipV="1">
              <a:off x="3050206" y="1844053"/>
              <a:ext cx="834142" cy="678154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文本框 39"/>
            <p:cNvSpPr txBox="1">
              <a:spLocks noChangeArrowheads="1"/>
            </p:cNvSpPr>
            <p:nvPr/>
          </p:nvSpPr>
          <p:spPr bwMode="auto">
            <a:xfrm>
              <a:off x="3123827" y="1885459"/>
              <a:ext cx="807992" cy="4264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6981105" y="4681655"/>
            <a:ext cx="541765" cy="489387"/>
            <a:chOff x="3050167" y="1844084"/>
            <a:chExt cx="834144" cy="678092"/>
          </a:xfrm>
          <a:solidFill>
            <a:srgbClr val="CC3300"/>
          </a:solidFill>
        </p:grpSpPr>
        <p:sp>
          <p:nvSpPr>
            <p:cNvPr id="55" name="任意多边形 54"/>
            <p:cNvSpPr/>
            <p:nvPr/>
          </p:nvSpPr>
          <p:spPr>
            <a:xfrm rot="8100000" flipV="1">
              <a:off x="3050167" y="1844084"/>
              <a:ext cx="834144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文本框 42"/>
            <p:cNvSpPr txBox="1">
              <a:spLocks noChangeArrowheads="1"/>
            </p:cNvSpPr>
            <p:nvPr/>
          </p:nvSpPr>
          <p:spPr bwMode="auto">
            <a:xfrm>
              <a:off x="3123827" y="1901389"/>
              <a:ext cx="726002" cy="4264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6981106" y="3953335"/>
            <a:ext cx="541764" cy="489388"/>
            <a:chOff x="3050167" y="1844084"/>
            <a:chExt cx="834142" cy="678092"/>
          </a:xfrm>
          <a:solidFill>
            <a:srgbClr val="CC3300"/>
          </a:solidFill>
        </p:grpSpPr>
        <p:sp>
          <p:nvSpPr>
            <p:cNvPr id="53" name="任意多边形 52"/>
            <p:cNvSpPr/>
            <p:nvPr/>
          </p:nvSpPr>
          <p:spPr>
            <a:xfrm rot="8100000" flipV="1">
              <a:off x="3050167" y="1844084"/>
              <a:ext cx="834142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文本框 45"/>
            <p:cNvSpPr txBox="1">
              <a:spLocks noChangeArrowheads="1"/>
            </p:cNvSpPr>
            <p:nvPr/>
          </p:nvSpPr>
          <p:spPr bwMode="auto">
            <a:xfrm>
              <a:off x="3123827" y="1885459"/>
              <a:ext cx="726001" cy="4264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6981200" y="3171053"/>
            <a:ext cx="541526" cy="490534"/>
            <a:chOff x="3050349" y="1844085"/>
            <a:chExt cx="833779" cy="678092"/>
          </a:xfrm>
          <a:solidFill>
            <a:srgbClr val="CC3300"/>
          </a:solidFill>
        </p:grpSpPr>
        <p:sp>
          <p:nvSpPr>
            <p:cNvPr id="51" name="任意多边形 50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文本框 48"/>
            <p:cNvSpPr txBox="1">
              <a:spLocks noChangeArrowheads="1"/>
            </p:cNvSpPr>
            <p:nvPr/>
          </p:nvSpPr>
          <p:spPr bwMode="auto">
            <a:xfrm>
              <a:off x="3123827" y="1885462"/>
              <a:ext cx="726001" cy="4254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9" name="圆角矩形 48"/>
          <p:cNvSpPr/>
          <p:nvPr/>
        </p:nvSpPr>
        <p:spPr>
          <a:xfrm>
            <a:off x="7781145" y="2399840"/>
            <a:ext cx="2640999" cy="400974"/>
          </a:xfrm>
          <a:prstGeom prst="roundRect">
            <a:avLst/>
          </a:prstGeom>
          <a:solidFill>
            <a:srgbClr val="CC33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960" tIns="60980" rIns="121960" bIns="6098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 Unicode MS" panose="020B060402020202020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052166" y="2431423"/>
            <a:ext cx="1871257" cy="369372"/>
          </a:xfrm>
          <a:prstGeom prst="rect">
            <a:avLst/>
          </a:prstGeom>
          <a:solidFill>
            <a:srgbClr val="CC3300"/>
          </a:solidFill>
        </p:spPr>
        <p:txBody>
          <a:bodyPr wrap="square" lIns="121960" tIns="60980" rIns="121960" bIns="609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年度工作概述</a:t>
            </a:r>
            <a:endParaRPr kumimoji="0" lang="zh-CN" altLang="zh-CN" sz="1600" b="1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767553" y="3177811"/>
            <a:ext cx="2640999" cy="400974"/>
            <a:chOff x="6315199" y="2410178"/>
            <a:chExt cx="3744416" cy="511504"/>
          </a:xfrm>
          <a:solidFill>
            <a:srgbClr val="CC3300"/>
          </a:solidFill>
        </p:grpSpPr>
        <p:sp>
          <p:nvSpPr>
            <p:cNvPr id="47" name="圆角矩形 46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21960" tIns="60980" rIns="121960" bIns="6098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747247" y="2450467"/>
              <a:ext cx="2653074" cy="471191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工作完成情况</a:t>
              </a:r>
              <a:endPara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781146" y="3967368"/>
            <a:ext cx="2640999" cy="400974"/>
            <a:chOff x="6339097" y="3296031"/>
            <a:chExt cx="3744416" cy="511504"/>
          </a:xfrm>
          <a:solidFill>
            <a:srgbClr val="CC3300"/>
          </a:solidFill>
        </p:grpSpPr>
        <p:sp>
          <p:nvSpPr>
            <p:cNvPr id="45" name="圆角矩形 44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21960" tIns="60980" rIns="121960" bIns="6098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6723349" y="3336320"/>
              <a:ext cx="2736306" cy="471191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成功项目展示</a:t>
              </a:r>
              <a:endPara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781146" y="4703416"/>
            <a:ext cx="2640999" cy="401496"/>
            <a:chOff x="6339097" y="4180903"/>
            <a:chExt cx="3744416" cy="512170"/>
          </a:xfrm>
          <a:solidFill>
            <a:srgbClr val="CC3300"/>
          </a:solidFill>
        </p:grpSpPr>
        <p:sp>
          <p:nvSpPr>
            <p:cNvPr id="43" name="圆角矩形 42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21960" tIns="60980" rIns="121960" bIns="6098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723349" y="4221882"/>
              <a:ext cx="2736306" cy="471191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工作存在不足</a:t>
              </a:r>
              <a:endPara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767553" y="5503906"/>
            <a:ext cx="2640999" cy="400974"/>
            <a:chOff x="6339097" y="5057483"/>
            <a:chExt cx="3744416" cy="511504"/>
          </a:xfrm>
          <a:solidFill>
            <a:srgbClr val="CC3300"/>
          </a:solidFill>
        </p:grpSpPr>
        <p:sp>
          <p:nvSpPr>
            <p:cNvPr id="41" name="圆角矩形 40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21960" tIns="60980" rIns="121960" bIns="6098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6723478" y="5085979"/>
              <a:ext cx="2736174" cy="471191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新年工作</a:t>
              </a:r>
              <a:r>
                <a:rPr kumimoji="0" lang="zh-CN" altLang="en-US" sz="16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计划</a:t>
              </a:r>
              <a:endPara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下箭头 38"/>
          <p:cNvSpPr/>
          <p:nvPr/>
        </p:nvSpPr>
        <p:spPr>
          <a:xfrm rot="16200000">
            <a:off x="6415444" y="2345641"/>
            <a:ext cx="364193" cy="386703"/>
          </a:xfrm>
          <a:prstGeom prst="downArrow">
            <a:avLst/>
          </a:prstGeom>
          <a:solidFill>
            <a:srgbClr val="CC33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1" tIns="34285" rIns="68571" bIns="34285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微软雅黑" panose="020B0503020204020204" charset="-122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1183815" y="1274888"/>
            <a:ext cx="1008185" cy="1585995"/>
          </a:xfrm>
          <a:prstGeom prst="rect">
            <a:avLst/>
          </a:prstGeom>
          <a:solidFill>
            <a:srgbClr val="CC33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7898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2070612" y="1610648"/>
            <a:ext cx="693092" cy="693092"/>
            <a:chOff x="3724323" y="1908536"/>
            <a:chExt cx="1329153" cy="1329153"/>
          </a:xfrm>
        </p:grpSpPr>
        <p:sp>
          <p:nvSpPr>
            <p:cNvPr id="39" name="椭圆 38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9600000" scaled="0"/>
              <a:tileRect/>
            </a:gradFill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5">
                <a:solidFill>
                  <a:prstClr val="white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C8161D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33216" y="2055731"/>
            <a:ext cx="373428" cy="373428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42" name="椭圆 41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5">
                <a:solidFill>
                  <a:prstClr val="white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C8161D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348723" y="1139781"/>
            <a:ext cx="272065" cy="272065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48" name="椭圆 47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5">
                <a:solidFill>
                  <a:prstClr val="white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C8161D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椭圆 50"/>
          <p:cNvSpPr/>
          <p:nvPr/>
        </p:nvSpPr>
        <p:spPr>
          <a:xfrm>
            <a:off x="375541" y="137446"/>
            <a:ext cx="1770103" cy="1770103"/>
          </a:xfrm>
          <a:prstGeom prst="ellipse">
            <a:avLst/>
          </a:prstGeom>
          <a:solidFill>
            <a:srgbClr val="C8161D"/>
          </a:solidFill>
          <a:ln w="28575">
            <a:solidFill>
              <a:schemeClr val="bg1"/>
            </a:solidFill>
          </a:ln>
          <a:effectLst>
            <a:outerShdw blurRad="279400" dist="889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>
              <a:solidFill>
                <a:prstClr val="white"/>
              </a:solidFill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1665652" y="2075971"/>
            <a:ext cx="335359" cy="335359"/>
            <a:chOff x="3724323" y="1908536"/>
            <a:chExt cx="1329153" cy="1329153"/>
          </a:xfrm>
          <a:solidFill>
            <a:schemeClr val="bg1">
              <a:lumMod val="95000"/>
            </a:schemeClr>
          </a:solidFill>
        </p:grpSpPr>
        <p:sp>
          <p:nvSpPr>
            <p:cNvPr id="54" name="椭圆 53"/>
            <p:cNvSpPr/>
            <p:nvPr/>
          </p:nvSpPr>
          <p:spPr>
            <a:xfrm>
              <a:off x="3724323" y="1908536"/>
              <a:ext cx="1329153" cy="1329153"/>
            </a:xfrm>
            <a:prstGeom prst="ellipse">
              <a:avLst/>
            </a:prstGeom>
            <a:grpFill/>
            <a:ln w="28575">
              <a:solidFill>
                <a:schemeClr val="bg1"/>
              </a:solidFill>
            </a:ln>
            <a:effectLst>
              <a:outerShdw blurRad="279400" dist="889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5">
                <a:solidFill>
                  <a:prstClr val="white"/>
                </a:solidFill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839838" y="2024052"/>
              <a:ext cx="1098122" cy="1098122"/>
            </a:xfrm>
            <a:prstGeom prst="ellipse">
              <a:avLst/>
            </a:prstGeom>
            <a:solidFill>
              <a:srgbClr val="C8161D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6" name="TextBox 59"/>
          <p:cNvSpPr txBox="1">
            <a:spLocks noChangeArrowheads="1"/>
          </p:cNvSpPr>
          <p:nvPr/>
        </p:nvSpPr>
        <p:spPr bwMode="auto">
          <a:xfrm>
            <a:off x="659690" y="581276"/>
            <a:ext cx="209782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684530">
              <a:lnSpc>
                <a:spcPct val="120000"/>
              </a:lnSpc>
              <a:defRPr/>
            </a:pPr>
            <a:r>
              <a:rPr lang="zh-CN" altLang="en-US" sz="40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endParaRPr lang="en-US" altLang="zh-CN" sz="4000" b="1" kern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1198875" y="3343194"/>
            <a:ext cx="738875" cy="751139"/>
            <a:chOff x="2498710" y="2311467"/>
            <a:chExt cx="1748840" cy="1777866"/>
          </a:xfrm>
        </p:grpSpPr>
        <p:sp>
          <p:nvSpPr>
            <p:cNvPr id="110" name="椭圆 109"/>
            <p:cNvSpPr/>
            <p:nvPr/>
          </p:nvSpPr>
          <p:spPr>
            <a:xfrm>
              <a:off x="2644792" y="2457549"/>
              <a:ext cx="1456676" cy="1456676"/>
            </a:xfrm>
            <a:prstGeom prst="ellipse">
              <a:avLst/>
            </a:prstGeom>
            <a:solidFill>
              <a:srgbClr val="C8161D"/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r>
                <a:rPr lang="en-US" altLang="zh-CN" sz="3200" b="1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32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椭圆 110"/>
            <p:cNvSpPr/>
            <p:nvPr/>
          </p:nvSpPr>
          <p:spPr>
            <a:xfrm>
              <a:off x="2498710" y="2311467"/>
              <a:ext cx="1748840" cy="1748840"/>
            </a:xfrm>
            <a:prstGeom prst="ellipse">
              <a:avLst/>
            </a:prstGeom>
            <a:noFill/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66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3758995" y="3683265"/>
              <a:ext cx="406068" cy="406068"/>
            </a:xfrm>
            <a:prstGeom prst="ellipse">
              <a:avLst/>
            </a:prstGeom>
            <a:solidFill>
              <a:srgbClr val="C8161D">
                <a:alpha val="80000"/>
              </a:srgbClr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400" b="1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3" name="椭圆 112"/>
            <p:cNvSpPr/>
            <p:nvPr/>
          </p:nvSpPr>
          <p:spPr>
            <a:xfrm>
              <a:off x="2644791" y="2350267"/>
              <a:ext cx="255468" cy="255468"/>
            </a:xfrm>
            <a:prstGeom prst="ellipse">
              <a:avLst/>
            </a:prstGeom>
            <a:solidFill>
              <a:srgbClr val="C8161D">
                <a:alpha val="80000"/>
              </a:srgbClr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400" b="1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3438641" y="3343194"/>
            <a:ext cx="738875" cy="751139"/>
            <a:chOff x="2498710" y="2311467"/>
            <a:chExt cx="1748840" cy="1777866"/>
          </a:xfrm>
        </p:grpSpPr>
        <p:sp>
          <p:nvSpPr>
            <p:cNvPr id="144" name="椭圆 143"/>
            <p:cNvSpPr/>
            <p:nvPr/>
          </p:nvSpPr>
          <p:spPr>
            <a:xfrm>
              <a:off x="2644792" y="2457549"/>
              <a:ext cx="1456676" cy="1456676"/>
            </a:xfrm>
            <a:prstGeom prst="ellipse">
              <a:avLst/>
            </a:prstGeom>
            <a:solidFill>
              <a:srgbClr val="C8161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r>
                <a:rPr lang="en-US" altLang="zh-CN" sz="3200" b="1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32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2498710" y="2311467"/>
              <a:ext cx="1748840" cy="1748840"/>
            </a:xfrm>
            <a:prstGeom prst="ellipse">
              <a:avLst/>
            </a:prstGeom>
            <a:noFill/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66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椭圆 145"/>
            <p:cNvSpPr/>
            <p:nvPr/>
          </p:nvSpPr>
          <p:spPr>
            <a:xfrm>
              <a:off x="3758995" y="3683265"/>
              <a:ext cx="406068" cy="406068"/>
            </a:xfrm>
            <a:prstGeom prst="ellipse">
              <a:avLst/>
            </a:prstGeom>
            <a:solidFill>
              <a:srgbClr val="C8161D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400" b="1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7" name="椭圆 146"/>
            <p:cNvSpPr/>
            <p:nvPr/>
          </p:nvSpPr>
          <p:spPr>
            <a:xfrm>
              <a:off x="2644791" y="2350267"/>
              <a:ext cx="255468" cy="255468"/>
            </a:xfrm>
            <a:prstGeom prst="ellipse">
              <a:avLst/>
            </a:prstGeom>
            <a:solidFill>
              <a:srgbClr val="C8161D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400" b="1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48" name="组合 147"/>
          <p:cNvGrpSpPr/>
          <p:nvPr/>
        </p:nvGrpSpPr>
        <p:grpSpPr>
          <a:xfrm>
            <a:off x="5678407" y="3343194"/>
            <a:ext cx="738875" cy="751139"/>
            <a:chOff x="2498710" y="2311467"/>
            <a:chExt cx="1748840" cy="1777866"/>
          </a:xfrm>
        </p:grpSpPr>
        <p:sp>
          <p:nvSpPr>
            <p:cNvPr id="149" name="椭圆 148"/>
            <p:cNvSpPr/>
            <p:nvPr/>
          </p:nvSpPr>
          <p:spPr>
            <a:xfrm>
              <a:off x="2644792" y="2457549"/>
              <a:ext cx="1456676" cy="1456676"/>
            </a:xfrm>
            <a:prstGeom prst="ellipse">
              <a:avLst/>
            </a:prstGeom>
            <a:solidFill>
              <a:srgbClr val="C8161D"/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r>
                <a:rPr lang="en-US" altLang="zh-CN" sz="3200" b="1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32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椭圆 149"/>
            <p:cNvSpPr/>
            <p:nvPr/>
          </p:nvSpPr>
          <p:spPr>
            <a:xfrm>
              <a:off x="2498710" y="2311467"/>
              <a:ext cx="1748840" cy="1748840"/>
            </a:xfrm>
            <a:prstGeom prst="ellipse">
              <a:avLst/>
            </a:prstGeom>
            <a:noFill/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66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椭圆 150"/>
            <p:cNvSpPr/>
            <p:nvPr/>
          </p:nvSpPr>
          <p:spPr>
            <a:xfrm>
              <a:off x="3758995" y="3683265"/>
              <a:ext cx="406068" cy="406068"/>
            </a:xfrm>
            <a:prstGeom prst="ellipse">
              <a:avLst/>
            </a:prstGeom>
            <a:solidFill>
              <a:srgbClr val="C8161D">
                <a:alpha val="80000"/>
              </a:srgbClr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400" b="1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2" name="椭圆 151"/>
            <p:cNvSpPr/>
            <p:nvPr/>
          </p:nvSpPr>
          <p:spPr>
            <a:xfrm>
              <a:off x="2644791" y="2350267"/>
              <a:ext cx="255468" cy="255468"/>
            </a:xfrm>
            <a:prstGeom prst="ellipse">
              <a:avLst/>
            </a:prstGeom>
            <a:solidFill>
              <a:srgbClr val="C8161D">
                <a:alpha val="80000"/>
              </a:srgbClr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400" b="1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53" name="组合 152"/>
          <p:cNvGrpSpPr/>
          <p:nvPr/>
        </p:nvGrpSpPr>
        <p:grpSpPr>
          <a:xfrm>
            <a:off x="7918173" y="3343194"/>
            <a:ext cx="738875" cy="751139"/>
            <a:chOff x="2498710" y="2311467"/>
            <a:chExt cx="1748840" cy="1777866"/>
          </a:xfrm>
        </p:grpSpPr>
        <p:sp>
          <p:nvSpPr>
            <p:cNvPr id="154" name="椭圆 153"/>
            <p:cNvSpPr/>
            <p:nvPr/>
          </p:nvSpPr>
          <p:spPr>
            <a:xfrm>
              <a:off x="2644792" y="2457549"/>
              <a:ext cx="1456676" cy="1456676"/>
            </a:xfrm>
            <a:prstGeom prst="ellipse">
              <a:avLst/>
            </a:prstGeom>
            <a:solidFill>
              <a:srgbClr val="C8161D"/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r>
                <a:rPr lang="en-US" altLang="zh-CN" sz="3200" b="1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32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椭圆 154"/>
            <p:cNvSpPr/>
            <p:nvPr/>
          </p:nvSpPr>
          <p:spPr>
            <a:xfrm>
              <a:off x="2498710" y="2311467"/>
              <a:ext cx="1748840" cy="1748840"/>
            </a:xfrm>
            <a:prstGeom prst="ellipse">
              <a:avLst/>
            </a:prstGeom>
            <a:noFill/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66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椭圆 155"/>
            <p:cNvSpPr/>
            <p:nvPr/>
          </p:nvSpPr>
          <p:spPr>
            <a:xfrm>
              <a:off x="3758995" y="3683265"/>
              <a:ext cx="406068" cy="406068"/>
            </a:xfrm>
            <a:prstGeom prst="ellipse">
              <a:avLst/>
            </a:prstGeom>
            <a:solidFill>
              <a:srgbClr val="C8161D">
                <a:alpha val="80000"/>
              </a:srgbClr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400" b="1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7" name="椭圆 156"/>
            <p:cNvSpPr/>
            <p:nvPr/>
          </p:nvSpPr>
          <p:spPr>
            <a:xfrm>
              <a:off x="2644791" y="2350267"/>
              <a:ext cx="255468" cy="255468"/>
            </a:xfrm>
            <a:prstGeom prst="ellipse">
              <a:avLst/>
            </a:prstGeom>
            <a:solidFill>
              <a:srgbClr val="C8161D">
                <a:alpha val="80000"/>
              </a:srgbClr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400" b="1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10157939" y="3343194"/>
            <a:ext cx="738875" cy="751139"/>
            <a:chOff x="2498710" y="2311467"/>
            <a:chExt cx="1748840" cy="1777866"/>
          </a:xfrm>
        </p:grpSpPr>
        <p:sp>
          <p:nvSpPr>
            <p:cNvPr id="159" name="椭圆 158"/>
            <p:cNvSpPr/>
            <p:nvPr/>
          </p:nvSpPr>
          <p:spPr>
            <a:xfrm>
              <a:off x="2644792" y="2457549"/>
              <a:ext cx="1456676" cy="1456676"/>
            </a:xfrm>
            <a:prstGeom prst="ellipse">
              <a:avLst/>
            </a:prstGeom>
            <a:solidFill>
              <a:srgbClr val="C8161D"/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r>
                <a:rPr lang="en-US" altLang="zh-CN" sz="3200" b="1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32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椭圆 159"/>
            <p:cNvSpPr/>
            <p:nvPr/>
          </p:nvSpPr>
          <p:spPr>
            <a:xfrm>
              <a:off x="2498710" y="2311467"/>
              <a:ext cx="1748840" cy="1748840"/>
            </a:xfrm>
            <a:prstGeom prst="ellipse">
              <a:avLst/>
            </a:prstGeom>
            <a:noFill/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6600" b="1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椭圆 160"/>
            <p:cNvSpPr/>
            <p:nvPr/>
          </p:nvSpPr>
          <p:spPr>
            <a:xfrm>
              <a:off x="3758995" y="3683265"/>
              <a:ext cx="406068" cy="406068"/>
            </a:xfrm>
            <a:prstGeom prst="ellipse">
              <a:avLst/>
            </a:prstGeom>
            <a:solidFill>
              <a:srgbClr val="C8161D">
                <a:alpha val="80000"/>
              </a:srgbClr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400" b="1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2" name="椭圆 161"/>
            <p:cNvSpPr/>
            <p:nvPr/>
          </p:nvSpPr>
          <p:spPr>
            <a:xfrm>
              <a:off x="2644791" y="2350267"/>
              <a:ext cx="255468" cy="255468"/>
            </a:xfrm>
            <a:prstGeom prst="ellipse">
              <a:avLst/>
            </a:prstGeom>
            <a:solidFill>
              <a:srgbClr val="C8161D">
                <a:alpha val="80000"/>
              </a:srgbClr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1400" b="1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63" name="矩形 162"/>
          <p:cNvSpPr/>
          <p:nvPr/>
        </p:nvSpPr>
        <p:spPr>
          <a:xfrm>
            <a:off x="9472388" y="4336343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kern="0" dirty="0" smtClean="0">
                <a:solidFill>
                  <a:srgbClr val="C800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</a:t>
            </a:r>
            <a:r>
              <a:rPr lang="zh-CN" altLang="en-US" sz="2400" b="1" kern="0" dirty="0">
                <a:solidFill>
                  <a:srgbClr val="C800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2400" b="1" kern="0" dirty="0" smtClean="0">
                <a:solidFill>
                  <a:srgbClr val="C800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endParaRPr lang="zh-CN" altLang="en-US" sz="2400" b="1" kern="0" dirty="0">
              <a:solidFill>
                <a:srgbClr val="C800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矩形 163"/>
          <p:cNvSpPr/>
          <p:nvPr/>
        </p:nvSpPr>
        <p:spPr>
          <a:xfrm>
            <a:off x="7330267" y="4367229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kern="0" dirty="0" smtClean="0">
                <a:solidFill>
                  <a:srgbClr val="C800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工作存在不足</a:t>
            </a:r>
            <a:endParaRPr lang="zh-CN" altLang="en-US" sz="2400" b="1" kern="0" dirty="0">
              <a:solidFill>
                <a:srgbClr val="C800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2757519" y="4369095"/>
            <a:ext cx="2122697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kern="0" dirty="0" smtClean="0">
                <a:solidFill>
                  <a:srgbClr val="C800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工作成果展示 </a:t>
            </a:r>
            <a:endParaRPr lang="zh-CN" altLang="en-US" sz="2400" b="1" kern="0" dirty="0">
              <a:solidFill>
                <a:srgbClr val="C8001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4971808" y="4352117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kern="0" dirty="0" smtClean="0">
                <a:solidFill>
                  <a:srgbClr val="C800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2400" b="1" kern="0" dirty="0">
                <a:solidFill>
                  <a:srgbClr val="C800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完成情况</a:t>
            </a:r>
          </a:p>
        </p:txBody>
      </p:sp>
      <p:sp>
        <p:nvSpPr>
          <p:cNvPr id="167" name="矩形 166"/>
          <p:cNvSpPr/>
          <p:nvPr/>
        </p:nvSpPr>
        <p:spPr>
          <a:xfrm>
            <a:off x="465163" y="4367229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kern="0" dirty="0">
                <a:solidFill>
                  <a:srgbClr val="C800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6447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-7046" y="1274888"/>
            <a:ext cx="6021937" cy="1585995"/>
          </a:xfrm>
          <a:prstGeom prst="rect">
            <a:avLst/>
          </a:prstGeom>
          <a:solidFill>
            <a:srgbClr val="CC33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微软雅黑" panose="020B0503020204020204" charset="-122"/>
              <a:cs typeface="+mn-cs"/>
            </a:endParaRPr>
          </a:p>
        </p:txBody>
      </p:sp>
      <p:sp>
        <p:nvSpPr>
          <p:cNvPr id="27" name="文本框 11"/>
          <p:cNvSpPr txBox="1"/>
          <p:nvPr/>
        </p:nvSpPr>
        <p:spPr>
          <a:xfrm>
            <a:off x="3003923" y="2326471"/>
            <a:ext cx="1625112" cy="400110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CONTENT</a:t>
            </a:r>
            <a:endParaRPr kumimoji="0" lang="zh-CN" altLang="en-US" sz="200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5"/>
          <p:cNvSpPr txBox="1"/>
          <p:nvPr/>
        </p:nvSpPr>
        <p:spPr>
          <a:xfrm>
            <a:off x="2906976" y="1280404"/>
            <a:ext cx="2501272" cy="1107996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kumimoji="0" lang="zh-CN" altLang="en-US" sz="6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6981199" y="2388400"/>
            <a:ext cx="557035" cy="490533"/>
            <a:chOff x="3050349" y="1844085"/>
            <a:chExt cx="857656" cy="678092"/>
          </a:xfrm>
          <a:solidFill>
            <a:srgbClr val="CC3300"/>
          </a:solidFill>
        </p:grpSpPr>
        <p:sp>
          <p:nvSpPr>
            <p:cNvPr id="59" name="任意多边形 58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0" name="文本框 6"/>
            <p:cNvSpPr txBox="1">
              <a:spLocks noChangeArrowheads="1"/>
            </p:cNvSpPr>
            <p:nvPr/>
          </p:nvSpPr>
          <p:spPr bwMode="auto">
            <a:xfrm>
              <a:off x="3146444" y="1890742"/>
              <a:ext cx="761561" cy="4254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 bwMode="auto">
          <a:xfrm>
            <a:off x="6955100" y="5494697"/>
            <a:ext cx="572541" cy="489431"/>
            <a:chOff x="3050206" y="1844053"/>
            <a:chExt cx="881613" cy="678154"/>
          </a:xfrm>
          <a:solidFill>
            <a:srgbClr val="CC3300"/>
          </a:solidFill>
        </p:grpSpPr>
        <p:sp>
          <p:nvSpPr>
            <p:cNvPr id="57" name="任意多边形 56"/>
            <p:cNvSpPr/>
            <p:nvPr/>
          </p:nvSpPr>
          <p:spPr>
            <a:xfrm rot="8100000" flipV="1">
              <a:off x="3050206" y="1844053"/>
              <a:ext cx="834142" cy="678154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文本框 39"/>
            <p:cNvSpPr txBox="1">
              <a:spLocks noChangeArrowheads="1"/>
            </p:cNvSpPr>
            <p:nvPr/>
          </p:nvSpPr>
          <p:spPr bwMode="auto">
            <a:xfrm>
              <a:off x="3123827" y="1885459"/>
              <a:ext cx="807992" cy="4264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 bwMode="auto">
          <a:xfrm>
            <a:off x="6981105" y="4681655"/>
            <a:ext cx="541765" cy="489387"/>
            <a:chOff x="3050167" y="1844084"/>
            <a:chExt cx="834144" cy="678092"/>
          </a:xfrm>
          <a:solidFill>
            <a:srgbClr val="CC3300"/>
          </a:solidFill>
        </p:grpSpPr>
        <p:sp>
          <p:nvSpPr>
            <p:cNvPr id="55" name="任意多边形 54"/>
            <p:cNvSpPr/>
            <p:nvPr/>
          </p:nvSpPr>
          <p:spPr>
            <a:xfrm rot="8100000" flipV="1">
              <a:off x="3050167" y="1844084"/>
              <a:ext cx="834144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6" name="文本框 42"/>
            <p:cNvSpPr txBox="1">
              <a:spLocks noChangeArrowheads="1"/>
            </p:cNvSpPr>
            <p:nvPr/>
          </p:nvSpPr>
          <p:spPr bwMode="auto">
            <a:xfrm>
              <a:off x="3123827" y="1901389"/>
              <a:ext cx="726002" cy="4264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 bwMode="auto">
          <a:xfrm>
            <a:off x="6981106" y="3953335"/>
            <a:ext cx="541764" cy="489388"/>
            <a:chOff x="3050167" y="1844084"/>
            <a:chExt cx="834142" cy="678092"/>
          </a:xfrm>
          <a:solidFill>
            <a:srgbClr val="CC3300"/>
          </a:solidFill>
        </p:grpSpPr>
        <p:sp>
          <p:nvSpPr>
            <p:cNvPr id="53" name="任意多边形 52"/>
            <p:cNvSpPr/>
            <p:nvPr/>
          </p:nvSpPr>
          <p:spPr>
            <a:xfrm rot="8100000" flipV="1">
              <a:off x="3050167" y="1844084"/>
              <a:ext cx="834142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文本框 45"/>
            <p:cNvSpPr txBox="1">
              <a:spLocks noChangeArrowheads="1"/>
            </p:cNvSpPr>
            <p:nvPr/>
          </p:nvSpPr>
          <p:spPr bwMode="auto">
            <a:xfrm>
              <a:off x="3123827" y="1885459"/>
              <a:ext cx="726001" cy="4264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 bwMode="auto">
          <a:xfrm>
            <a:off x="6981200" y="3171053"/>
            <a:ext cx="541526" cy="490534"/>
            <a:chOff x="3050349" y="1844085"/>
            <a:chExt cx="833779" cy="678092"/>
          </a:xfrm>
          <a:solidFill>
            <a:srgbClr val="CC3300"/>
          </a:solidFill>
        </p:grpSpPr>
        <p:sp>
          <p:nvSpPr>
            <p:cNvPr id="51" name="任意多边形 50"/>
            <p:cNvSpPr/>
            <p:nvPr/>
          </p:nvSpPr>
          <p:spPr>
            <a:xfrm rot="8100000" flipV="1">
              <a:off x="3050349" y="1844085"/>
              <a:ext cx="833779" cy="678092"/>
            </a:xfrm>
            <a:custGeom>
              <a:avLst/>
              <a:gdLst>
                <a:gd name="connsiteX0" fmla="*/ 122096 w 833718"/>
                <a:gd name="connsiteY0" fmla="*/ 556342 h 678436"/>
                <a:gd name="connsiteX1" fmla="*/ 68679 w 833718"/>
                <a:gd name="connsiteY1" fmla="*/ 32208 h 678436"/>
                <a:gd name="connsiteX2" fmla="*/ 94988 w 833718"/>
                <a:gd name="connsiteY2" fmla="*/ 0 h 678436"/>
                <a:gd name="connsiteX3" fmla="*/ 738731 w 833718"/>
                <a:gd name="connsiteY3" fmla="*/ 0 h 678436"/>
                <a:gd name="connsiteX4" fmla="*/ 765040 w 833718"/>
                <a:gd name="connsiteY4" fmla="*/ 32208 h 678436"/>
                <a:gd name="connsiteX5" fmla="*/ 711623 w 833718"/>
                <a:gd name="connsiteY5" fmla="*/ 556342 h 678436"/>
                <a:gd name="connsiteX6" fmla="*/ 122096 w 833718"/>
                <a:gd name="connsiteY6" fmla="*/ 556342 h 67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33718" h="678436">
                  <a:moveTo>
                    <a:pt x="122096" y="556342"/>
                  </a:moveTo>
                  <a:cubicBezTo>
                    <a:pt x="-20349" y="413897"/>
                    <a:pt x="-38155" y="194012"/>
                    <a:pt x="68679" y="32208"/>
                  </a:cubicBezTo>
                  <a:lnTo>
                    <a:pt x="94988" y="0"/>
                  </a:lnTo>
                  <a:lnTo>
                    <a:pt x="738731" y="0"/>
                  </a:lnTo>
                  <a:lnTo>
                    <a:pt x="765040" y="32208"/>
                  </a:lnTo>
                  <a:cubicBezTo>
                    <a:pt x="871873" y="194012"/>
                    <a:pt x="854068" y="413897"/>
                    <a:pt x="711623" y="556342"/>
                  </a:cubicBezTo>
                  <a:cubicBezTo>
                    <a:pt x="548830" y="719135"/>
                    <a:pt x="284889" y="719135"/>
                    <a:pt x="122096" y="556342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1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文本框 48"/>
            <p:cNvSpPr txBox="1">
              <a:spLocks noChangeArrowheads="1"/>
            </p:cNvSpPr>
            <p:nvPr/>
          </p:nvSpPr>
          <p:spPr bwMode="auto">
            <a:xfrm>
              <a:off x="3123827" y="1885462"/>
              <a:ext cx="726001" cy="4254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49" name="圆角矩形 48"/>
          <p:cNvSpPr/>
          <p:nvPr/>
        </p:nvSpPr>
        <p:spPr>
          <a:xfrm>
            <a:off x="7781145" y="2399840"/>
            <a:ext cx="2640999" cy="400974"/>
          </a:xfrm>
          <a:prstGeom prst="roundRect">
            <a:avLst/>
          </a:prstGeom>
          <a:solidFill>
            <a:srgbClr val="CC3300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960" tIns="60980" rIns="121960" bIns="6098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Arial Unicode MS" panose="020B060402020202020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8052166" y="2431423"/>
            <a:ext cx="1871257" cy="369372"/>
          </a:xfrm>
          <a:prstGeom prst="rect">
            <a:avLst/>
          </a:prstGeom>
          <a:solidFill>
            <a:srgbClr val="CC3300"/>
          </a:solidFill>
        </p:spPr>
        <p:txBody>
          <a:bodyPr wrap="square" lIns="121960" tIns="60980" rIns="121960" bIns="6098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年度工作概述</a:t>
            </a:r>
            <a:endParaRPr kumimoji="0" lang="zh-CN" altLang="zh-CN" sz="1600" b="1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767553" y="3177811"/>
            <a:ext cx="2640999" cy="400974"/>
            <a:chOff x="6315199" y="2410178"/>
            <a:chExt cx="3744416" cy="511504"/>
          </a:xfrm>
          <a:solidFill>
            <a:srgbClr val="CC3300"/>
          </a:solidFill>
        </p:grpSpPr>
        <p:sp>
          <p:nvSpPr>
            <p:cNvPr id="47" name="圆角矩形 46"/>
            <p:cNvSpPr/>
            <p:nvPr/>
          </p:nvSpPr>
          <p:spPr>
            <a:xfrm>
              <a:off x="6315199" y="2410178"/>
              <a:ext cx="3744416" cy="511504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21960" tIns="60980" rIns="121960" bIns="6098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747247" y="2450467"/>
              <a:ext cx="2653074" cy="471191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工作完成情况</a:t>
              </a:r>
              <a:endPara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781146" y="3967368"/>
            <a:ext cx="2640999" cy="400974"/>
            <a:chOff x="6339097" y="3296031"/>
            <a:chExt cx="3744416" cy="511504"/>
          </a:xfrm>
          <a:solidFill>
            <a:srgbClr val="CC3300"/>
          </a:solidFill>
        </p:grpSpPr>
        <p:sp>
          <p:nvSpPr>
            <p:cNvPr id="45" name="圆角矩形 44"/>
            <p:cNvSpPr/>
            <p:nvPr/>
          </p:nvSpPr>
          <p:spPr>
            <a:xfrm>
              <a:off x="6339097" y="3296031"/>
              <a:ext cx="3744416" cy="511504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21960" tIns="60980" rIns="121960" bIns="6098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6723349" y="3336320"/>
              <a:ext cx="2736306" cy="471191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成功项目展示</a:t>
              </a:r>
              <a:endPara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781146" y="4703416"/>
            <a:ext cx="2640999" cy="401496"/>
            <a:chOff x="6339097" y="4180903"/>
            <a:chExt cx="3744416" cy="512170"/>
          </a:xfrm>
          <a:solidFill>
            <a:srgbClr val="CC3300"/>
          </a:solidFill>
        </p:grpSpPr>
        <p:sp>
          <p:nvSpPr>
            <p:cNvPr id="43" name="圆角矩形 42"/>
            <p:cNvSpPr/>
            <p:nvPr/>
          </p:nvSpPr>
          <p:spPr>
            <a:xfrm>
              <a:off x="6339097" y="4180903"/>
              <a:ext cx="3744416" cy="511504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21960" tIns="60980" rIns="121960" bIns="6098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6723349" y="4221882"/>
              <a:ext cx="2736306" cy="471191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工作存在不足</a:t>
              </a:r>
              <a:endPara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767553" y="5503906"/>
            <a:ext cx="2640999" cy="400974"/>
            <a:chOff x="6339097" y="5057483"/>
            <a:chExt cx="3744416" cy="511504"/>
          </a:xfrm>
          <a:solidFill>
            <a:srgbClr val="CC3300"/>
          </a:solidFill>
        </p:grpSpPr>
        <p:sp>
          <p:nvSpPr>
            <p:cNvPr id="41" name="圆角矩形 40"/>
            <p:cNvSpPr/>
            <p:nvPr/>
          </p:nvSpPr>
          <p:spPr>
            <a:xfrm>
              <a:off x="6339097" y="5057483"/>
              <a:ext cx="3744416" cy="511504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lIns="121960" tIns="60980" rIns="121960" bIns="6098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Arial Unicode MS" panose="020B0604020202020204" charset="-122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6723478" y="5085979"/>
              <a:ext cx="2736174" cy="471191"/>
            </a:xfrm>
            <a:prstGeom prst="rect">
              <a:avLst/>
            </a:prstGeom>
            <a:grpFill/>
          </p:spPr>
          <p:txBody>
            <a:bodyPr wrap="square" lIns="121960" tIns="60980" rIns="121960" bIns="6098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1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新年工作</a:t>
              </a:r>
              <a:r>
                <a:rPr kumimoji="0" lang="zh-CN" altLang="en-US" sz="1600" b="1" i="0" u="none" strike="noStrike" kern="1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计划</a:t>
              </a:r>
              <a:endParaRPr kumimoji="0" lang="zh-CN" altLang="zh-CN" sz="1600" b="1" i="0" u="none" strike="noStrike" kern="1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下箭头 38"/>
          <p:cNvSpPr/>
          <p:nvPr/>
        </p:nvSpPr>
        <p:spPr>
          <a:xfrm rot="16200000">
            <a:off x="6429249" y="3253910"/>
            <a:ext cx="364193" cy="386703"/>
          </a:xfrm>
          <a:prstGeom prst="downArrow">
            <a:avLst/>
          </a:prstGeom>
          <a:solidFill>
            <a:srgbClr val="CC33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71" tIns="34285" rIns="68571" bIns="34285"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1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微软雅黑" panose="020B0503020204020204" charset="-122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1183815" y="1274888"/>
            <a:ext cx="1008185" cy="1585995"/>
          </a:xfrm>
          <a:prstGeom prst="rect">
            <a:avLst/>
          </a:prstGeom>
          <a:solidFill>
            <a:srgbClr val="CC33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534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/>
          <p:cNvCxnSpPr/>
          <p:nvPr/>
        </p:nvCxnSpPr>
        <p:spPr>
          <a:xfrm>
            <a:off x="4621924" y="2746094"/>
            <a:ext cx="0" cy="1128585"/>
          </a:xfrm>
          <a:prstGeom prst="line">
            <a:avLst/>
          </a:prstGeom>
          <a:noFill/>
          <a:ln w="38100" cap="flat" cmpd="sng" algn="ctr">
            <a:solidFill>
              <a:srgbClr val="C8161D"/>
            </a:solidFill>
            <a:prstDash val="solid"/>
            <a:miter lim="800000"/>
          </a:ln>
          <a:effectLst/>
        </p:spPr>
      </p:cxnSp>
      <p:grpSp>
        <p:nvGrpSpPr>
          <p:cNvPr id="27" name="组合 26"/>
          <p:cNvGrpSpPr/>
          <p:nvPr/>
        </p:nvGrpSpPr>
        <p:grpSpPr>
          <a:xfrm>
            <a:off x="2699658" y="2485638"/>
            <a:ext cx="1547892" cy="1573583"/>
            <a:chOff x="2498710" y="2311467"/>
            <a:chExt cx="1748840" cy="1777866"/>
          </a:xfrm>
        </p:grpSpPr>
        <p:sp>
          <p:nvSpPr>
            <p:cNvPr id="28" name="椭圆 27"/>
            <p:cNvSpPr/>
            <p:nvPr/>
          </p:nvSpPr>
          <p:spPr>
            <a:xfrm>
              <a:off x="2644792" y="2457549"/>
              <a:ext cx="1456676" cy="1456676"/>
            </a:xfrm>
            <a:prstGeom prst="ellipse">
              <a:avLst/>
            </a:prstGeom>
            <a:solidFill>
              <a:srgbClr val="C8161D"/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r>
                <a:rPr lang="en-US" altLang="zh-CN" sz="80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80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2498710" y="2311467"/>
              <a:ext cx="1748840" cy="1748840"/>
            </a:xfrm>
            <a:prstGeom prst="ellipse">
              <a:avLst/>
            </a:prstGeom>
            <a:noFill/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80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758995" y="3683265"/>
              <a:ext cx="406068" cy="406068"/>
            </a:xfrm>
            <a:prstGeom prst="ellipse">
              <a:avLst/>
            </a:prstGeom>
            <a:solidFill>
              <a:srgbClr val="C8161D"/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644791" y="2350267"/>
              <a:ext cx="255468" cy="255468"/>
            </a:xfrm>
            <a:prstGeom prst="ellipse">
              <a:avLst/>
            </a:prstGeom>
            <a:solidFill>
              <a:srgbClr val="C8161D"/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4986835" y="2713125"/>
            <a:ext cx="5514651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6600" b="1" kern="0" dirty="0">
                <a:solidFill>
                  <a:srgbClr val="C8001C"/>
                </a:solidFill>
                <a:latin typeface="微软雅黑" panose="020B0503020204020204" pitchFamily="34" charset="-122"/>
              </a:rPr>
              <a:t>工作成果展示 </a:t>
            </a:r>
          </a:p>
        </p:txBody>
      </p:sp>
      <p:sp>
        <p:nvSpPr>
          <p:cNvPr id="9" name="矩形 8"/>
          <p:cNvSpPr/>
          <p:nvPr/>
        </p:nvSpPr>
        <p:spPr>
          <a:xfrm>
            <a:off x="4833421" y="3925640"/>
            <a:ext cx="1822450" cy="37846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年度计划完成</a:t>
            </a:r>
          </a:p>
        </p:txBody>
      </p:sp>
      <p:sp>
        <p:nvSpPr>
          <p:cNvPr id="10" name="矩形 9"/>
          <p:cNvSpPr/>
          <p:nvPr/>
        </p:nvSpPr>
        <p:spPr>
          <a:xfrm>
            <a:off x="7146894" y="3904234"/>
            <a:ext cx="1822450" cy="37846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86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11" name="矩形 10"/>
          <p:cNvSpPr/>
          <p:nvPr/>
        </p:nvSpPr>
        <p:spPr>
          <a:xfrm>
            <a:off x="4833421" y="4343742"/>
            <a:ext cx="2297430" cy="37846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86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季度业绩销售汇总</a:t>
            </a:r>
          </a:p>
        </p:txBody>
      </p:sp>
      <p:sp>
        <p:nvSpPr>
          <p:cNvPr id="12" name="矩形 11"/>
          <p:cNvSpPr/>
          <p:nvPr/>
        </p:nvSpPr>
        <p:spPr>
          <a:xfrm>
            <a:off x="7146894" y="4322334"/>
            <a:ext cx="1822450" cy="37846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86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销售指标达成</a:t>
            </a:r>
          </a:p>
        </p:txBody>
      </p:sp>
      <p:sp>
        <p:nvSpPr>
          <p:cNvPr id="13" name="矩形 12"/>
          <p:cNvSpPr/>
          <p:nvPr/>
        </p:nvSpPr>
        <p:spPr>
          <a:xfrm>
            <a:off x="4833421" y="4750914"/>
            <a:ext cx="2059940" cy="37846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86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与上一年度比较</a:t>
            </a:r>
          </a:p>
        </p:txBody>
      </p:sp>
      <p:sp>
        <p:nvSpPr>
          <p:cNvPr id="14" name="矩形 13"/>
          <p:cNvSpPr/>
          <p:nvPr/>
        </p:nvSpPr>
        <p:spPr>
          <a:xfrm>
            <a:off x="7146894" y="4729506"/>
            <a:ext cx="2059940" cy="37846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86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近几年数据对比</a:t>
            </a:r>
          </a:p>
        </p:txBody>
      </p:sp>
    </p:spTree>
    <p:extLst>
      <p:ext uri="{BB962C8B-B14F-4D97-AF65-F5344CB8AC3E}">
        <p14:creationId xmlns:p14="http://schemas.microsoft.com/office/powerpoint/2010/main" val="84887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/>
          <p:cNvCxnSpPr/>
          <p:nvPr/>
        </p:nvCxnSpPr>
        <p:spPr>
          <a:xfrm>
            <a:off x="4621924" y="2746094"/>
            <a:ext cx="0" cy="1128585"/>
          </a:xfrm>
          <a:prstGeom prst="line">
            <a:avLst/>
          </a:prstGeom>
          <a:noFill/>
          <a:ln w="38100" cap="flat" cmpd="sng" algn="ctr">
            <a:solidFill>
              <a:srgbClr val="C8161D"/>
            </a:solidFill>
            <a:prstDash val="solid"/>
            <a:miter lim="800000"/>
          </a:ln>
          <a:effectLst/>
        </p:spPr>
      </p:cxnSp>
      <p:grpSp>
        <p:nvGrpSpPr>
          <p:cNvPr id="27" name="组合 26"/>
          <p:cNvGrpSpPr/>
          <p:nvPr/>
        </p:nvGrpSpPr>
        <p:grpSpPr>
          <a:xfrm>
            <a:off x="2699658" y="2485638"/>
            <a:ext cx="1547892" cy="1573583"/>
            <a:chOff x="2498710" y="2311467"/>
            <a:chExt cx="1748840" cy="1777866"/>
          </a:xfrm>
        </p:grpSpPr>
        <p:sp>
          <p:nvSpPr>
            <p:cNvPr id="28" name="椭圆 27"/>
            <p:cNvSpPr/>
            <p:nvPr/>
          </p:nvSpPr>
          <p:spPr>
            <a:xfrm>
              <a:off x="2644792" y="2457549"/>
              <a:ext cx="1456676" cy="1456676"/>
            </a:xfrm>
            <a:prstGeom prst="ellipse">
              <a:avLst/>
            </a:prstGeom>
            <a:solidFill>
              <a:srgbClr val="C8161D"/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r>
                <a:rPr lang="en-US" altLang="zh-CN" sz="80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80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2498710" y="2311467"/>
              <a:ext cx="1748840" cy="1748840"/>
            </a:xfrm>
            <a:prstGeom prst="ellipse">
              <a:avLst/>
            </a:prstGeom>
            <a:noFill/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80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758995" y="3683265"/>
              <a:ext cx="406068" cy="406068"/>
            </a:xfrm>
            <a:prstGeom prst="ellipse">
              <a:avLst/>
            </a:prstGeom>
            <a:solidFill>
              <a:srgbClr val="C8161D"/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644791" y="2350267"/>
              <a:ext cx="255468" cy="255468"/>
            </a:xfrm>
            <a:prstGeom prst="ellipse">
              <a:avLst/>
            </a:prstGeom>
            <a:solidFill>
              <a:srgbClr val="C8161D"/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4986835" y="2713125"/>
            <a:ext cx="5262979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6600" b="1" kern="0" dirty="0">
                <a:solidFill>
                  <a:srgbClr val="C8001C"/>
                </a:solidFill>
                <a:latin typeface="微软雅黑" panose="020B0503020204020204" pitchFamily="34" charset="-122"/>
              </a:rPr>
              <a:t>工作完成情况</a:t>
            </a:r>
          </a:p>
        </p:txBody>
      </p:sp>
      <p:sp>
        <p:nvSpPr>
          <p:cNvPr id="9" name="矩形 8"/>
          <p:cNvSpPr/>
          <p:nvPr/>
        </p:nvSpPr>
        <p:spPr>
          <a:xfrm>
            <a:off x="4829754" y="3925640"/>
            <a:ext cx="2059940" cy="37846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86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已完成项目总汇</a:t>
            </a:r>
          </a:p>
        </p:txBody>
      </p:sp>
      <p:sp>
        <p:nvSpPr>
          <p:cNvPr id="10" name="矩形 9"/>
          <p:cNvSpPr/>
          <p:nvPr/>
        </p:nvSpPr>
        <p:spPr>
          <a:xfrm>
            <a:off x="7001454" y="3904234"/>
            <a:ext cx="2059940" cy="37846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86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已完成项目展示</a:t>
            </a:r>
          </a:p>
        </p:txBody>
      </p:sp>
      <p:sp>
        <p:nvSpPr>
          <p:cNvPr id="11" name="矩形 10"/>
          <p:cNvSpPr/>
          <p:nvPr/>
        </p:nvSpPr>
        <p:spPr>
          <a:xfrm>
            <a:off x="4829754" y="4343742"/>
            <a:ext cx="1822450" cy="37846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86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重点项目展望</a:t>
            </a:r>
          </a:p>
        </p:txBody>
      </p:sp>
      <p:sp>
        <p:nvSpPr>
          <p:cNvPr id="12" name="矩形 11"/>
          <p:cNvSpPr/>
          <p:nvPr/>
        </p:nvSpPr>
        <p:spPr>
          <a:xfrm>
            <a:off x="7001454" y="4322334"/>
            <a:ext cx="2059940" cy="37846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86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取得成绩与经验</a:t>
            </a:r>
          </a:p>
        </p:txBody>
      </p:sp>
    </p:spTree>
    <p:extLst>
      <p:ext uri="{BB962C8B-B14F-4D97-AF65-F5344CB8AC3E}">
        <p14:creationId xmlns:p14="http://schemas.microsoft.com/office/powerpoint/2010/main" val="161593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/>
          <p:cNvCxnSpPr/>
          <p:nvPr/>
        </p:nvCxnSpPr>
        <p:spPr>
          <a:xfrm>
            <a:off x="4621924" y="2746094"/>
            <a:ext cx="0" cy="1128585"/>
          </a:xfrm>
          <a:prstGeom prst="line">
            <a:avLst/>
          </a:prstGeom>
          <a:noFill/>
          <a:ln w="38100" cap="flat" cmpd="sng" algn="ctr">
            <a:solidFill>
              <a:srgbClr val="C8161D"/>
            </a:solidFill>
            <a:prstDash val="solid"/>
            <a:miter lim="800000"/>
          </a:ln>
          <a:effectLst/>
        </p:spPr>
      </p:cxnSp>
      <p:grpSp>
        <p:nvGrpSpPr>
          <p:cNvPr id="27" name="组合 26"/>
          <p:cNvGrpSpPr/>
          <p:nvPr/>
        </p:nvGrpSpPr>
        <p:grpSpPr>
          <a:xfrm>
            <a:off x="2699658" y="2485638"/>
            <a:ext cx="1547892" cy="1573583"/>
            <a:chOff x="2498710" y="2311467"/>
            <a:chExt cx="1748840" cy="1777866"/>
          </a:xfrm>
        </p:grpSpPr>
        <p:sp>
          <p:nvSpPr>
            <p:cNvPr id="28" name="椭圆 27"/>
            <p:cNvSpPr/>
            <p:nvPr/>
          </p:nvSpPr>
          <p:spPr>
            <a:xfrm>
              <a:off x="2644792" y="2457549"/>
              <a:ext cx="1456676" cy="1456676"/>
            </a:xfrm>
            <a:prstGeom prst="ellipse">
              <a:avLst/>
            </a:prstGeom>
            <a:solidFill>
              <a:srgbClr val="C8161D"/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r>
                <a:rPr lang="en-US" altLang="zh-CN" sz="80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80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2498710" y="2311467"/>
              <a:ext cx="1748840" cy="1748840"/>
            </a:xfrm>
            <a:prstGeom prst="ellipse">
              <a:avLst/>
            </a:prstGeom>
            <a:noFill/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80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758995" y="3683265"/>
              <a:ext cx="406068" cy="406068"/>
            </a:xfrm>
            <a:prstGeom prst="ellipse">
              <a:avLst/>
            </a:prstGeom>
            <a:solidFill>
              <a:srgbClr val="C8161D"/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644791" y="2350267"/>
              <a:ext cx="255468" cy="255468"/>
            </a:xfrm>
            <a:prstGeom prst="ellipse">
              <a:avLst/>
            </a:prstGeom>
            <a:solidFill>
              <a:srgbClr val="C8161D"/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4986835" y="2713125"/>
            <a:ext cx="5262979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6600" b="1" kern="0" dirty="0">
                <a:solidFill>
                  <a:srgbClr val="C8001C"/>
                </a:solidFill>
                <a:latin typeface="微软雅黑" panose="020B0503020204020204" pitchFamily="34" charset="-122"/>
              </a:rPr>
              <a:t>工作存在不足</a:t>
            </a:r>
          </a:p>
        </p:txBody>
      </p:sp>
      <p:sp>
        <p:nvSpPr>
          <p:cNvPr id="9" name="矩形 8"/>
          <p:cNvSpPr/>
          <p:nvPr/>
        </p:nvSpPr>
        <p:spPr>
          <a:xfrm>
            <a:off x="4784585" y="3874679"/>
            <a:ext cx="1822450" cy="37846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86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认识上的不足</a:t>
            </a:r>
          </a:p>
        </p:txBody>
      </p:sp>
      <p:sp>
        <p:nvSpPr>
          <p:cNvPr id="10" name="矩形 9"/>
          <p:cNvSpPr/>
          <p:nvPr/>
        </p:nvSpPr>
        <p:spPr>
          <a:xfrm>
            <a:off x="6956285" y="3853273"/>
            <a:ext cx="1822450" cy="37846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865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en-US" sz="186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上的不足</a:t>
            </a:r>
          </a:p>
        </p:txBody>
      </p:sp>
      <p:sp>
        <p:nvSpPr>
          <p:cNvPr id="11" name="矩形 10"/>
          <p:cNvSpPr/>
          <p:nvPr/>
        </p:nvSpPr>
        <p:spPr>
          <a:xfrm>
            <a:off x="4784585" y="4292781"/>
            <a:ext cx="1584960" cy="37846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86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执行力问题</a:t>
            </a:r>
          </a:p>
        </p:txBody>
      </p:sp>
      <p:sp>
        <p:nvSpPr>
          <p:cNvPr id="12" name="矩形 11"/>
          <p:cNvSpPr/>
          <p:nvPr/>
        </p:nvSpPr>
        <p:spPr>
          <a:xfrm>
            <a:off x="6956285" y="4271373"/>
            <a:ext cx="1822450" cy="37846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86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改善不足对策</a:t>
            </a:r>
          </a:p>
        </p:txBody>
      </p:sp>
      <p:sp>
        <p:nvSpPr>
          <p:cNvPr id="13" name="矩形 12"/>
          <p:cNvSpPr/>
          <p:nvPr/>
        </p:nvSpPr>
        <p:spPr>
          <a:xfrm>
            <a:off x="4784583" y="4715597"/>
            <a:ext cx="1347470" cy="37846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86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改善方法</a:t>
            </a:r>
          </a:p>
        </p:txBody>
      </p:sp>
    </p:spTree>
    <p:extLst>
      <p:ext uri="{BB962C8B-B14F-4D97-AF65-F5344CB8AC3E}">
        <p14:creationId xmlns:p14="http://schemas.microsoft.com/office/powerpoint/2010/main" val="93823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/>
          <p:cNvCxnSpPr/>
          <p:nvPr/>
        </p:nvCxnSpPr>
        <p:spPr>
          <a:xfrm>
            <a:off x="4621924" y="2746094"/>
            <a:ext cx="0" cy="1128585"/>
          </a:xfrm>
          <a:prstGeom prst="line">
            <a:avLst/>
          </a:prstGeom>
          <a:noFill/>
          <a:ln w="38100" cap="flat" cmpd="sng" algn="ctr">
            <a:solidFill>
              <a:srgbClr val="C8161D"/>
            </a:solidFill>
            <a:prstDash val="solid"/>
            <a:miter lim="800000"/>
          </a:ln>
          <a:effectLst/>
        </p:spPr>
      </p:cxnSp>
      <p:grpSp>
        <p:nvGrpSpPr>
          <p:cNvPr id="27" name="组合 26"/>
          <p:cNvGrpSpPr/>
          <p:nvPr/>
        </p:nvGrpSpPr>
        <p:grpSpPr>
          <a:xfrm>
            <a:off x="2699658" y="2485638"/>
            <a:ext cx="1547892" cy="1573583"/>
            <a:chOff x="2498710" y="2311467"/>
            <a:chExt cx="1748840" cy="1777866"/>
          </a:xfrm>
        </p:grpSpPr>
        <p:sp>
          <p:nvSpPr>
            <p:cNvPr id="28" name="椭圆 27"/>
            <p:cNvSpPr/>
            <p:nvPr/>
          </p:nvSpPr>
          <p:spPr>
            <a:xfrm>
              <a:off x="2644792" y="2457549"/>
              <a:ext cx="1456676" cy="1456676"/>
            </a:xfrm>
            <a:prstGeom prst="ellipse">
              <a:avLst/>
            </a:prstGeom>
            <a:solidFill>
              <a:srgbClr val="C8161D"/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r>
                <a:rPr lang="en-US" altLang="zh-CN" sz="80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</a:t>
              </a:r>
              <a:endParaRPr lang="zh-CN" altLang="en-US" sz="80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2498710" y="2311467"/>
              <a:ext cx="1748840" cy="1748840"/>
            </a:xfrm>
            <a:prstGeom prst="ellipse">
              <a:avLst/>
            </a:prstGeom>
            <a:noFill/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80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758995" y="3683265"/>
              <a:ext cx="406068" cy="406068"/>
            </a:xfrm>
            <a:prstGeom prst="ellipse">
              <a:avLst/>
            </a:prstGeom>
            <a:solidFill>
              <a:srgbClr val="C8161D"/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644791" y="2350267"/>
              <a:ext cx="255468" cy="255468"/>
            </a:xfrm>
            <a:prstGeom prst="ellipse">
              <a:avLst/>
            </a:prstGeom>
            <a:solidFill>
              <a:srgbClr val="C8161D"/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4986835" y="2713125"/>
            <a:ext cx="5262979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6600" b="1" kern="0" dirty="0">
                <a:solidFill>
                  <a:srgbClr val="C8001C"/>
                </a:solidFill>
                <a:latin typeface="微软雅黑" panose="020B0503020204020204" pitchFamily="34" charset="-122"/>
              </a:rPr>
              <a:t>明年工作计划</a:t>
            </a:r>
          </a:p>
        </p:txBody>
      </p:sp>
      <p:sp>
        <p:nvSpPr>
          <p:cNvPr id="9" name="矩形 8"/>
          <p:cNvSpPr/>
          <p:nvPr/>
        </p:nvSpPr>
        <p:spPr>
          <a:xfrm>
            <a:off x="4861095" y="3896085"/>
            <a:ext cx="1347470" cy="37846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86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总体思路</a:t>
            </a:r>
          </a:p>
        </p:txBody>
      </p:sp>
      <p:sp>
        <p:nvSpPr>
          <p:cNvPr id="10" name="矩形 9"/>
          <p:cNvSpPr/>
          <p:nvPr/>
        </p:nvSpPr>
        <p:spPr>
          <a:xfrm>
            <a:off x="7032795" y="3874679"/>
            <a:ext cx="1822450" cy="37846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86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具体目标规划</a:t>
            </a:r>
          </a:p>
        </p:txBody>
      </p:sp>
      <p:sp>
        <p:nvSpPr>
          <p:cNvPr id="11" name="矩形 10"/>
          <p:cNvSpPr/>
          <p:nvPr/>
        </p:nvSpPr>
        <p:spPr>
          <a:xfrm>
            <a:off x="4861095" y="4314187"/>
            <a:ext cx="1822450" cy="37846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86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计划实施阶段</a:t>
            </a:r>
          </a:p>
        </p:txBody>
      </p:sp>
      <p:sp>
        <p:nvSpPr>
          <p:cNvPr id="12" name="矩形 11"/>
          <p:cNvSpPr/>
          <p:nvPr/>
        </p:nvSpPr>
        <p:spPr>
          <a:xfrm>
            <a:off x="7032795" y="4292779"/>
            <a:ext cx="1822450" cy="37846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214630" indent="-214630">
              <a:buFont typeface="Wingdings" panose="05000000000000000000" pitchFamily="2" charset="2"/>
              <a:buChar char="l"/>
            </a:pPr>
            <a:r>
              <a:rPr lang="zh-CN" altLang="en-US" sz="186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能力提升计划</a:t>
            </a:r>
          </a:p>
        </p:txBody>
      </p:sp>
    </p:spTree>
    <p:extLst>
      <p:ext uri="{BB962C8B-B14F-4D97-AF65-F5344CB8AC3E}">
        <p14:creationId xmlns:p14="http://schemas.microsoft.com/office/powerpoint/2010/main" val="123412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/>
          <p:cNvCxnSpPr/>
          <p:nvPr/>
        </p:nvCxnSpPr>
        <p:spPr>
          <a:xfrm>
            <a:off x="4621924" y="2746094"/>
            <a:ext cx="0" cy="1128585"/>
          </a:xfrm>
          <a:prstGeom prst="line">
            <a:avLst/>
          </a:prstGeom>
          <a:noFill/>
          <a:ln w="38100" cap="flat" cmpd="sng" algn="ctr">
            <a:solidFill>
              <a:srgbClr val="C8161D"/>
            </a:solidFill>
            <a:prstDash val="solid"/>
            <a:miter lim="800000"/>
          </a:ln>
          <a:effectLst/>
        </p:spPr>
      </p:cxnSp>
      <p:grpSp>
        <p:nvGrpSpPr>
          <p:cNvPr id="27" name="组合 26"/>
          <p:cNvGrpSpPr/>
          <p:nvPr/>
        </p:nvGrpSpPr>
        <p:grpSpPr>
          <a:xfrm>
            <a:off x="2699658" y="2485638"/>
            <a:ext cx="1547892" cy="1573583"/>
            <a:chOff x="2498710" y="2311467"/>
            <a:chExt cx="1748840" cy="1777866"/>
          </a:xfrm>
        </p:grpSpPr>
        <p:sp>
          <p:nvSpPr>
            <p:cNvPr id="28" name="椭圆 27"/>
            <p:cNvSpPr/>
            <p:nvPr/>
          </p:nvSpPr>
          <p:spPr>
            <a:xfrm>
              <a:off x="2644792" y="2457549"/>
              <a:ext cx="1456676" cy="1456676"/>
            </a:xfrm>
            <a:prstGeom prst="ellipse">
              <a:avLst/>
            </a:prstGeom>
            <a:solidFill>
              <a:srgbClr val="C8161D"/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r>
                <a:rPr lang="en-US" altLang="zh-CN" sz="8000" kern="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80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2498710" y="2311467"/>
              <a:ext cx="1748840" cy="1748840"/>
            </a:xfrm>
            <a:prstGeom prst="ellipse">
              <a:avLst/>
            </a:prstGeom>
            <a:noFill/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sz="8000" kern="0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3758995" y="3683265"/>
              <a:ext cx="406068" cy="406068"/>
            </a:xfrm>
            <a:prstGeom prst="ellipse">
              <a:avLst/>
            </a:prstGeom>
            <a:solidFill>
              <a:srgbClr val="C8161D"/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2644791" y="2350267"/>
              <a:ext cx="255468" cy="255468"/>
            </a:xfrm>
            <a:prstGeom prst="ellipse">
              <a:avLst/>
            </a:prstGeom>
            <a:solidFill>
              <a:srgbClr val="C8161D"/>
            </a:solidFill>
            <a:ln w="12700" cap="flat" cmpd="sng" algn="ctr">
              <a:solidFill>
                <a:srgbClr val="C8161D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4986835" y="2713125"/>
            <a:ext cx="5262979" cy="110799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6600" b="1" kern="0" dirty="0">
                <a:solidFill>
                  <a:srgbClr val="C800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9" name="矩形 8"/>
          <p:cNvSpPr/>
          <p:nvPr/>
        </p:nvSpPr>
        <p:spPr>
          <a:xfrm>
            <a:off x="4765459" y="3869553"/>
            <a:ext cx="1963999" cy="37933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18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团队成员介绍</a:t>
            </a:r>
          </a:p>
        </p:txBody>
      </p:sp>
      <p:sp>
        <p:nvSpPr>
          <p:cNvPr id="10" name="矩形 9"/>
          <p:cNvSpPr/>
          <p:nvPr/>
        </p:nvSpPr>
        <p:spPr>
          <a:xfrm>
            <a:off x="6937159" y="3848147"/>
            <a:ext cx="1963999" cy="37933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186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</a:p>
        </p:txBody>
      </p:sp>
      <p:sp>
        <p:nvSpPr>
          <p:cNvPr id="11" name="矩形 10"/>
          <p:cNvSpPr/>
          <p:nvPr/>
        </p:nvSpPr>
        <p:spPr>
          <a:xfrm>
            <a:off x="4765459" y="4287655"/>
            <a:ext cx="1963999" cy="37933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186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具体工作明细</a:t>
            </a:r>
          </a:p>
        </p:txBody>
      </p:sp>
      <p:sp>
        <p:nvSpPr>
          <p:cNvPr id="12" name="矩形 11"/>
          <p:cNvSpPr/>
          <p:nvPr/>
        </p:nvSpPr>
        <p:spPr>
          <a:xfrm>
            <a:off x="6937159" y="4266247"/>
            <a:ext cx="1963999" cy="37933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1865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重点工作回顾</a:t>
            </a:r>
          </a:p>
        </p:txBody>
      </p:sp>
      <p:sp>
        <p:nvSpPr>
          <p:cNvPr id="13" name="矩形 12"/>
          <p:cNvSpPr/>
          <p:nvPr/>
        </p:nvSpPr>
        <p:spPr>
          <a:xfrm>
            <a:off x="4765459" y="4691015"/>
            <a:ext cx="1963999" cy="37933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186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团队建设情况</a:t>
            </a:r>
          </a:p>
        </p:txBody>
      </p:sp>
    </p:spTree>
    <p:extLst>
      <p:ext uri="{BB962C8B-B14F-4D97-AF65-F5344CB8AC3E}">
        <p14:creationId xmlns:p14="http://schemas.microsoft.com/office/powerpoint/2010/main" val="25025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b3ce8c0-03ad-4df5-b749-2a12d94d07d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0D8E8FF1-17D8-4371-A25B-93D7C502AC70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1061511" y="1665526"/>
            <a:ext cx="10043084" cy="4158499"/>
            <a:chOff x="1371000" y="1764000"/>
            <a:chExt cx="9450000" cy="3912923"/>
          </a:xfrm>
        </p:grpSpPr>
        <p:grpSp>
          <p:nvGrpSpPr>
            <p:cNvPr id="3" name="iṥ1iďê">
              <a:extLst>
                <a:ext uri="{FF2B5EF4-FFF2-40B4-BE49-F238E27FC236}">
                  <a16:creationId xmlns:a16="http://schemas.microsoft.com/office/drawing/2014/main" xmlns="" id="{31ABDB3F-C28B-436B-965D-196B8D21E3B4}"/>
                </a:ext>
              </a:extLst>
            </p:cNvPr>
            <p:cNvGrpSpPr/>
            <p:nvPr/>
          </p:nvGrpSpPr>
          <p:grpSpPr>
            <a:xfrm>
              <a:off x="4848446" y="1933556"/>
              <a:ext cx="2495109" cy="3436970"/>
              <a:chOff x="1476375" y="2300288"/>
              <a:chExt cx="2876550" cy="3962399"/>
            </a:xfrm>
          </p:grpSpPr>
          <p:sp>
            <p:nvSpPr>
              <p:cNvPr id="60" name="îṡľîḍè">
                <a:extLst>
                  <a:ext uri="{FF2B5EF4-FFF2-40B4-BE49-F238E27FC236}">
                    <a16:creationId xmlns:a16="http://schemas.microsoft.com/office/drawing/2014/main" xmlns="" id="{621EDFCB-7022-40E9-ADC5-9DBC93D8BF4B}"/>
                  </a:ext>
                </a:extLst>
              </p:cNvPr>
              <p:cNvSpPr/>
              <p:nvPr/>
            </p:nvSpPr>
            <p:spPr>
              <a:xfrm>
                <a:off x="1476375" y="2481262"/>
                <a:ext cx="2876550" cy="3781425"/>
              </a:xfrm>
              <a:prstGeom prst="roundRect">
                <a:avLst>
                  <a:gd name="adj" fmla="val 9051"/>
                </a:avLst>
              </a:prstGeom>
              <a:solidFill>
                <a:srgbClr val="778495">
                  <a:lumMod val="40000"/>
                  <a:lumOff val="60000"/>
                </a:srgb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1" name="îṧ1ïďe">
                <a:extLst>
                  <a:ext uri="{FF2B5EF4-FFF2-40B4-BE49-F238E27FC236}">
                    <a16:creationId xmlns:a16="http://schemas.microsoft.com/office/drawing/2014/main" xmlns="" id="{A93740EF-014D-4D07-9903-CB9A12A779E2}"/>
                  </a:ext>
                </a:extLst>
              </p:cNvPr>
              <p:cNvSpPr/>
              <p:nvPr/>
            </p:nvSpPr>
            <p:spPr>
              <a:xfrm>
                <a:off x="1673821" y="2752344"/>
                <a:ext cx="2481658" cy="3338893"/>
              </a:xfrm>
              <a:prstGeom prst="roundRect">
                <a:avLst>
                  <a:gd name="adj" fmla="val 9051"/>
                </a:avLst>
              </a:prstGeom>
              <a:solidFill>
                <a:srgbClr val="FFFFFF"/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2" name="iŝlîḍê">
                <a:extLst>
                  <a:ext uri="{FF2B5EF4-FFF2-40B4-BE49-F238E27FC236}">
                    <a16:creationId xmlns:a16="http://schemas.microsoft.com/office/drawing/2014/main" xmlns="" id="{01A12DF9-FD60-423C-86D7-539190CEF004}"/>
                  </a:ext>
                </a:extLst>
              </p:cNvPr>
              <p:cNvSpPr/>
              <p:nvPr/>
            </p:nvSpPr>
            <p:spPr>
              <a:xfrm>
                <a:off x="1990726" y="2895601"/>
                <a:ext cx="195262" cy="195262"/>
              </a:xfrm>
              <a:prstGeom prst="ellipse">
                <a:avLst/>
              </a:prstGeom>
              <a:solidFill>
                <a:srgbClr val="000000">
                  <a:lumMod val="50000"/>
                  <a:lumOff val="50000"/>
                </a:srgb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3" name="iṡḻîḓé">
                <a:extLst>
                  <a:ext uri="{FF2B5EF4-FFF2-40B4-BE49-F238E27FC236}">
                    <a16:creationId xmlns:a16="http://schemas.microsoft.com/office/drawing/2014/main" xmlns="" id="{2BAD0276-154D-4266-8844-C3BD014A3168}"/>
                  </a:ext>
                </a:extLst>
              </p:cNvPr>
              <p:cNvSpPr/>
              <p:nvPr/>
            </p:nvSpPr>
            <p:spPr>
              <a:xfrm>
                <a:off x="2383434" y="2895601"/>
                <a:ext cx="195262" cy="195262"/>
              </a:xfrm>
              <a:prstGeom prst="ellipse">
                <a:avLst/>
              </a:prstGeom>
              <a:solidFill>
                <a:srgbClr val="000000">
                  <a:lumMod val="50000"/>
                  <a:lumOff val="50000"/>
                </a:srgb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4" name="îṩ1iḋe">
                <a:extLst>
                  <a:ext uri="{FF2B5EF4-FFF2-40B4-BE49-F238E27FC236}">
                    <a16:creationId xmlns:a16="http://schemas.microsoft.com/office/drawing/2014/main" xmlns="" id="{D341CEAF-E119-464C-B925-C14A67D91D7A}"/>
                  </a:ext>
                </a:extLst>
              </p:cNvPr>
              <p:cNvSpPr/>
              <p:nvPr/>
            </p:nvSpPr>
            <p:spPr>
              <a:xfrm>
                <a:off x="3248026" y="2895601"/>
                <a:ext cx="195262" cy="195262"/>
              </a:xfrm>
              <a:prstGeom prst="ellipse">
                <a:avLst/>
              </a:prstGeom>
              <a:solidFill>
                <a:srgbClr val="000000">
                  <a:lumMod val="50000"/>
                  <a:lumOff val="50000"/>
                </a:srgb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5" name="íŝ1idè">
                <a:extLst>
                  <a:ext uri="{FF2B5EF4-FFF2-40B4-BE49-F238E27FC236}">
                    <a16:creationId xmlns:a16="http://schemas.microsoft.com/office/drawing/2014/main" xmlns="" id="{5C568B8D-E625-4253-8A86-01D64B36D33E}"/>
                  </a:ext>
                </a:extLst>
              </p:cNvPr>
              <p:cNvSpPr/>
              <p:nvPr/>
            </p:nvSpPr>
            <p:spPr>
              <a:xfrm>
                <a:off x="3640734" y="2895601"/>
                <a:ext cx="195262" cy="195262"/>
              </a:xfrm>
              <a:prstGeom prst="ellipse">
                <a:avLst/>
              </a:prstGeom>
              <a:solidFill>
                <a:srgbClr val="000000">
                  <a:lumMod val="50000"/>
                  <a:lumOff val="50000"/>
                </a:srgb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6" name="îṧļiḋe">
                <a:extLst>
                  <a:ext uri="{FF2B5EF4-FFF2-40B4-BE49-F238E27FC236}">
                    <a16:creationId xmlns:a16="http://schemas.microsoft.com/office/drawing/2014/main" xmlns="" id="{D74A1F9D-DE4A-4B08-A024-2626FF60217E}"/>
                  </a:ext>
                </a:extLst>
              </p:cNvPr>
              <p:cNvSpPr/>
              <p:nvPr/>
            </p:nvSpPr>
            <p:spPr>
              <a:xfrm>
                <a:off x="2032398" y="2300288"/>
                <a:ext cx="111918" cy="728661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lumMod val="85000"/>
                </a:srgb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7" name="îşľiďê">
                <a:extLst>
                  <a:ext uri="{FF2B5EF4-FFF2-40B4-BE49-F238E27FC236}">
                    <a16:creationId xmlns:a16="http://schemas.microsoft.com/office/drawing/2014/main" xmlns="" id="{EA13E930-E4B4-4349-AE26-AAD66F6A3283}"/>
                  </a:ext>
                </a:extLst>
              </p:cNvPr>
              <p:cNvSpPr/>
              <p:nvPr/>
            </p:nvSpPr>
            <p:spPr>
              <a:xfrm>
                <a:off x="2425106" y="2300288"/>
                <a:ext cx="111918" cy="728661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lumMod val="85000"/>
                </a:srgb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8" name="íŝ1iďê">
                <a:extLst>
                  <a:ext uri="{FF2B5EF4-FFF2-40B4-BE49-F238E27FC236}">
                    <a16:creationId xmlns:a16="http://schemas.microsoft.com/office/drawing/2014/main" xmlns="" id="{5F1BB08F-8FF3-4BA7-BAE0-60AB80A71D43}"/>
                  </a:ext>
                </a:extLst>
              </p:cNvPr>
              <p:cNvSpPr/>
              <p:nvPr/>
            </p:nvSpPr>
            <p:spPr>
              <a:xfrm>
                <a:off x="3289698" y="2300288"/>
                <a:ext cx="111918" cy="728661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lumMod val="85000"/>
                </a:srgb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69" name="î$ļïdê">
                <a:extLst>
                  <a:ext uri="{FF2B5EF4-FFF2-40B4-BE49-F238E27FC236}">
                    <a16:creationId xmlns:a16="http://schemas.microsoft.com/office/drawing/2014/main" xmlns="" id="{0BBFB635-723F-46E7-9BD4-0747585AF674}"/>
                  </a:ext>
                </a:extLst>
              </p:cNvPr>
              <p:cNvSpPr/>
              <p:nvPr/>
            </p:nvSpPr>
            <p:spPr>
              <a:xfrm>
                <a:off x="3682406" y="2300288"/>
                <a:ext cx="111918" cy="728661"/>
              </a:xfrm>
              <a:prstGeom prst="roundRect">
                <a:avLst>
                  <a:gd name="adj" fmla="val 50000"/>
                </a:avLst>
              </a:prstGeom>
              <a:solidFill>
                <a:srgbClr val="FFFFFF">
                  <a:lumMod val="85000"/>
                </a:srgb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0" name="íṩļïḍe">
                <a:extLst>
                  <a:ext uri="{FF2B5EF4-FFF2-40B4-BE49-F238E27FC236}">
                    <a16:creationId xmlns:a16="http://schemas.microsoft.com/office/drawing/2014/main" xmlns="" id="{CD2F4C43-F1D8-4B29-AE5C-7723AFA04870}"/>
                  </a:ext>
                </a:extLst>
              </p:cNvPr>
              <p:cNvSpPr/>
              <p:nvPr/>
            </p:nvSpPr>
            <p:spPr>
              <a:xfrm>
                <a:off x="1710929" y="3400427"/>
                <a:ext cx="866774" cy="866774"/>
              </a:xfrm>
              <a:prstGeom prst="ellipse">
                <a:avLst/>
              </a:prstGeom>
              <a:solidFill>
                <a:srgbClr val="C8161D"/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1" name="išļïdé">
                <a:extLst>
                  <a:ext uri="{FF2B5EF4-FFF2-40B4-BE49-F238E27FC236}">
                    <a16:creationId xmlns:a16="http://schemas.microsoft.com/office/drawing/2014/main" xmlns="" id="{1A7B4119-8045-4AE7-AD25-1AD023009B47}"/>
                  </a:ext>
                </a:extLst>
              </p:cNvPr>
              <p:cNvSpPr/>
              <p:nvPr/>
            </p:nvSpPr>
            <p:spPr>
              <a:xfrm>
                <a:off x="2465091" y="3400427"/>
                <a:ext cx="866774" cy="866774"/>
              </a:xfrm>
              <a:prstGeom prst="ellipse">
                <a:avLst/>
              </a:prstGeom>
              <a:solidFill>
                <a:srgbClr val="3E4349">
                  <a:alpha val="73000"/>
                </a:srgb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2" name="íSlîḓê">
                <a:extLst>
                  <a:ext uri="{FF2B5EF4-FFF2-40B4-BE49-F238E27FC236}">
                    <a16:creationId xmlns:a16="http://schemas.microsoft.com/office/drawing/2014/main" xmlns="" id="{B41C09A2-2D0B-4EF0-979E-5909B6719790}"/>
                  </a:ext>
                </a:extLst>
              </p:cNvPr>
              <p:cNvSpPr/>
              <p:nvPr/>
            </p:nvSpPr>
            <p:spPr>
              <a:xfrm>
                <a:off x="3219253" y="3400427"/>
                <a:ext cx="866774" cy="866774"/>
              </a:xfrm>
              <a:prstGeom prst="ellipse">
                <a:avLst/>
              </a:prstGeom>
              <a:solidFill>
                <a:srgbClr val="835E59">
                  <a:alpha val="76000"/>
                </a:srgb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3" name="iṡļiḓè">
                <a:extLst>
                  <a:ext uri="{FF2B5EF4-FFF2-40B4-BE49-F238E27FC236}">
                    <a16:creationId xmlns:a16="http://schemas.microsoft.com/office/drawing/2014/main" xmlns="" id="{D75B32A6-51CE-448D-8A52-970BD116FCC2}"/>
                  </a:ext>
                </a:extLst>
              </p:cNvPr>
              <p:cNvSpPr/>
              <p:nvPr/>
            </p:nvSpPr>
            <p:spPr>
              <a:xfrm>
                <a:off x="1710929" y="4563626"/>
                <a:ext cx="866774" cy="866774"/>
              </a:xfrm>
              <a:prstGeom prst="ellipse">
                <a:avLst/>
              </a:prstGeom>
              <a:solidFill>
                <a:srgbClr val="C8161D"/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4" name="i$ḻiḑê">
                <a:extLst>
                  <a:ext uri="{FF2B5EF4-FFF2-40B4-BE49-F238E27FC236}">
                    <a16:creationId xmlns:a16="http://schemas.microsoft.com/office/drawing/2014/main" xmlns="" id="{84868037-263A-4D50-8148-0824C1E28837}"/>
                  </a:ext>
                </a:extLst>
              </p:cNvPr>
              <p:cNvSpPr/>
              <p:nvPr/>
            </p:nvSpPr>
            <p:spPr>
              <a:xfrm>
                <a:off x="2465091" y="4563626"/>
                <a:ext cx="866774" cy="866774"/>
              </a:xfrm>
              <a:prstGeom prst="ellipse">
                <a:avLst/>
              </a:prstGeom>
              <a:solidFill>
                <a:srgbClr val="3E4349">
                  <a:alpha val="73000"/>
                </a:srgb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75" name="îṣḷîḓé">
                <a:extLst>
                  <a:ext uri="{FF2B5EF4-FFF2-40B4-BE49-F238E27FC236}">
                    <a16:creationId xmlns:a16="http://schemas.microsoft.com/office/drawing/2014/main" xmlns="" id="{2D15DEA3-68CA-4804-8CB0-CC5449FE39FB}"/>
                  </a:ext>
                </a:extLst>
              </p:cNvPr>
              <p:cNvSpPr/>
              <p:nvPr/>
            </p:nvSpPr>
            <p:spPr>
              <a:xfrm>
                <a:off x="3219253" y="4563626"/>
                <a:ext cx="866774" cy="866774"/>
              </a:xfrm>
              <a:prstGeom prst="ellipse">
                <a:avLst/>
              </a:prstGeom>
              <a:solidFill>
                <a:srgbClr val="835E59">
                  <a:alpha val="76000"/>
                </a:srgbClr>
              </a:solidFill>
              <a:ln w="762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4" name="iśḷidè">
              <a:extLst>
                <a:ext uri="{FF2B5EF4-FFF2-40B4-BE49-F238E27FC236}">
                  <a16:creationId xmlns:a16="http://schemas.microsoft.com/office/drawing/2014/main" xmlns="" id="{BD6E297F-55BA-4FD8-BA35-E4CA5A48CB84}"/>
                </a:ext>
              </a:extLst>
            </p:cNvPr>
            <p:cNvGrpSpPr/>
            <p:nvPr/>
          </p:nvGrpSpPr>
          <p:grpSpPr>
            <a:xfrm>
              <a:off x="3801000" y="1927611"/>
              <a:ext cx="541385" cy="541385"/>
              <a:chOff x="3898701" y="1972611"/>
              <a:chExt cx="541385" cy="541385"/>
            </a:xfrm>
          </p:grpSpPr>
          <p:sp>
            <p:nvSpPr>
              <p:cNvPr id="58" name="îṧľide">
                <a:extLst>
                  <a:ext uri="{FF2B5EF4-FFF2-40B4-BE49-F238E27FC236}">
                    <a16:creationId xmlns:a16="http://schemas.microsoft.com/office/drawing/2014/main" xmlns="" id="{289B7A14-91DE-43E6-99DA-E4FEC46DEDCD}"/>
                  </a:ext>
                </a:extLst>
              </p:cNvPr>
              <p:cNvSpPr/>
              <p:nvPr/>
            </p:nvSpPr>
            <p:spPr>
              <a:xfrm>
                <a:off x="3898701" y="1972611"/>
                <a:ext cx="541385" cy="541385"/>
              </a:xfrm>
              <a:prstGeom prst="ellipse">
                <a:avLst/>
              </a:prstGeom>
              <a:solidFill>
                <a:srgbClr val="C8161D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9" name="íṩḷíḓê">
                <a:extLst>
                  <a:ext uri="{FF2B5EF4-FFF2-40B4-BE49-F238E27FC236}">
                    <a16:creationId xmlns:a16="http://schemas.microsoft.com/office/drawing/2014/main" xmlns="" id="{6D0823F1-1BB2-47AF-9D94-7F29520DA507}"/>
                  </a:ext>
                </a:extLst>
              </p:cNvPr>
              <p:cNvSpPr/>
              <p:nvPr/>
            </p:nvSpPr>
            <p:spPr bwMode="auto">
              <a:xfrm>
                <a:off x="4006354" y="2080264"/>
                <a:ext cx="326078" cy="326078"/>
              </a:xfrm>
              <a:custGeom>
                <a:avLst/>
                <a:gdLst>
                  <a:gd name="T0" fmla="*/ 177354294 w 21600"/>
                  <a:gd name="T1" fmla="*/ 119619947 h 21600"/>
                  <a:gd name="T2" fmla="*/ 181994773 w 21600"/>
                  <a:gd name="T3" fmla="*/ 90970153 h 21600"/>
                  <a:gd name="T4" fmla="*/ 90997440 w 21600"/>
                  <a:gd name="T5" fmla="*/ 0 h 21600"/>
                  <a:gd name="T6" fmla="*/ 0 w 21600"/>
                  <a:gd name="T7" fmla="*/ 90970153 h 21600"/>
                  <a:gd name="T8" fmla="*/ 90997440 w 21600"/>
                  <a:gd name="T9" fmla="*/ 181941690 h 21600"/>
                  <a:gd name="T10" fmla="*/ 119632265 w 21600"/>
                  <a:gd name="T11" fmla="*/ 177314796 h 21600"/>
                  <a:gd name="T12" fmla="*/ 140353873 w 21600"/>
                  <a:gd name="T13" fmla="*/ 198036404 h 21600"/>
                  <a:gd name="T14" fmla="*/ 184433669 w 21600"/>
                  <a:gd name="T15" fmla="*/ 198036404 h 21600"/>
                  <a:gd name="T16" fmla="*/ 184433669 w 21600"/>
                  <a:gd name="T17" fmla="*/ 242088912 h 21600"/>
                  <a:gd name="T18" fmla="*/ 184513921 w 21600"/>
                  <a:gd name="T19" fmla="*/ 242169283 h 21600"/>
                  <a:gd name="T20" fmla="*/ 228567695 w 21600"/>
                  <a:gd name="T21" fmla="*/ 242169283 h 21600"/>
                  <a:gd name="T22" fmla="*/ 228567695 w 21600"/>
                  <a:gd name="T23" fmla="*/ 286223057 h 21600"/>
                  <a:gd name="T24" fmla="*/ 228660384 w 21600"/>
                  <a:gd name="T25" fmla="*/ 286302043 h 21600"/>
                  <a:gd name="T26" fmla="*/ 286355233 w 21600"/>
                  <a:gd name="T27" fmla="*/ 286302043 h 21600"/>
                  <a:gd name="T28" fmla="*/ 286355233 w 21600"/>
                  <a:gd name="T29" fmla="*/ 286355233 h 21600"/>
                  <a:gd name="T30" fmla="*/ 286355233 w 21600"/>
                  <a:gd name="T31" fmla="*/ 228580132 h 21600"/>
                  <a:gd name="T32" fmla="*/ 177354294 w 21600"/>
                  <a:gd name="T33" fmla="*/ 119619947 h 21600"/>
                  <a:gd name="T34" fmla="*/ 72066037 w 21600"/>
                  <a:gd name="T35" fmla="*/ 102106942 h 21600"/>
                  <a:gd name="T36" fmla="*/ 41349250 w 21600"/>
                  <a:gd name="T37" fmla="*/ 71416187 h 21600"/>
                  <a:gd name="T38" fmla="*/ 72066037 w 21600"/>
                  <a:gd name="T39" fmla="*/ 40712996 h 21600"/>
                  <a:gd name="T40" fmla="*/ 102769110 w 21600"/>
                  <a:gd name="T41" fmla="*/ 71416187 h 21600"/>
                  <a:gd name="T42" fmla="*/ 72066037 w 21600"/>
                  <a:gd name="T43" fmla="*/ 102106942 h 21600"/>
                  <a:gd name="T44" fmla="*/ 72066037 w 21600"/>
                  <a:gd name="T45" fmla="*/ 102106942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5" name="işľîďe">
              <a:extLst>
                <a:ext uri="{FF2B5EF4-FFF2-40B4-BE49-F238E27FC236}">
                  <a16:creationId xmlns:a16="http://schemas.microsoft.com/office/drawing/2014/main" xmlns="" id="{9EDAE741-CDFE-419A-B3F3-687457E9A44F}"/>
                </a:ext>
              </a:extLst>
            </p:cNvPr>
            <p:cNvGrpSpPr/>
            <p:nvPr/>
          </p:nvGrpSpPr>
          <p:grpSpPr>
            <a:xfrm>
              <a:off x="3801000" y="3411574"/>
              <a:ext cx="541385" cy="541385"/>
              <a:chOff x="3898701" y="3481028"/>
              <a:chExt cx="541385" cy="541385"/>
            </a:xfrm>
          </p:grpSpPr>
          <p:sp>
            <p:nvSpPr>
              <p:cNvPr id="56" name="îşľïďé">
                <a:extLst>
                  <a:ext uri="{FF2B5EF4-FFF2-40B4-BE49-F238E27FC236}">
                    <a16:creationId xmlns:a16="http://schemas.microsoft.com/office/drawing/2014/main" xmlns="" id="{9D9E5018-94FA-472D-9FA6-49C4B387B8E8}"/>
                  </a:ext>
                </a:extLst>
              </p:cNvPr>
              <p:cNvSpPr/>
              <p:nvPr/>
            </p:nvSpPr>
            <p:spPr>
              <a:xfrm>
                <a:off x="3898701" y="3481028"/>
                <a:ext cx="541385" cy="541385"/>
              </a:xfrm>
              <a:prstGeom prst="ellipse">
                <a:avLst/>
              </a:prstGeom>
              <a:solidFill>
                <a:srgbClr val="7C593D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7" name="íśḷiďe">
                <a:extLst>
                  <a:ext uri="{FF2B5EF4-FFF2-40B4-BE49-F238E27FC236}">
                    <a16:creationId xmlns:a16="http://schemas.microsoft.com/office/drawing/2014/main" xmlns="" id="{D4B0C319-9AEC-4E89-9FEA-DE815D0678F0}"/>
                  </a:ext>
                </a:extLst>
              </p:cNvPr>
              <p:cNvSpPr/>
              <p:nvPr/>
            </p:nvSpPr>
            <p:spPr bwMode="auto">
              <a:xfrm>
                <a:off x="4015097" y="3575726"/>
                <a:ext cx="308593" cy="351988"/>
              </a:xfrm>
              <a:custGeom>
                <a:avLst/>
                <a:gdLst>
                  <a:gd name="T0" fmla="*/ 145512959 w 21600"/>
                  <a:gd name="T1" fmla="*/ 203073433 h 21600"/>
                  <a:gd name="T2" fmla="*/ 145802623 w 21600"/>
                  <a:gd name="T3" fmla="*/ 194761133 h 21600"/>
                  <a:gd name="T4" fmla="*/ 145802623 w 21600"/>
                  <a:gd name="T5" fmla="*/ 125373600 h 21600"/>
                  <a:gd name="T6" fmla="*/ 104926995 w 21600"/>
                  <a:gd name="T7" fmla="*/ 39943277 h 21600"/>
                  <a:gd name="T8" fmla="*/ 105749513 w 21600"/>
                  <a:gd name="T9" fmla="*/ 31392540 h 21600"/>
                  <a:gd name="T10" fmla="*/ 84532065 w 21600"/>
                  <a:gd name="T11" fmla="*/ 0 h 21600"/>
                  <a:gd name="T12" fmla="*/ 63314533 w 21600"/>
                  <a:gd name="T13" fmla="*/ 31392540 h 21600"/>
                  <a:gd name="T14" fmla="*/ 64145452 w 21600"/>
                  <a:gd name="T15" fmla="*/ 39996478 h 21600"/>
                  <a:gd name="T16" fmla="*/ 23363023 w 21600"/>
                  <a:gd name="T17" fmla="*/ 125385918 h 21600"/>
                  <a:gd name="T18" fmla="*/ 23363023 w 21600"/>
                  <a:gd name="T19" fmla="*/ 194761133 h 21600"/>
                  <a:gd name="T20" fmla="*/ 23645246 w 21600"/>
                  <a:gd name="T21" fmla="*/ 203100602 h 21600"/>
                  <a:gd name="T22" fmla="*/ 0 w 21600"/>
                  <a:gd name="T23" fmla="*/ 236998693 h 21600"/>
                  <a:gd name="T24" fmla="*/ 9272957 w 21600"/>
                  <a:gd name="T25" fmla="*/ 250706436 h 21600"/>
                  <a:gd name="T26" fmla="*/ 63534281 w 21600"/>
                  <a:gd name="T27" fmla="*/ 250706436 h 21600"/>
                  <a:gd name="T28" fmla="*/ 63314533 w 21600"/>
                  <a:gd name="T29" fmla="*/ 254962705 h 21600"/>
                  <a:gd name="T30" fmla="*/ 84532065 w 21600"/>
                  <a:gd name="T31" fmla="*/ 286355233 h 21600"/>
                  <a:gd name="T32" fmla="*/ 105749513 w 21600"/>
                  <a:gd name="T33" fmla="*/ 254962705 h 21600"/>
                  <a:gd name="T34" fmla="*/ 105529766 w 21600"/>
                  <a:gd name="T35" fmla="*/ 250706436 h 21600"/>
                  <a:gd name="T36" fmla="*/ 159908522 w 21600"/>
                  <a:gd name="T37" fmla="*/ 250706436 h 21600"/>
                  <a:gd name="T38" fmla="*/ 169173962 w 21600"/>
                  <a:gd name="T39" fmla="*/ 236998693 h 21600"/>
                  <a:gd name="T40" fmla="*/ 145512959 w 21600"/>
                  <a:gd name="T41" fmla="*/ 203073433 h 21600"/>
                  <a:gd name="T42" fmla="*/ 72721479 w 21600"/>
                  <a:gd name="T43" fmla="*/ 31392540 h 21600"/>
                  <a:gd name="T44" fmla="*/ 84532065 w 21600"/>
                  <a:gd name="T45" fmla="*/ 13920288 h 21600"/>
                  <a:gd name="T46" fmla="*/ 96343451 w 21600"/>
                  <a:gd name="T47" fmla="*/ 31392540 h 21600"/>
                  <a:gd name="T48" fmla="*/ 95802281 w 21600"/>
                  <a:gd name="T49" fmla="*/ 36338135 h 21600"/>
                  <a:gd name="T50" fmla="*/ 84587024 w 21600"/>
                  <a:gd name="T51" fmla="*/ 34799986 h 21600"/>
                  <a:gd name="T52" fmla="*/ 73269292 w 21600"/>
                  <a:gd name="T53" fmla="*/ 36364156 h 21600"/>
                  <a:gd name="T54" fmla="*/ 72721479 w 21600"/>
                  <a:gd name="T55" fmla="*/ 31392540 h 21600"/>
                  <a:gd name="T56" fmla="*/ 72721479 w 21600"/>
                  <a:gd name="T57" fmla="*/ 3139254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6" name="iṧḻiḓé">
              <a:extLst>
                <a:ext uri="{FF2B5EF4-FFF2-40B4-BE49-F238E27FC236}">
                  <a16:creationId xmlns:a16="http://schemas.microsoft.com/office/drawing/2014/main" xmlns="" id="{03F5FB06-7AFF-4760-89E8-BE6ABEE5226A}"/>
                </a:ext>
              </a:extLst>
            </p:cNvPr>
            <p:cNvGrpSpPr/>
            <p:nvPr/>
          </p:nvGrpSpPr>
          <p:grpSpPr>
            <a:xfrm>
              <a:off x="3801000" y="4895537"/>
              <a:ext cx="541385" cy="541385"/>
              <a:chOff x="3898701" y="4940537"/>
              <a:chExt cx="541385" cy="541385"/>
            </a:xfrm>
          </p:grpSpPr>
          <p:sp>
            <p:nvSpPr>
              <p:cNvPr id="54" name="íšlïdè">
                <a:extLst>
                  <a:ext uri="{FF2B5EF4-FFF2-40B4-BE49-F238E27FC236}">
                    <a16:creationId xmlns:a16="http://schemas.microsoft.com/office/drawing/2014/main" xmlns="" id="{27D889FE-9FC6-4417-A3DB-CD264815ABA7}"/>
                  </a:ext>
                </a:extLst>
              </p:cNvPr>
              <p:cNvSpPr/>
              <p:nvPr/>
            </p:nvSpPr>
            <p:spPr>
              <a:xfrm>
                <a:off x="3898701" y="4940537"/>
                <a:ext cx="541385" cy="541385"/>
              </a:xfrm>
              <a:prstGeom prst="ellipse">
                <a:avLst/>
              </a:prstGeom>
              <a:solidFill>
                <a:srgbClr val="686868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55" name="ïŝlîďe">
                <a:extLst>
                  <a:ext uri="{FF2B5EF4-FFF2-40B4-BE49-F238E27FC236}">
                    <a16:creationId xmlns:a16="http://schemas.microsoft.com/office/drawing/2014/main" xmlns="" id="{DB48BB01-F4FC-48E2-98EF-84762B5EB942}"/>
                  </a:ext>
                </a:extLst>
              </p:cNvPr>
              <p:cNvSpPr/>
              <p:nvPr/>
            </p:nvSpPr>
            <p:spPr bwMode="auto">
              <a:xfrm>
                <a:off x="3998389" y="5027651"/>
                <a:ext cx="342008" cy="367156"/>
              </a:xfrm>
              <a:custGeom>
                <a:avLst/>
                <a:gdLst>
                  <a:gd name="T0" fmla="*/ 201595705 w 21600"/>
                  <a:gd name="T1" fmla="*/ 190811269 h 21600"/>
                  <a:gd name="T2" fmla="*/ 187592182 w 21600"/>
                  <a:gd name="T3" fmla="*/ 208164918 h 21600"/>
                  <a:gd name="T4" fmla="*/ 187752038 w 21600"/>
                  <a:gd name="T5" fmla="*/ 210192294 h 21600"/>
                  <a:gd name="T6" fmla="*/ 161460495 w 21600"/>
                  <a:gd name="T7" fmla="*/ 231219137 h 21600"/>
                  <a:gd name="T8" fmla="*/ 128262652 w 21600"/>
                  <a:gd name="T9" fmla="*/ 238391082 h 21600"/>
                  <a:gd name="T10" fmla="*/ 119149403 w 21600"/>
                  <a:gd name="T11" fmla="*/ 185693870 h 21600"/>
                  <a:gd name="T12" fmla="*/ 117292923 w 21600"/>
                  <a:gd name="T13" fmla="*/ 120030070 h 21600"/>
                  <a:gd name="T14" fmla="*/ 154692970 w 21600"/>
                  <a:gd name="T15" fmla="*/ 120030070 h 21600"/>
                  <a:gd name="T16" fmla="*/ 169246679 w 21600"/>
                  <a:gd name="T17" fmla="*/ 116013538 h 21600"/>
                  <a:gd name="T18" fmla="*/ 178309081 w 21600"/>
                  <a:gd name="T19" fmla="*/ 121846296 h 21600"/>
                  <a:gd name="T20" fmla="*/ 189438676 w 21600"/>
                  <a:gd name="T21" fmla="*/ 108059450 h 21600"/>
                  <a:gd name="T22" fmla="*/ 178309081 w 21600"/>
                  <a:gd name="T23" fmla="*/ 94259126 h 21600"/>
                  <a:gd name="T24" fmla="*/ 168947157 w 21600"/>
                  <a:gd name="T25" fmla="*/ 100649045 h 21600"/>
                  <a:gd name="T26" fmla="*/ 116743727 w 21600"/>
                  <a:gd name="T27" fmla="*/ 100649045 h 21600"/>
                  <a:gd name="T28" fmla="*/ 115795006 w 21600"/>
                  <a:gd name="T29" fmla="*/ 67360039 h 21600"/>
                  <a:gd name="T30" fmla="*/ 135378766 w 21600"/>
                  <a:gd name="T31" fmla="*/ 34455253 h 21600"/>
                  <a:gd name="T32" fmla="*/ 107580421 w 21600"/>
                  <a:gd name="T33" fmla="*/ 0 h 21600"/>
                  <a:gd name="T34" fmla="*/ 79792072 w 21600"/>
                  <a:gd name="T35" fmla="*/ 34455253 h 21600"/>
                  <a:gd name="T36" fmla="*/ 99795237 w 21600"/>
                  <a:gd name="T37" fmla="*/ 67505810 h 21600"/>
                  <a:gd name="T38" fmla="*/ 98846616 w 21600"/>
                  <a:gd name="T39" fmla="*/ 100649045 h 21600"/>
                  <a:gd name="T40" fmla="*/ 46543272 w 21600"/>
                  <a:gd name="T41" fmla="*/ 100649045 h 21600"/>
                  <a:gd name="T42" fmla="*/ 37181348 w 21600"/>
                  <a:gd name="T43" fmla="*/ 94271445 h 21600"/>
                  <a:gd name="T44" fmla="*/ 26051763 w 21600"/>
                  <a:gd name="T45" fmla="*/ 108059450 h 21600"/>
                  <a:gd name="T46" fmla="*/ 37181348 w 21600"/>
                  <a:gd name="T47" fmla="*/ 121846296 h 21600"/>
                  <a:gd name="T48" fmla="*/ 46294607 w 21600"/>
                  <a:gd name="T49" fmla="*/ 115934434 h 21600"/>
                  <a:gd name="T50" fmla="*/ 60897374 w 21600"/>
                  <a:gd name="T51" fmla="*/ 120030070 h 21600"/>
                  <a:gd name="T52" fmla="*/ 98307316 w 21600"/>
                  <a:gd name="T53" fmla="*/ 120030070 h 21600"/>
                  <a:gd name="T54" fmla="*/ 96440941 w 21600"/>
                  <a:gd name="T55" fmla="*/ 185706188 h 21600"/>
                  <a:gd name="T56" fmla="*/ 87507319 w 21600"/>
                  <a:gd name="T57" fmla="*/ 237382914 h 21600"/>
                  <a:gd name="T58" fmla="*/ 47661734 w 21600"/>
                  <a:gd name="T59" fmla="*/ 226048548 h 21600"/>
                  <a:gd name="T60" fmla="*/ 27788349 w 21600"/>
                  <a:gd name="T61" fmla="*/ 210828560 h 21600"/>
                  <a:gd name="T62" fmla="*/ 28008047 w 21600"/>
                  <a:gd name="T63" fmla="*/ 208177236 h 21600"/>
                  <a:gd name="T64" fmla="*/ 14004523 w 21600"/>
                  <a:gd name="T65" fmla="*/ 190811269 h 21600"/>
                  <a:gd name="T66" fmla="*/ 0 w 21600"/>
                  <a:gd name="T67" fmla="*/ 208177236 h 21600"/>
                  <a:gd name="T68" fmla="*/ 14004523 w 21600"/>
                  <a:gd name="T69" fmla="*/ 225530885 h 21600"/>
                  <a:gd name="T70" fmla="*/ 17118241 w 21600"/>
                  <a:gd name="T71" fmla="*/ 225067560 h 21600"/>
                  <a:gd name="T72" fmla="*/ 39067705 w 21600"/>
                  <a:gd name="T73" fmla="*/ 245456871 h 21600"/>
                  <a:gd name="T74" fmla="*/ 82057973 w 21600"/>
                  <a:gd name="T75" fmla="*/ 270977155 h 21600"/>
                  <a:gd name="T76" fmla="*/ 108229521 w 21600"/>
                  <a:gd name="T77" fmla="*/ 286355233 h 21600"/>
                  <a:gd name="T78" fmla="*/ 133132946 w 21600"/>
                  <a:gd name="T79" fmla="*/ 271308186 h 21600"/>
                  <a:gd name="T80" fmla="*/ 176652419 w 21600"/>
                  <a:gd name="T81" fmla="*/ 245456871 h 21600"/>
                  <a:gd name="T82" fmla="*/ 198492083 w 21600"/>
                  <a:gd name="T83" fmla="*/ 225067560 h 21600"/>
                  <a:gd name="T84" fmla="*/ 201595705 w 21600"/>
                  <a:gd name="T85" fmla="*/ 225530885 h 21600"/>
                  <a:gd name="T86" fmla="*/ 215600229 w 21600"/>
                  <a:gd name="T87" fmla="*/ 208177236 h 21600"/>
                  <a:gd name="T88" fmla="*/ 201595705 w 21600"/>
                  <a:gd name="T89" fmla="*/ 190811269 h 21600"/>
                  <a:gd name="T90" fmla="*/ 92817999 w 21600"/>
                  <a:gd name="T91" fmla="*/ 34455253 h 21600"/>
                  <a:gd name="T92" fmla="*/ 107580421 w 21600"/>
                  <a:gd name="T93" fmla="*/ 16147786 h 21600"/>
                  <a:gd name="T94" fmla="*/ 122352929 w 21600"/>
                  <a:gd name="T95" fmla="*/ 34455253 h 21600"/>
                  <a:gd name="T96" fmla="*/ 107580421 w 21600"/>
                  <a:gd name="T97" fmla="*/ 52750402 h 21600"/>
                  <a:gd name="T98" fmla="*/ 92817999 w 21600"/>
                  <a:gd name="T99" fmla="*/ 34455253 h 21600"/>
                  <a:gd name="T100" fmla="*/ 92817999 w 21600"/>
                  <a:gd name="T101" fmla="*/ 34455253 h 216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20197" y="14393"/>
                    </a:moveTo>
                    <a:cubicBezTo>
                      <a:pt x="19422" y="14393"/>
                      <a:pt x="18794" y="14979"/>
                      <a:pt x="18794" y="15702"/>
                    </a:cubicBezTo>
                    <a:cubicBezTo>
                      <a:pt x="18794" y="15755"/>
                      <a:pt x="18804" y="15804"/>
                      <a:pt x="18810" y="15855"/>
                    </a:cubicBezTo>
                    <a:cubicBezTo>
                      <a:pt x="18191" y="16270"/>
                      <a:pt x="17267" y="16825"/>
                      <a:pt x="16176" y="17441"/>
                    </a:cubicBezTo>
                    <a:cubicBezTo>
                      <a:pt x="15167" y="18013"/>
                      <a:pt x="14017" y="18040"/>
                      <a:pt x="12850" y="17982"/>
                    </a:cubicBezTo>
                    <a:lnTo>
                      <a:pt x="11937" y="14007"/>
                    </a:lnTo>
                    <a:cubicBezTo>
                      <a:pt x="11937" y="14007"/>
                      <a:pt x="11842" y="11487"/>
                      <a:pt x="11751" y="9054"/>
                    </a:cubicBezTo>
                    <a:lnTo>
                      <a:pt x="15498" y="9054"/>
                    </a:lnTo>
                    <a:lnTo>
                      <a:pt x="16956" y="8751"/>
                    </a:lnTo>
                    <a:cubicBezTo>
                      <a:pt x="17159" y="9017"/>
                      <a:pt x="17489" y="9191"/>
                      <a:pt x="17864" y="9191"/>
                    </a:cubicBezTo>
                    <a:cubicBezTo>
                      <a:pt x="18479" y="9191"/>
                      <a:pt x="18979" y="8725"/>
                      <a:pt x="18979" y="8151"/>
                    </a:cubicBezTo>
                    <a:cubicBezTo>
                      <a:pt x="18979" y="7576"/>
                      <a:pt x="18479" y="7110"/>
                      <a:pt x="17864" y="7110"/>
                    </a:cubicBezTo>
                    <a:cubicBezTo>
                      <a:pt x="17469" y="7110"/>
                      <a:pt x="17124" y="7303"/>
                      <a:pt x="16926" y="7592"/>
                    </a:cubicBezTo>
                    <a:lnTo>
                      <a:pt x="11696" y="7592"/>
                    </a:lnTo>
                    <a:cubicBezTo>
                      <a:pt x="11656" y="6536"/>
                      <a:pt x="11622" y="5616"/>
                      <a:pt x="11601" y="5081"/>
                    </a:cubicBezTo>
                    <a:cubicBezTo>
                      <a:pt x="12737" y="4753"/>
                      <a:pt x="13563" y="3766"/>
                      <a:pt x="13563" y="2599"/>
                    </a:cubicBezTo>
                    <a:cubicBezTo>
                      <a:pt x="13563" y="1163"/>
                      <a:pt x="12316" y="0"/>
                      <a:pt x="10778" y="0"/>
                    </a:cubicBezTo>
                    <a:cubicBezTo>
                      <a:pt x="9240" y="0"/>
                      <a:pt x="7994" y="1163"/>
                      <a:pt x="7994" y="2599"/>
                    </a:cubicBezTo>
                    <a:cubicBezTo>
                      <a:pt x="7994" y="3781"/>
                      <a:pt x="8840" y="4777"/>
                      <a:pt x="9998" y="5092"/>
                    </a:cubicBezTo>
                    <a:cubicBezTo>
                      <a:pt x="9978" y="5628"/>
                      <a:pt x="9943" y="6543"/>
                      <a:pt x="9903" y="7592"/>
                    </a:cubicBezTo>
                    <a:lnTo>
                      <a:pt x="4663" y="7592"/>
                    </a:lnTo>
                    <a:cubicBezTo>
                      <a:pt x="4465" y="7303"/>
                      <a:pt x="4120" y="7111"/>
                      <a:pt x="3725" y="7111"/>
                    </a:cubicBezTo>
                    <a:cubicBezTo>
                      <a:pt x="3109" y="7111"/>
                      <a:pt x="2610" y="7576"/>
                      <a:pt x="2610" y="8151"/>
                    </a:cubicBezTo>
                    <a:cubicBezTo>
                      <a:pt x="2610" y="8725"/>
                      <a:pt x="3109" y="9191"/>
                      <a:pt x="3725" y="9191"/>
                    </a:cubicBezTo>
                    <a:cubicBezTo>
                      <a:pt x="4104" y="9191"/>
                      <a:pt x="4437" y="9014"/>
                      <a:pt x="4638" y="8745"/>
                    </a:cubicBezTo>
                    <a:lnTo>
                      <a:pt x="6101" y="9054"/>
                    </a:lnTo>
                    <a:lnTo>
                      <a:pt x="9849" y="9054"/>
                    </a:lnTo>
                    <a:cubicBezTo>
                      <a:pt x="9758" y="11487"/>
                      <a:pt x="9662" y="14008"/>
                      <a:pt x="9662" y="14008"/>
                    </a:cubicBezTo>
                    <a:lnTo>
                      <a:pt x="8767" y="17906"/>
                    </a:lnTo>
                    <a:cubicBezTo>
                      <a:pt x="7327" y="17896"/>
                      <a:pt x="5923" y="17761"/>
                      <a:pt x="4775" y="17051"/>
                    </a:cubicBezTo>
                    <a:cubicBezTo>
                      <a:pt x="3962" y="16551"/>
                      <a:pt x="3276" y="16270"/>
                      <a:pt x="2784" y="15903"/>
                    </a:cubicBezTo>
                    <a:cubicBezTo>
                      <a:pt x="2795" y="15837"/>
                      <a:pt x="2806" y="15771"/>
                      <a:pt x="2806" y="15703"/>
                    </a:cubicBezTo>
                    <a:cubicBezTo>
                      <a:pt x="2806" y="14980"/>
                      <a:pt x="2178" y="14393"/>
                      <a:pt x="1403" y="14393"/>
                    </a:cubicBezTo>
                    <a:cubicBezTo>
                      <a:pt x="628" y="14393"/>
                      <a:pt x="0" y="14980"/>
                      <a:pt x="0" y="15703"/>
                    </a:cubicBezTo>
                    <a:cubicBezTo>
                      <a:pt x="0" y="16426"/>
                      <a:pt x="628" y="17012"/>
                      <a:pt x="1403" y="17012"/>
                    </a:cubicBezTo>
                    <a:cubicBezTo>
                      <a:pt x="1510" y="17012"/>
                      <a:pt x="1614" y="16998"/>
                      <a:pt x="1715" y="16977"/>
                    </a:cubicBezTo>
                    <a:cubicBezTo>
                      <a:pt x="2247" y="17399"/>
                      <a:pt x="3003" y="17955"/>
                      <a:pt x="3914" y="18515"/>
                    </a:cubicBezTo>
                    <a:cubicBezTo>
                      <a:pt x="5121" y="19253"/>
                      <a:pt x="6602" y="20007"/>
                      <a:pt x="8221" y="20440"/>
                    </a:cubicBezTo>
                    <a:cubicBezTo>
                      <a:pt x="8477" y="20583"/>
                      <a:pt x="10318" y="21600"/>
                      <a:pt x="10843" y="21600"/>
                    </a:cubicBezTo>
                    <a:cubicBezTo>
                      <a:pt x="11346" y="21600"/>
                      <a:pt x="12980" y="20671"/>
                      <a:pt x="13338" y="20465"/>
                    </a:cubicBezTo>
                    <a:cubicBezTo>
                      <a:pt x="14974" y="20035"/>
                      <a:pt x="16475" y="19266"/>
                      <a:pt x="17698" y="18515"/>
                    </a:cubicBezTo>
                    <a:cubicBezTo>
                      <a:pt x="18603" y="17955"/>
                      <a:pt x="19354" y="17398"/>
                      <a:pt x="19886" y="16977"/>
                    </a:cubicBezTo>
                    <a:cubicBezTo>
                      <a:pt x="19986" y="16999"/>
                      <a:pt x="20090" y="17012"/>
                      <a:pt x="20197" y="17012"/>
                    </a:cubicBezTo>
                    <a:cubicBezTo>
                      <a:pt x="20972" y="17012"/>
                      <a:pt x="21600" y="16426"/>
                      <a:pt x="21600" y="15703"/>
                    </a:cubicBezTo>
                    <a:cubicBezTo>
                      <a:pt x="21600" y="14979"/>
                      <a:pt x="20972" y="14393"/>
                      <a:pt x="20197" y="14393"/>
                    </a:cubicBezTo>
                    <a:close/>
                    <a:moveTo>
                      <a:pt x="9299" y="2599"/>
                    </a:moveTo>
                    <a:cubicBezTo>
                      <a:pt x="9299" y="1837"/>
                      <a:pt x="9963" y="1218"/>
                      <a:pt x="10778" y="1218"/>
                    </a:cubicBezTo>
                    <a:cubicBezTo>
                      <a:pt x="11594" y="1218"/>
                      <a:pt x="12258" y="1837"/>
                      <a:pt x="12258" y="2599"/>
                    </a:cubicBezTo>
                    <a:cubicBezTo>
                      <a:pt x="12258" y="3360"/>
                      <a:pt x="11595" y="3979"/>
                      <a:pt x="10778" y="3979"/>
                    </a:cubicBezTo>
                    <a:cubicBezTo>
                      <a:pt x="9963" y="3979"/>
                      <a:pt x="9299" y="3360"/>
                      <a:pt x="9299" y="2599"/>
                    </a:cubicBezTo>
                    <a:close/>
                    <a:moveTo>
                      <a:pt x="9299" y="2599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7" name="iṣ1ïḓê">
              <a:extLst>
                <a:ext uri="{FF2B5EF4-FFF2-40B4-BE49-F238E27FC236}">
                  <a16:creationId xmlns:a16="http://schemas.microsoft.com/office/drawing/2014/main" xmlns="" id="{6C671EEE-DDF8-4571-8C75-B4E159E2F8C0}"/>
                </a:ext>
              </a:extLst>
            </p:cNvPr>
            <p:cNvGrpSpPr/>
            <p:nvPr/>
          </p:nvGrpSpPr>
          <p:grpSpPr>
            <a:xfrm>
              <a:off x="7849615" y="3411574"/>
              <a:ext cx="541385" cy="541385"/>
              <a:chOff x="7925612" y="3485120"/>
              <a:chExt cx="541385" cy="541385"/>
            </a:xfrm>
          </p:grpSpPr>
          <p:sp>
            <p:nvSpPr>
              <p:cNvPr id="47" name="íṧľíḓè">
                <a:extLst>
                  <a:ext uri="{FF2B5EF4-FFF2-40B4-BE49-F238E27FC236}">
                    <a16:creationId xmlns:a16="http://schemas.microsoft.com/office/drawing/2014/main" xmlns="" id="{0D85A99A-17C3-49D2-BC65-9472155B9D8D}"/>
                  </a:ext>
                </a:extLst>
              </p:cNvPr>
              <p:cNvSpPr/>
              <p:nvPr/>
            </p:nvSpPr>
            <p:spPr>
              <a:xfrm>
                <a:off x="7925612" y="3485120"/>
                <a:ext cx="541385" cy="541385"/>
              </a:xfrm>
              <a:prstGeom prst="ellipse">
                <a:avLst/>
              </a:prstGeom>
              <a:solidFill>
                <a:srgbClr val="835E59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48" name="işḷíḓê">
                <a:extLst>
                  <a:ext uri="{FF2B5EF4-FFF2-40B4-BE49-F238E27FC236}">
                    <a16:creationId xmlns:a16="http://schemas.microsoft.com/office/drawing/2014/main" xmlns="" id="{B30F9954-53BB-48A5-8D07-CBC88803DF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09094" y="3568602"/>
                <a:ext cx="374422" cy="374420"/>
                <a:chOff x="0" y="0"/>
                <a:chExt cx="577" cy="574"/>
              </a:xfrm>
              <a:solidFill>
                <a:srgbClr val="FFFFFF"/>
              </a:solidFill>
            </p:grpSpPr>
            <p:sp>
              <p:nvSpPr>
                <p:cNvPr id="49" name="ïŝľiḍé">
                  <a:extLst>
                    <a:ext uri="{FF2B5EF4-FFF2-40B4-BE49-F238E27FC236}">
                      <a16:creationId xmlns:a16="http://schemas.microsoft.com/office/drawing/2014/main" xmlns="" id="{9F286DEA-C0A8-4D62-A0F9-9E441B5A955C}"/>
                    </a:ext>
                  </a:extLst>
                </p:cNvPr>
                <p:cNvSpPr/>
                <p:nvPr/>
              </p:nvSpPr>
              <p:spPr bwMode="auto">
                <a:xfrm>
                  <a:off x="368" y="368"/>
                  <a:ext cx="205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  <a:moveTo>
                        <a:pt x="14477" y="1446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0" name="íşḷïḋè">
                  <a:extLst>
                    <a:ext uri="{FF2B5EF4-FFF2-40B4-BE49-F238E27FC236}">
                      <a16:creationId xmlns:a16="http://schemas.microsoft.com/office/drawing/2014/main" xmlns="" id="{5ACB5D4A-AC57-4A90-B436-E41D35C9202E}"/>
                    </a:ext>
                  </a:extLst>
                </p:cNvPr>
                <p:cNvSpPr/>
                <p:nvPr/>
              </p:nvSpPr>
              <p:spPr bwMode="auto">
                <a:xfrm>
                  <a:off x="328" y="304"/>
                  <a:ext cx="107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  <a:moveTo>
                        <a:pt x="14544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1" name="ïṣḻiďe">
                  <a:extLst>
                    <a:ext uri="{FF2B5EF4-FFF2-40B4-BE49-F238E27FC236}">
                      <a16:creationId xmlns:a16="http://schemas.microsoft.com/office/drawing/2014/main" xmlns="" id="{A09AC4A9-DBBD-4960-A7FF-C866403EDF4C}"/>
                    </a:ext>
                  </a:extLst>
                </p:cNvPr>
                <p:cNvSpPr/>
                <p:nvPr/>
              </p:nvSpPr>
              <p:spPr bwMode="auto">
                <a:xfrm>
                  <a:off x="0" y="0"/>
                  <a:ext cx="297" cy="289"/>
                </a:xfrm>
                <a:custGeom>
                  <a:avLst/>
                  <a:gdLst>
                    <a:gd name="T0" fmla="*/ 0 w 21222"/>
                    <a:gd name="T1" fmla="*/ 0 h 21211"/>
                    <a:gd name="T2" fmla="*/ 0 w 21222"/>
                    <a:gd name="T3" fmla="*/ 0 h 21211"/>
                    <a:gd name="T4" fmla="*/ 0 w 21222"/>
                    <a:gd name="T5" fmla="*/ 0 h 21211"/>
                    <a:gd name="T6" fmla="*/ 0 w 21222"/>
                    <a:gd name="T7" fmla="*/ 0 h 21211"/>
                    <a:gd name="T8" fmla="*/ 0 w 21222"/>
                    <a:gd name="T9" fmla="*/ 0 h 21211"/>
                    <a:gd name="T10" fmla="*/ 0 w 21222"/>
                    <a:gd name="T11" fmla="*/ 0 h 21211"/>
                    <a:gd name="T12" fmla="*/ 0 w 21222"/>
                    <a:gd name="T13" fmla="*/ 0 h 21211"/>
                    <a:gd name="T14" fmla="*/ 0 w 21222"/>
                    <a:gd name="T15" fmla="*/ 0 h 21211"/>
                    <a:gd name="T16" fmla="*/ 0 w 21222"/>
                    <a:gd name="T17" fmla="*/ 0 h 212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222" h="21211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  <a:moveTo>
                        <a:pt x="15153" y="2121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2" name="ïṩľíḍe">
                  <a:extLst>
                    <a:ext uri="{FF2B5EF4-FFF2-40B4-BE49-F238E27FC236}">
                      <a16:creationId xmlns:a16="http://schemas.microsoft.com/office/drawing/2014/main" xmlns="" id="{A368DF36-3DD3-4E93-A6AF-FAFA77DA4810}"/>
                    </a:ext>
                  </a:extLst>
                </p:cNvPr>
                <p:cNvSpPr/>
                <p:nvPr/>
              </p:nvSpPr>
              <p:spPr bwMode="auto">
                <a:xfrm>
                  <a:off x="0" y="328"/>
                  <a:ext cx="298" cy="246"/>
                </a:xfrm>
                <a:custGeom>
                  <a:avLst/>
                  <a:gdLst>
                    <a:gd name="T0" fmla="*/ 0 w 21116"/>
                    <a:gd name="T1" fmla="*/ 0 h 21374"/>
                    <a:gd name="T2" fmla="*/ 0 w 21116"/>
                    <a:gd name="T3" fmla="*/ 0 h 21374"/>
                    <a:gd name="T4" fmla="*/ 0 w 21116"/>
                    <a:gd name="T5" fmla="*/ 0 h 21374"/>
                    <a:gd name="T6" fmla="*/ 0 w 21116"/>
                    <a:gd name="T7" fmla="*/ 0 h 21374"/>
                    <a:gd name="T8" fmla="*/ 0 w 21116"/>
                    <a:gd name="T9" fmla="*/ 0 h 21374"/>
                    <a:gd name="T10" fmla="*/ 0 w 21116"/>
                    <a:gd name="T11" fmla="*/ 0 h 21374"/>
                    <a:gd name="T12" fmla="*/ 0 w 21116"/>
                    <a:gd name="T13" fmla="*/ 0 h 21374"/>
                    <a:gd name="T14" fmla="*/ 0 w 21116"/>
                    <a:gd name="T15" fmla="*/ 0 h 21374"/>
                    <a:gd name="T16" fmla="*/ 0 w 21116"/>
                    <a:gd name="T17" fmla="*/ 0 h 213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16" h="21374">
                      <a:moveTo>
                        <a:pt x="17024" y="721"/>
                      </a:moveTo>
                      <a:cubicBezTo>
                        <a:pt x="16543" y="427"/>
                        <a:pt x="16052" y="191"/>
                        <a:pt x="15571" y="0"/>
                      </a:cubicBezTo>
                      <a:cubicBezTo>
                        <a:pt x="13915" y="235"/>
                        <a:pt x="7378" y="2037"/>
                        <a:pt x="6834" y="8291"/>
                      </a:cubicBezTo>
                      <a:cubicBezTo>
                        <a:pt x="6063" y="17146"/>
                        <a:pt x="1254" y="15657"/>
                        <a:pt x="153" y="15771"/>
                      </a:cubicBezTo>
                      <a:cubicBezTo>
                        <a:pt x="-484" y="15837"/>
                        <a:pt x="743" y="21126"/>
                        <a:pt x="6046" y="21364"/>
                      </a:cubicBezTo>
                      <a:cubicBezTo>
                        <a:pt x="11298" y="21600"/>
                        <a:pt x="20647" y="17485"/>
                        <a:pt x="21032" y="7006"/>
                      </a:cubicBezTo>
                      <a:lnTo>
                        <a:pt x="21116" y="6884"/>
                      </a:lnTo>
                      <a:cubicBezTo>
                        <a:pt x="20449" y="3612"/>
                        <a:pt x="18811" y="1844"/>
                        <a:pt x="17024" y="721"/>
                      </a:cubicBezTo>
                      <a:close/>
                      <a:moveTo>
                        <a:pt x="17024" y="72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3" name="î$1íḍe">
                  <a:extLst>
                    <a:ext uri="{FF2B5EF4-FFF2-40B4-BE49-F238E27FC236}">
                      <a16:creationId xmlns:a16="http://schemas.microsoft.com/office/drawing/2014/main" xmlns="" id="{CC1F53A7-1D1E-4509-B616-2CE114992038}"/>
                    </a:ext>
                  </a:extLst>
                </p:cNvPr>
                <p:cNvSpPr/>
                <p:nvPr/>
              </p:nvSpPr>
              <p:spPr bwMode="auto">
                <a:xfrm>
                  <a:off x="240" y="0"/>
                  <a:ext cx="337" cy="385"/>
                </a:xfrm>
                <a:custGeom>
                  <a:avLst/>
                  <a:gdLst>
                    <a:gd name="T0" fmla="*/ 0 w 21345"/>
                    <a:gd name="T1" fmla="*/ 0 h 21376"/>
                    <a:gd name="T2" fmla="*/ 0 w 21345"/>
                    <a:gd name="T3" fmla="*/ 0 h 21376"/>
                    <a:gd name="T4" fmla="*/ 0 w 21345"/>
                    <a:gd name="T5" fmla="*/ 0 h 21376"/>
                    <a:gd name="T6" fmla="*/ 0 w 21345"/>
                    <a:gd name="T7" fmla="*/ 0 h 21376"/>
                    <a:gd name="T8" fmla="*/ 0 w 21345"/>
                    <a:gd name="T9" fmla="*/ 0 h 21376"/>
                    <a:gd name="T10" fmla="*/ 0 w 21345"/>
                    <a:gd name="T11" fmla="*/ 0 h 21376"/>
                    <a:gd name="T12" fmla="*/ 0 w 21345"/>
                    <a:gd name="T13" fmla="*/ 0 h 21376"/>
                    <a:gd name="T14" fmla="*/ 0 w 21345"/>
                    <a:gd name="T15" fmla="*/ 0 h 21376"/>
                    <a:gd name="T16" fmla="*/ 0 w 21345"/>
                    <a:gd name="T17" fmla="*/ 0 h 21376"/>
                    <a:gd name="T18" fmla="*/ 0 w 21345"/>
                    <a:gd name="T19" fmla="*/ 0 h 21376"/>
                    <a:gd name="T20" fmla="*/ 0 w 21345"/>
                    <a:gd name="T21" fmla="*/ 0 h 21376"/>
                    <a:gd name="T22" fmla="*/ 0 w 21345"/>
                    <a:gd name="T23" fmla="*/ 0 h 213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345" h="21376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  <a:moveTo>
                        <a:pt x="7963" y="1643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8" name="ïšḻíďé">
              <a:extLst>
                <a:ext uri="{FF2B5EF4-FFF2-40B4-BE49-F238E27FC236}">
                  <a16:creationId xmlns:a16="http://schemas.microsoft.com/office/drawing/2014/main" xmlns="" id="{A0E55223-814D-4C84-BA8F-9D3D4C516279}"/>
                </a:ext>
              </a:extLst>
            </p:cNvPr>
            <p:cNvGrpSpPr/>
            <p:nvPr/>
          </p:nvGrpSpPr>
          <p:grpSpPr>
            <a:xfrm>
              <a:off x="7849615" y="1927611"/>
              <a:ext cx="541385" cy="541385"/>
              <a:chOff x="7927916" y="1972611"/>
              <a:chExt cx="541385" cy="541385"/>
            </a:xfrm>
          </p:grpSpPr>
          <p:sp>
            <p:nvSpPr>
              <p:cNvPr id="37" name="íşļíḋe">
                <a:extLst>
                  <a:ext uri="{FF2B5EF4-FFF2-40B4-BE49-F238E27FC236}">
                    <a16:creationId xmlns:a16="http://schemas.microsoft.com/office/drawing/2014/main" xmlns="" id="{C4D2EB14-C756-401F-90E3-5B1E9E7BF5B4}"/>
                  </a:ext>
                </a:extLst>
              </p:cNvPr>
              <p:cNvSpPr/>
              <p:nvPr/>
            </p:nvSpPr>
            <p:spPr>
              <a:xfrm>
                <a:off x="7927916" y="1972611"/>
                <a:ext cx="541385" cy="541385"/>
              </a:xfrm>
              <a:prstGeom prst="ellipse">
                <a:avLst/>
              </a:prstGeom>
              <a:solidFill>
                <a:srgbClr val="C8161D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38" name="iṡḷîḓè">
                <a:extLst>
                  <a:ext uri="{FF2B5EF4-FFF2-40B4-BE49-F238E27FC236}">
                    <a16:creationId xmlns:a16="http://schemas.microsoft.com/office/drawing/2014/main" xmlns="" id="{9D60282A-31FD-42F0-9FC7-CE8EA6DA1E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08833" y="2057374"/>
                <a:ext cx="379554" cy="371858"/>
                <a:chOff x="0" y="0"/>
                <a:chExt cx="581" cy="573"/>
              </a:xfrm>
              <a:solidFill>
                <a:srgbClr val="FFFFFF"/>
              </a:solidFill>
            </p:grpSpPr>
            <p:sp>
              <p:nvSpPr>
                <p:cNvPr id="39" name="ïśľîḍe">
                  <a:extLst>
                    <a:ext uri="{FF2B5EF4-FFF2-40B4-BE49-F238E27FC236}">
                      <a16:creationId xmlns:a16="http://schemas.microsoft.com/office/drawing/2014/main" xmlns="" id="{E083733B-B656-4E71-A080-84FB98523656}"/>
                    </a:ext>
                  </a:extLst>
                </p:cNvPr>
                <p:cNvSpPr/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0" name="îşľîḑè">
                  <a:extLst>
                    <a:ext uri="{FF2B5EF4-FFF2-40B4-BE49-F238E27FC236}">
                      <a16:creationId xmlns:a16="http://schemas.microsoft.com/office/drawing/2014/main" xmlns="" id="{09C184AC-AD14-4865-8476-79D09CDF3D11}"/>
                    </a:ext>
                  </a:extLst>
                </p:cNvPr>
                <p:cNvSpPr/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1" name="isḻiḑè">
                  <a:extLst>
                    <a:ext uri="{FF2B5EF4-FFF2-40B4-BE49-F238E27FC236}">
                      <a16:creationId xmlns:a16="http://schemas.microsoft.com/office/drawing/2014/main" xmlns="" id="{7AC84911-5C10-415A-84D1-A36248C5D7EB}"/>
                    </a:ext>
                  </a:extLst>
                </p:cNvPr>
                <p:cNvSpPr/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2" name="ïṥľíḍè">
                  <a:extLst>
                    <a:ext uri="{FF2B5EF4-FFF2-40B4-BE49-F238E27FC236}">
                      <a16:creationId xmlns:a16="http://schemas.microsoft.com/office/drawing/2014/main" xmlns="" id="{D50756AE-B261-48ED-8E00-354EAC3EB992}"/>
                    </a:ext>
                  </a:extLst>
                </p:cNvPr>
                <p:cNvSpPr/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3" name="îSľîḑè">
                  <a:extLst>
                    <a:ext uri="{FF2B5EF4-FFF2-40B4-BE49-F238E27FC236}">
                      <a16:creationId xmlns:a16="http://schemas.microsoft.com/office/drawing/2014/main" xmlns="" id="{CB4C1631-E5FB-43DA-966D-4F1C827357B0}"/>
                    </a:ext>
                  </a:extLst>
                </p:cNvPr>
                <p:cNvSpPr/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4" name="ïṣľîḍé">
                  <a:extLst>
                    <a:ext uri="{FF2B5EF4-FFF2-40B4-BE49-F238E27FC236}">
                      <a16:creationId xmlns:a16="http://schemas.microsoft.com/office/drawing/2014/main" xmlns="" id="{AEA89B1C-E0A9-42E8-AE70-49187E69D350}"/>
                    </a:ext>
                  </a:extLst>
                </p:cNvPr>
                <p:cNvSpPr/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5" name="îś1iḑè">
                  <a:extLst>
                    <a:ext uri="{FF2B5EF4-FFF2-40B4-BE49-F238E27FC236}">
                      <a16:creationId xmlns:a16="http://schemas.microsoft.com/office/drawing/2014/main" xmlns="" id="{07154CC9-973B-4341-8F90-6FE71873B8BE}"/>
                    </a:ext>
                  </a:extLst>
                </p:cNvPr>
                <p:cNvSpPr/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6" name="ïšļïḋè">
                  <a:extLst>
                    <a:ext uri="{FF2B5EF4-FFF2-40B4-BE49-F238E27FC236}">
                      <a16:creationId xmlns:a16="http://schemas.microsoft.com/office/drawing/2014/main" xmlns="" id="{C63A8996-99AD-4A9E-ACCA-877DFECDD1FD}"/>
                    </a:ext>
                  </a:extLst>
                </p:cNvPr>
                <p:cNvSpPr/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9" name="iślïḑê">
              <a:extLst>
                <a:ext uri="{FF2B5EF4-FFF2-40B4-BE49-F238E27FC236}">
                  <a16:creationId xmlns:a16="http://schemas.microsoft.com/office/drawing/2014/main" xmlns="" id="{388A4F7C-C6C6-4DF8-8A3F-33FF4EB09B79}"/>
                </a:ext>
              </a:extLst>
            </p:cNvPr>
            <p:cNvGrpSpPr/>
            <p:nvPr/>
          </p:nvGrpSpPr>
          <p:grpSpPr>
            <a:xfrm>
              <a:off x="7849615" y="4895537"/>
              <a:ext cx="541385" cy="541385"/>
              <a:chOff x="7927978" y="4940537"/>
              <a:chExt cx="541385" cy="541385"/>
            </a:xfrm>
          </p:grpSpPr>
          <p:sp>
            <p:nvSpPr>
              <p:cNvPr id="32" name="isliḍê">
                <a:extLst>
                  <a:ext uri="{FF2B5EF4-FFF2-40B4-BE49-F238E27FC236}">
                    <a16:creationId xmlns:a16="http://schemas.microsoft.com/office/drawing/2014/main" xmlns="" id="{4675A718-5BD6-45D1-B6BC-DD90AA2BBD3F}"/>
                  </a:ext>
                </a:extLst>
              </p:cNvPr>
              <p:cNvSpPr/>
              <p:nvPr/>
            </p:nvSpPr>
            <p:spPr>
              <a:xfrm>
                <a:off x="7927978" y="4940537"/>
                <a:ext cx="541385" cy="541385"/>
              </a:xfrm>
              <a:prstGeom prst="ellipse">
                <a:avLst/>
              </a:prstGeom>
              <a:solidFill>
                <a:srgbClr val="605250"/>
              </a:solidFill>
              <a:ln w="635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33" name="išḷíde">
                <a:extLst>
                  <a:ext uri="{FF2B5EF4-FFF2-40B4-BE49-F238E27FC236}">
                    <a16:creationId xmlns:a16="http://schemas.microsoft.com/office/drawing/2014/main" xmlns="" id="{4A87F46F-8BA6-445E-8B47-62F9848608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011460" y="5024019"/>
                <a:ext cx="374422" cy="374422"/>
                <a:chOff x="0" y="0"/>
                <a:chExt cx="571" cy="576"/>
              </a:xfrm>
              <a:solidFill>
                <a:srgbClr val="FFFFFF"/>
              </a:solidFill>
            </p:grpSpPr>
            <p:sp>
              <p:nvSpPr>
                <p:cNvPr id="34" name="ïṩḷiďè">
                  <a:extLst>
                    <a:ext uri="{FF2B5EF4-FFF2-40B4-BE49-F238E27FC236}">
                      <a16:creationId xmlns:a16="http://schemas.microsoft.com/office/drawing/2014/main" xmlns="" id="{FE970043-2725-48F6-B66E-4B684A5F4449}"/>
                    </a:ext>
                  </a:extLst>
                </p:cNvPr>
                <p:cNvSpPr/>
                <p:nvPr/>
              </p:nvSpPr>
              <p:spPr bwMode="auto">
                <a:xfrm>
                  <a:off x="88" y="368"/>
                  <a:ext cx="182" cy="20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1600" h="21600">
                      <a:moveTo>
                        <a:pt x="0" y="0"/>
                      </a:moveTo>
                      <a:lnTo>
                        <a:pt x="4113" y="5025"/>
                      </a:lnTo>
                      <a:lnTo>
                        <a:pt x="4113" y="18406"/>
                      </a:lnTo>
                      <a:cubicBezTo>
                        <a:pt x="4113" y="20169"/>
                        <a:pt x="5748" y="21600"/>
                        <a:pt x="7763" y="21600"/>
                      </a:cubicBezTo>
                      <a:lnTo>
                        <a:pt x="17951" y="21600"/>
                      </a:lnTo>
                      <a:cubicBezTo>
                        <a:pt x="19966" y="21600"/>
                        <a:pt x="21600" y="20169"/>
                        <a:pt x="21600" y="18406"/>
                      </a:cubicBezTo>
                      <a:lnTo>
                        <a:pt x="17434" y="5025"/>
                      </a:lnTo>
                      <a:lnTo>
                        <a:pt x="19779" y="1821"/>
                      </a:lnTo>
                      <a:cubicBezTo>
                        <a:pt x="14571" y="906"/>
                        <a:pt x="9477" y="313"/>
                        <a:pt x="5095" y="313"/>
                      </a:cubicBezTo>
                      <a:cubicBezTo>
                        <a:pt x="3263" y="313"/>
                        <a:pt x="1571" y="201"/>
                        <a:pt x="0" y="0"/>
                      </a:cubicBezTo>
                      <a:close/>
                      <a:moveTo>
                        <a:pt x="0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5" name="îşliḓê">
                  <a:extLst>
                    <a:ext uri="{FF2B5EF4-FFF2-40B4-BE49-F238E27FC236}">
                      <a16:creationId xmlns:a16="http://schemas.microsoft.com/office/drawing/2014/main" xmlns="" id="{2882CFAF-401F-450B-9CF6-805E4377FD96}"/>
                    </a:ext>
                  </a:extLst>
                </p:cNvPr>
                <p:cNvSpPr/>
                <p:nvPr/>
              </p:nvSpPr>
              <p:spPr bwMode="auto">
                <a:xfrm>
                  <a:off x="176" y="0"/>
                  <a:ext cx="395" cy="43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1600" h="21600">
                      <a:moveTo>
                        <a:pt x="0" y="15750"/>
                      </a:moveTo>
                      <a:cubicBezTo>
                        <a:pt x="8522" y="16492"/>
                        <a:pt x="20175" y="20356"/>
                        <a:pt x="21600" y="21600"/>
                      </a:cubicBezTo>
                      <a:lnTo>
                        <a:pt x="21600" y="0"/>
                      </a:lnTo>
                      <a:cubicBezTo>
                        <a:pt x="19877" y="1348"/>
                        <a:pt x="8354" y="5075"/>
                        <a:pt x="0" y="5783"/>
                      </a:cubicBezTo>
                      <a:lnTo>
                        <a:pt x="0" y="15750"/>
                      </a:lnTo>
                      <a:close/>
                      <a:moveTo>
                        <a:pt x="0" y="1575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6" name="ïṩļíḑè">
                  <a:extLst>
                    <a:ext uri="{FF2B5EF4-FFF2-40B4-BE49-F238E27FC236}">
                      <a16:creationId xmlns:a16="http://schemas.microsoft.com/office/drawing/2014/main" xmlns="" id="{38F95F42-21FB-4E63-8BA6-538C1E5F1B8A}"/>
                    </a:ext>
                  </a:extLst>
                </p:cNvPr>
                <p:cNvSpPr/>
                <p:nvPr/>
              </p:nvSpPr>
              <p:spPr bwMode="auto">
                <a:xfrm>
                  <a:off x="0" y="120"/>
                  <a:ext cx="114" cy="195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21600" y="21600"/>
                      </a:moveTo>
                      <a:lnTo>
                        <a:pt x="21600" y="0"/>
                      </a:lnTo>
                      <a:cubicBezTo>
                        <a:pt x="4123" y="761"/>
                        <a:pt x="0" y="7019"/>
                        <a:pt x="0" y="10870"/>
                      </a:cubicBezTo>
                      <a:cubicBezTo>
                        <a:pt x="0" y="15025"/>
                        <a:pt x="3935" y="20934"/>
                        <a:pt x="21600" y="21600"/>
                      </a:cubicBezTo>
                      <a:close/>
                      <a:moveTo>
                        <a:pt x="21600" y="2160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lc="http://schemas.openxmlformats.org/drawingml/2006/lockedCanvas" xmlns:p14="http://schemas.microsoft.com/office/powerpoint/2010/main" xmlns:a14="http://schemas.microsoft.com/office/drawing/2010/main" xmlns:a16="http://schemas.microsoft.com/office/drawing/2014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10" name="ïśľïde">
              <a:extLst>
                <a:ext uri="{FF2B5EF4-FFF2-40B4-BE49-F238E27FC236}">
                  <a16:creationId xmlns:a16="http://schemas.microsoft.com/office/drawing/2014/main" xmlns="" id="{06EB33F3-17E3-4DE9-8AB0-409DA9281082}"/>
                </a:ext>
              </a:extLst>
            </p:cNvPr>
            <p:cNvGrpSpPr/>
            <p:nvPr/>
          </p:nvGrpSpPr>
          <p:grpSpPr>
            <a:xfrm>
              <a:off x="8493868" y="1764000"/>
              <a:ext cx="2327132" cy="944997"/>
              <a:chOff x="9169213" y="1404000"/>
              <a:chExt cx="2327132" cy="944997"/>
            </a:xfrm>
          </p:grpSpPr>
          <p:sp>
            <p:nvSpPr>
              <p:cNvPr id="30" name="íṧḻïḑé">
                <a:extLst>
                  <a:ext uri="{FF2B5EF4-FFF2-40B4-BE49-F238E27FC236}">
                    <a16:creationId xmlns:a16="http://schemas.microsoft.com/office/drawing/2014/main" xmlns="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9169213" y="1791598"/>
                <a:ext cx="23271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Copy paste fonts. Choose the only option to retain text.</a:t>
                </a:r>
              </a:p>
            </p:txBody>
          </p:sp>
          <p:sp>
            <p:nvSpPr>
              <p:cNvPr id="31" name="îšḷiḍé">
                <a:extLst>
                  <a:ext uri="{FF2B5EF4-FFF2-40B4-BE49-F238E27FC236}">
                    <a16:creationId xmlns:a16="http://schemas.microsoft.com/office/drawing/2014/main" xmlns="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9169213" y="1404000"/>
                <a:ext cx="2327132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标题文字添加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11" name="ïṧlíḓê">
              <a:extLst>
                <a:ext uri="{FF2B5EF4-FFF2-40B4-BE49-F238E27FC236}">
                  <a16:creationId xmlns:a16="http://schemas.microsoft.com/office/drawing/2014/main" xmlns="" id="{FA087C0F-E221-46B8-8165-CD8281880AF2}"/>
                </a:ext>
              </a:extLst>
            </p:cNvPr>
            <p:cNvGrpSpPr/>
            <p:nvPr/>
          </p:nvGrpSpPr>
          <p:grpSpPr>
            <a:xfrm>
              <a:off x="8493868" y="3247963"/>
              <a:ext cx="2327132" cy="944997"/>
              <a:chOff x="9169213" y="3143017"/>
              <a:chExt cx="2327132" cy="944997"/>
            </a:xfrm>
          </p:grpSpPr>
          <p:sp>
            <p:nvSpPr>
              <p:cNvPr id="28" name="iṧlîďê">
                <a:extLst>
                  <a:ext uri="{FF2B5EF4-FFF2-40B4-BE49-F238E27FC236}">
                    <a16:creationId xmlns:a16="http://schemas.microsoft.com/office/drawing/2014/main" xmlns="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9169213" y="3530615"/>
                <a:ext cx="23271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Copy paste fonts. Choose the only option to retain text.</a:t>
                </a:r>
              </a:p>
            </p:txBody>
          </p:sp>
          <p:sp>
            <p:nvSpPr>
              <p:cNvPr id="29" name="ïṥlîḍé">
                <a:extLst>
                  <a:ext uri="{FF2B5EF4-FFF2-40B4-BE49-F238E27FC236}">
                    <a16:creationId xmlns:a16="http://schemas.microsoft.com/office/drawing/2014/main" xmlns="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9169213" y="3143017"/>
                <a:ext cx="2327132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标题文字添加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12" name="iŝḻídè">
              <a:extLst>
                <a:ext uri="{FF2B5EF4-FFF2-40B4-BE49-F238E27FC236}">
                  <a16:creationId xmlns:a16="http://schemas.microsoft.com/office/drawing/2014/main" xmlns="" id="{61116C89-774D-4DC7-A160-71EAE03209D2}"/>
                </a:ext>
              </a:extLst>
            </p:cNvPr>
            <p:cNvGrpSpPr/>
            <p:nvPr/>
          </p:nvGrpSpPr>
          <p:grpSpPr>
            <a:xfrm>
              <a:off x="8493868" y="4731926"/>
              <a:ext cx="2327132" cy="944997"/>
              <a:chOff x="9169213" y="4825649"/>
              <a:chExt cx="2327132" cy="944997"/>
            </a:xfrm>
          </p:grpSpPr>
          <p:sp>
            <p:nvSpPr>
              <p:cNvPr id="26" name="iŝ1îďê">
                <a:extLst>
                  <a:ext uri="{FF2B5EF4-FFF2-40B4-BE49-F238E27FC236}">
                    <a16:creationId xmlns:a16="http://schemas.microsoft.com/office/drawing/2014/main" xmlns="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9169213" y="5213247"/>
                <a:ext cx="23271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Copy paste fonts. Choose the only option to retain text.</a:t>
                </a:r>
              </a:p>
            </p:txBody>
          </p:sp>
          <p:sp>
            <p:nvSpPr>
              <p:cNvPr id="27" name="îšļïďé">
                <a:extLst>
                  <a:ext uri="{FF2B5EF4-FFF2-40B4-BE49-F238E27FC236}">
                    <a16:creationId xmlns:a16="http://schemas.microsoft.com/office/drawing/2014/main" xmlns="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9169213" y="4825649"/>
                <a:ext cx="2327132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l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标题文字添加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13" name="ïṣḻîḓè">
              <a:extLst>
                <a:ext uri="{FF2B5EF4-FFF2-40B4-BE49-F238E27FC236}">
                  <a16:creationId xmlns:a16="http://schemas.microsoft.com/office/drawing/2014/main" xmlns="" id="{D2309CDE-BC51-4ABE-ABB9-C6410832F149}"/>
                </a:ext>
              </a:extLst>
            </p:cNvPr>
            <p:cNvGrpSpPr/>
            <p:nvPr/>
          </p:nvGrpSpPr>
          <p:grpSpPr>
            <a:xfrm>
              <a:off x="1371000" y="1764000"/>
              <a:ext cx="2327132" cy="944997"/>
              <a:chOff x="676675" y="1404000"/>
              <a:chExt cx="2327132" cy="944997"/>
            </a:xfrm>
          </p:grpSpPr>
          <p:sp>
            <p:nvSpPr>
              <p:cNvPr id="24" name="ïšḻíḑe">
                <a:extLst>
                  <a:ext uri="{FF2B5EF4-FFF2-40B4-BE49-F238E27FC236}">
                    <a16:creationId xmlns:a16="http://schemas.microsoft.com/office/drawing/2014/main" xmlns="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676675" y="1791598"/>
                <a:ext cx="23271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r" defTabSz="914377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Copy paste fonts. Choose the only option to retain text.</a:t>
                </a:r>
              </a:p>
            </p:txBody>
          </p:sp>
          <p:sp>
            <p:nvSpPr>
              <p:cNvPr id="25" name="îṥľïďê">
                <a:extLst>
                  <a:ext uri="{FF2B5EF4-FFF2-40B4-BE49-F238E27FC236}">
                    <a16:creationId xmlns:a16="http://schemas.microsoft.com/office/drawing/2014/main" xmlns="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676675" y="1404000"/>
                <a:ext cx="2327132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r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标题文字添加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14" name="î$ľïḋê">
              <a:extLst>
                <a:ext uri="{FF2B5EF4-FFF2-40B4-BE49-F238E27FC236}">
                  <a16:creationId xmlns:a16="http://schemas.microsoft.com/office/drawing/2014/main" xmlns="" id="{8C5CB9C8-B64E-4D92-8D74-D22F6CB4D03D}"/>
                </a:ext>
              </a:extLst>
            </p:cNvPr>
            <p:cNvGrpSpPr/>
            <p:nvPr/>
          </p:nvGrpSpPr>
          <p:grpSpPr>
            <a:xfrm>
              <a:off x="1371000" y="3247963"/>
              <a:ext cx="2327132" cy="944997"/>
              <a:chOff x="676675" y="3143017"/>
              <a:chExt cx="2327132" cy="944997"/>
            </a:xfrm>
          </p:grpSpPr>
          <p:sp>
            <p:nvSpPr>
              <p:cNvPr id="22" name="îṡļîḑê">
                <a:extLst>
                  <a:ext uri="{FF2B5EF4-FFF2-40B4-BE49-F238E27FC236}">
                    <a16:creationId xmlns:a16="http://schemas.microsoft.com/office/drawing/2014/main" xmlns="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676675" y="3530615"/>
                <a:ext cx="23271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r" defTabSz="914377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Copy paste fonts. Choose the only option to retain text.</a:t>
                </a:r>
              </a:p>
            </p:txBody>
          </p:sp>
          <p:sp>
            <p:nvSpPr>
              <p:cNvPr id="23" name="iṧľiďê">
                <a:extLst>
                  <a:ext uri="{FF2B5EF4-FFF2-40B4-BE49-F238E27FC236}">
                    <a16:creationId xmlns:a16="http://schemas.microsoft.com/office/drawing/2014/main" xmlns="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676675" y="3143017"/>
                <a:ext cx="2327132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r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标题文字添加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15" name="iṡḻîḓé">
              <a:extLst>
                <a:ext uri="{FF2B5EF4-FFF2-40B4-BE49-F238E27FC236}">
                  <a16:creationId xmlns:a16="http://schemas.microsoft.com/office/drawing/2014/main" xmlns="" id="{2E0EB3B5-C27A-4AB8-B41A-ECF26A0DAF64}"/>
                </a:ext>
              </a:extLst>
            </p:cNvPr>
            <p:cNvGrpSpPr/>
            <p:nvPr/>
          </p:nvGrpSpPr>
          <p:grpSpPr>
            <a:xfrm>
              <a:off x="1371000" y="4731926"/>
              <a:ext cx="2327132" cy="944997"/>
              <a:chOff x="676675" y="4825649"/>
              <a:chExt cx="2327132" cy="944997"/>
            </a:xfrm>
          </p:grpSpPr>
          <p:sp>
            <p:nvSpPr>
              <p:cNvPr id="20" name="íšḻiḍé">
                <a:extLst>
                  <a:ext uri="{FF2B5EF4-FFF2-40B4-BE49-F238E27FC236}">
                    <a16:creationId xmlns:a16="http://schemas.microsoft.com/office/drawing/2014/main" xmlns="" id="{39340196-E1AA-4B49-976A-BF366BB2B662}"/>
                  </a:ext>
                </a:extLst>
              </p:cNvPr>
              <p:cNvSpPr/>
              <p:nvPr/>
            </p:nvSpPr>
            <p:spPr bwMode="auto">
              <a:xfrm>
                <a:off x="676675" y="5213247"/>
                <a:ext cx="2327132" cy="557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r" defTabSz="914377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Copy paste fonts. Choose the only option to retain text.</a:t>
                </a:r>
              </a:p>
            </p:txBody>
          </p:sp>
          <p:sp>
            <p:nvSpPr>
              <p:cNvPr id="21" name="ïsḻîḑe">
                <a:extLst>
                  <a:ext uri="{FF2B5EF4-FFF2-40B4-BE49-F238E27FC236}">
                    <a16:creationId xmlns:a16="http://schemas.microsoft.com/office/drawing/2014/main" xmlns="" id="{4D5C24C6-4DD0-4193-AD42-019C1134797B}"/>
                  </a:ext>
                </a:extLst>
              </p:cNvPr>
              <p:cNvSpPr txBox="1"/>
              <p:nvPr/>
            </p:nvSpPr>
            <p:spPr bwMode="auto">
              <a:xfrm>
                <a:off x="676675" y="4825649"/>
                <a:ext cx="2327132" cy="3875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 anchor="b" anchorCtr="0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r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标题文字添加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xmlns="" id="{FDBC2D6B-49CA-4B4D-BDDB-A07C938888AD}"/>
                </a:ext>
              </a:extLst>
            </p:cNvPr>
            <p:cNvCxnSpPr/>
            <p:nvPr/>
          </p:nvCxnSpPr>
          <p:spPr>
            <a:xfrm>
              <a:off x="1506000" y="2889000"/>
              <a:ext cx="2115000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xmlns="" id="{05763379-506C-4141-99DF-C170C970BC44}"/>
                </a:ext>
              </a:extLst>
            </p:cNvPr>
            <p:cNvCxnSpPr/>
            <p:nvPr/>
          </p:nvCxnSpPr>
          <p:spPr>
            <a:xfrm>
              <a:off x="1506000" y="4372963"/>
              <a:ext cx="2115000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xmlns="" id="{19E99826-9DDA-4F23-B2A5-1B7C19ECD0A3}"/>
                </a:ext>
              </a:extLst>
            </p:cNvPr>
            <p:cNvCxnSpPr/>
            <p:nvPr/>
          </p:nvCxnSpPr>
          <p:spPr>
            <a:xfrm>
              <a:off x="8616000" y="2889000"/>
              <a:ext cx="2115000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9691D4F7-C588-491D-B2FF-E84FEFEB33DB}"/>
                </a:ext>
              </a:extLst>
            </p:cNvPr>
            <p:cNvCxnSpPr/>
            <p:nvPr/>
          </p:nvCxnSpPr>
          <p:spPr>
            <a:xfrm>
              <a:off x="8616000" y="4372963"/>
              <a:ext cx="2115000" cy="0"/>
            </a:xfrm>
            <a:prstGeom prst="line">
              <a:avLst/>
            </a:prstGeom>
            <a:noFill/>
            <a:ln w="3175" cap="rnd" cmpd="sng" algn="ctr">
              <a:solidFill>
                <a:srgbClr val="FFFFFF">
                  <a:lumMod val="75000"/>
                </a:srgbClr>
              </a:solidFill>
              <a:prstDash val="solid"/>
              <a:round/>
              <a:headEnd type="none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48496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e275a08-3c60-4635-948f-9e208d579e0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3C079F7B-52FF-459E-9680-9A2FBE9C09FA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1514110"/>
            <a:ext cx="10850563" cy="4466611"/>
            <a:chOff x="669925" y="1514110"/>
            <a:chExt cx="10850563" cy="4466611"/>
          </a:xfrm>
        </p:grpSpPr>
        <p:sp>
          <p:nvSpPr>
            <p:cNvPr id="3" name="îSḻïḓe">
              <a:extLst>
                <a:ext uri="{FF2B5EF4-FFF2-40B4-BE49-F238E27FC236}">
                  <a16:creationId xmlns:a16="http://schemas.microsoft.com/office/drawing/2014/main" xmlns="" id="{39340196-E1AA-4B49-976A-BF366BB2B662}"/>
                </a:ext>
              </a:extLst>
            </p:cNvPr>
            <p:cNvSpPr/>
            <p:nvPr/>
          </p:nvSpPr>
          <p:spPr bwMode="auto">
            <a:xfrm>
              <a:off x="8353767" y="1901708"/>
              <a:ext cx="3166721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Copy paste fonts. Choose the only </a:t>
              </a:r>
            </a:p>
            <a:p>
              <a:pPr marL="0" marR="0" lvl="0" indent="0" algn="l" defTabSz="914377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option to retain text.</a:t>
              </a:r>
            </a:p>
          </p:txBody>
        </p:sp>
        <p:sp>
          <p:nvSpPr>
            <p:cNvPr id="4" name="íṩlïḋe">
              <a:extLst>
                <a:ext uri="{FF2B5EF4-FFF2-40B4-BE49-F238E27FC236}">
                  <a16:creationId xmlns:a16="http://schemas.microsoft.com/office/drawing/2014/main" xmlns="" id="{4D5C24C6-4DD0-4193-AD42-019C1134797B}"/>
                </a:ext>
              </a:extLst>
            </p:cNvPr>
            <p:cNvSpPr txBox="1"/>
            <p:nvPr/>
          </p:nvSpPr>
          <p:spPr bwMode="auto">
            <a:xfrm>
              <a:off x="8353767" y="1514110"/>
              <a:ext cx="3166721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标题文字添加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5" name="îṡľídè">
              <a:extLst>
                <a:ext uri="{FF2B5EF4-FFF2-40B4-BE49-F238E27FC236}">
                  <a16:creationId xmlns:a16="http://schemas.microsoft.com/office/drawing/2014/main" xmlns="" id="{39340196-E1AA-4B49-976A-BF366BB2B662}"/>
                </a:ext>
              </a:extLst>
            </p:cNvPr>
            <p:cNvSpPr/>
            <p:nvPr/>
          </p:nvSpPr>
          <p:spPr bwMode="auto">
            <a:xfrm>
              <a:off x="8790479" y="3410344"/>
              <a:ext cx="2730009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Copy paste fonts. Choose the only </a:t>
              </a:r>
            </a:p>
            <a:p>
              <a:pPr marL="0" marR="0" lvl="0" indent="0" algn="l" defTabSz="914377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option to retain text.</a:t>
              </a:r>
            </a:p>
          </p:txBody>
        </p:sp>
        <p:sp>
          <p:nvSpPr>
            <p:cNvPr id="6" name="íŝļïḋê">
              <a:extLst>
                <a:ext uri="{FF2B5EF4-FFF2-40B4-BE49-F238E27FC236}">
                  <a16:creationId xmlns:a16="http://schemas.microsoft.com/office/drawing/2014/main" xmlns="" id="{4D5C24C6-4DD0-4193-AD42-019C1134797B}"/>
                </a:ext>
              </a:extLst>
            </p:cNvPr>
            <p:cNvSpPr txBox="1"/>
            <p:nvPr/>
          </p:nvSpPr>
          <p:spPr bwMode="auto">
            <a:xfrm>
              <a:off x="8790479" y="3022746"/>
              <a:ext cx="2730009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标题文字添加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7" name="iṣľîḍè">
              <a:extLst>
                <a:ext uri="{FF2B5EF4-FFF2-40B4-BE49-F238E27FC236}">
                  <a16:creationId xmlns:a16="http://schemas.microsoft.com/office/drawing/2014/main" xmlns="" id="{39340196-E1AA-4B49-976A-BF366BB2B662}"/>
                </a:ext>
              </a:extLst>
            </p:cNvPr>
            <p:cNvSpPr/>
            <p:nvPr/>
          </p:nvSpPr>
          <p:spPr bwMode="auto">
            <a:xfrm>
              <a:off x="669925" y="1941409"/>
              <a:ext cx="2944089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r" defTabSz="914377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Copy paste fonts. Choose the only </a:t>
              </a:r>
            </a:p>
            <a:p>
              <a:pPr marL="0" marR="0" lvl="0" indent="0" algn="r" defTabSz="914377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option to retain text.</a:t>
              </a:r>
            </a:p>
          </p:txBody>
        </p:sp>
        <p:sp>
          <p:nvSpPr>
            <p:cNvPr id="8" name="íṩliďê">
              <a:extLst>
                <a:ext uri="{FF2B5EF4-FFF2-40B4-BE49-F238E27FC236}">
                  <a16:creationId xmlns:a16="http://schemas.microsoft.com/office/drawing/2014/main" xmlns="" id="{4D5C24C6-4DD0-4193-AD42-019C1134797B}"/>
                </a:ext>
              </a:extLst>
            </p:cNvPr>
            <p:cNvSpPr txBox="1"/>
            <p:nvPr/>
          </p:nvSpPr>
          <p:spPr bwMode="auto">
            <a:xfrm>
              <a:off x="669925" y="1553811"/>
              <a:ext cx="2944089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标题文字添加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9" name="ïşlîde">
              <a:extLst>
                <a:ext uri="{FF2B5EF4-FFF2-40B4-BE49-F238E27FC236}">
                  <a16:creationId xmlns:a16="http://schemas.microsoft.com/office/drawing/2014/main" xmlns="" id="{39340196-E1AA-4B49-976A-BF366BB2B662}"/>
                </a:ext>
              </a:extLst>
            </p:cNvPr>
            <p:cNvSpPr/>
            <p:nvPr/>
          </p:nvSpPr>
          <p:spPr bwMode="auto">
            <a:xfrm>
              <a:off x="669925" y="4364630"/>
              <a:ext cx="2732351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r" defTabSz="914377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Copy paste fonts. Choose the only </a:t>
              </a:r>
            </a:p>
            <a:p>
              <a:pPr marL="0" marR="0" lvl="0" indent="0" algn="r" defTabSz="914377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option to retain text.</a:t>
              </a:r>
            </a:p>
          </p:txBody>
        </p:sp>
        <p:sp>
          <p:nvSpPr>
            <p:cNvPr id="10" name="íṣļîḍe">
              <a:extLst>
                <a:ext uri="{FF2B5EF4-FFF2-40B4-BE49-F238E27FC236}">
                  <a16:creationId xmlns:a16="http://schemas.microsoft.com/office/drawing/2014/main" xmlns="" id="{4D5C24C6-4DD0-4193-AD42-019C1134797B}"/>
                </a:ext>
              </a:extLst>
            </p:cNvPr>
            <p:cNvSpPr txBox="1"/>
            <p:nvPr/>
          </p:nvSpPr>
          <p:spPr bwMode="auto">
            <a:xfrm>
              <a:off x="669925" y="3977032"/>
              <a:ext cx="2732351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标题文字添加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" name="îśḷíde">
              <a:extLst>
                <a:ext uri="{FF2B5EF4-FFF2-40B4-BE49-F238E27FC236}">
                  <a16:creationId xmlns:a16="http://schemas.microsoft.com/office/drawing/2014/main" xmlns="" id="{39340196-E1AA-4B49-976A-BF366BB2B662}"/>
                </a:ext>
              </a:extLst>
            </p:cNvPr>
            <p:cNvSpPr/>
            <p:nvPr/>
          </p:nvSpPr>
          <p:spPr bwMode="auto">
            <a:xfrm>
              <a:off x="6951000" y="5423322"/>
              <a:ext cx="4569488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Copy paste fonts. Choose the only </a:t>
              </a:r>
            </a:p>
            <a:p>
              <a:pPr marL="0" marR="0" lvl="0" indent="0" algn="l" defTabSz="914377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option to retain text.</a:t>
              </a:r>
            </a:p>
          </p:txBody>
        </p:sp>
        <p:sp>
          <p:nvSpPr>
            <p:cNvPr id="12" name="işḷïďe">
              <a:extLst>
                <a:ext uri="{FF2B5EF4-FFF2-40B4-BE49-F238E27FC236}">
                  <a16:creationId xmlns:a16="http://schemas.microsoft.com/office/drawing/2014/main" xmlns="" id="{4D5C24C6-4DD0-4193-AD42-019C1134797B}"/>
                </a:ext>
              </a:extLst>
            </p:cNvPr>
            <p:cNvSpPr txBox="1"/>
            <p:nvPr/>
          </p:nvSpPr>
          <p:spPr bwMode="auto">
            <a:xfrm>
              <a:off x="6951000" y="5035724"/>
              <a:ext cx="4569488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标题文字添加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grpSp>
          <p:nvGrpSpPr>
            <p:cNvPr id="13" name="îšḻîḍè">
              <a:extLst>
                <a:ext uri="{FF2B5EF4-FFF2-40B4-BE49-F238E27FC236}">
                  <a16:creationId xmlns:a16="http://schemas.microsoft.com/office/drawing/2014/main" xmlns="" id="{5D9B0DC9-86EF-49CA-954E-F38E66B6E49F}"/>
                </a:ext>
              </a:extLst>
            </p:cNvPr>
            <p:cNvGrpSpPr/>
            <p:nvPr/>
          </p:nvGrpSpPr>
          <p:grpSpPr>
            <a:xfrm flipH="1">
              <a:off x="3652041" y="1939277"/>
              <a:ext cx="1208959" cy="410271"/>
              <a:chOff x="1772832" y="1350170"/>
              <a:chExt cx="1122768" cy="381000"/>
            </a:xfrm>
          </p:grpSpPr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xmlns="" id="{299A56FF-F775-4B23-97C4-62AE972143DD}"/>
                  </a:ext>
                </a:extLst>
              </p:cNvPr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noFill/>
              <a:ln w="22225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headEnd type="none"/>
                <a:tailEnd type="none"/>
              </a:ln>
              <a:effectLst/>
            </p:spPr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xmlns="" id="{8494FE4C-B0F6-47A9-82E3-21611CDA9F13}"/>
                  </a:ext>
                </a:extLst>
              </p:cNvPr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noFill/>
              <a:ln w="22225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headEnd type="none"/>
                <a:tailEnd type="none"/>
              </a:ln>
              <a:effectLst/>
            </p:spPr>
          </p:cxnSp>
        </p:grpSp>
        <p:grpSp>
          <p:nvGrpSpPr>
            <p:cNvPr id="14" name="íṧḷiḑé">
              <a:extLst>
                <a:ext uri="{FF2B5EF4-FFF2-40B4-BE49-F238E27FC236}">
                  <a16:creationId xmlns:a16="http://schemas.microsoft.com/office/drawing/2014/main" xmlns="" id="{CCA0F7AC-F63C-4FAC-8307-6834FE27A202}"/>
                </a:ext>
              </a:extLst>
            </p:cNvPr>
            <p:cNvGrpSpPr/>
            <p:nvPr/>
          </p:nvGrpSpPr>
          <p:grpSpPr>
            <a:xfrm>
              <a:off x="7106027" y="1899576"/>
              <a:ext cx="1208959" cy="410271"/>
              <a:chOff x="1772832" y="1350170"/>
              <a:chExt cx="1122768" cy="381000"/>
            </a:xfrm>
          </p:grpSpPr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xmlns="" id="{87B83657-B6F8-445D-AA3F-56E1533D189B}"/>
                  </a:ext>
                </a:extLst>
              </p:cNvPr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noFill/>
              <a:ln w="22225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headEnd type="none"/>
                <a:tailEnd type="none"/>
              </a:ln>
              <a:effectLst/>
            </p:spPr>
          </p:cxnSp>
          <p:cxnSp>
            <p:nvCxnSpPr>
              <p:cNvPr id="32" name="直接连接符 31">
                <a:extLst>
                  <a:ext uri="{FF2B5EF4-FFF2-40B4-BE49-F238E27FC236}">
                    <a16:creationId xmlns:a16="http://schemas.microsoft.com/office/drawing/2014/main" xmlns="" id="{069B747F-D6C7-423E-A388-39AD7119249C}"/>
                  </a:ext>
                </a:extLst>
              </p:cNvPr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noFill/>
              <a:ln w="22225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headEnd type="none"/>
                <a:tailEnd type="none"/>
              </a:ln>
              <a:effectLst/>
            </p:spPr>
          </p:cxnSp>
        </p:grpSp>
        <p:grpSp>
          <p:nvGrpSpPr>
            <p:cNvPr id="15" name="ïṥḷiḍè">
              <a:extLst>
                <a:ext uri="{FF2B5EF4-FFF2-40B4-BE49-F238E27FC236}">
                  <a16:creationId xmlns:a16="http://schemas.microsoft.com/office/drawing/2014/main" xmlns="" id="{9A8311A4-02E5-4325-A822-0FA1A5B5E68A}"/>
                </a:ext>
              </a:extLst>
            </p:cNvPr>
            <p:cNvGrpSpPr/>
            <p:nvPr/>
          </p:nvGrpSpPr>
          <p:grpSpPr>
            <a:xfrm>
              <a:off x="7542738" y="3408212"/>
              <a:ext cx="1208959" cy="410271"/>
              <a:chOff x="1772832" y="1350170"/>
              <a:chExt cx="1122768" cy="381000"/>
            </a:xfrm>
          </p:grpSpPr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xmlns="" id="{03472437-0B4D-4086-944D-F25387D34553}"/>
                  </a:ext>
                </a:extLst>
              </p:cNvPr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noFill/>
              <a:ln w="22225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headEnd type="none"/>
                <a:tailEnd type="none"/>
              </a:ln>
              <a:effectLst/>
            </p:spPr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xmlns="" id="{B816E06E-7601-4023-888D-D0456AD0D111}"/>
                  </a:ext>
                </a:extLst>
              </p:cNvPr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noFill/>
              <a:ln w="22225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headEnd type="none"/>
                <a:tailEnd type="none"/>
              </a:ln>
              <a:effectLst/>
            </p:spPr>
          </p:cxnSp>
        </p:grpSp>
        <p:grpSp>
          <p:nvGrpSpPr>
            <p:cNvPr id="16" name="íŝļîḑè">
              <a:extLst>
                <a:ext uri="{FF2B5EF4-FFF2-40B4-BE49-F238E27FC236}">
                  <a16:creationId xmlns:a16="http://schemas.microsoft.com/office/drawing/2014/main" xmlns="" id="{46B9C9D1-04FE-418D-82BC-AE22BDCC4409}"/>
                </a:ext>
              </a:extLst>
            </p:cNvPr>
            <p:cNvGrpSpPr/>
            <p:nvPr/>
          </p:nvGrpSpPr>
          <p:grpSpPr>
            <a:xfrm flipV="1">
              <a:off x="5703259" y="5035724"/>
              <a:ext cx="1208959" cy="410271"/>
              <a:chOff x="1772832" y="1350170"/>
              <a:chExt cx="1122768" cy="381000"/>
            </a:xfrm>
          </p:grpSpPr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xmlns="" id="{28B2359A-D75B-421A-B1CF-6995D0E8C0BF}"/>
                  </a:ext>
                </a:extLst>
              </p:cNvPr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noFill/>
              <a:ln w="22225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headEnd type="none"/>
                <a:tailEnd type="none"/>
              </a:ln>
              <a:effectLst/>
            </p:spPr>
          </p:cxnSp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xmlns="" id="{5D033F1F-1824-44BD-B626-297A7C4FEBA5}"/>
                  </a:ext>
                </a:extLst>
              </p:cNvPr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noFill/>
              <a:ln w="22225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headEnd type="none"/>
                <a:tailEnd type="none"/>
              </a:ln>
              <a:effectLst/>
            </p:spPr>
          </p:cxnSp>
        </p:grpSp>
        <p:grpSp>
          <p:nvGrpSpPr>
            <p:cNvPr id="17" name="işḻîḋê">
              <a:extLst>
                <a:ext uri="{FF2B5EF4-FFF2-40B4-BE49-F238E27FC236}">
                  <a16:creationId xmlns:a16="http://schemas.microsoft.com/office/drawing/2014/main" xmlns="" id="{F7D58141-9297-4927-B869-E522EBE1A9DB}"/>
                </a:ext>
              </a:extLst>
            </p:cNvPr>
            <p:cNvGrpSpPr/>
            <p:nvPr/>
          </p:nvGrpSpPr>
          <p:grpSpPr>
            <a:xfrm flipH="1" flipV="1">
              <a:off x="3440303" y="3977032"/>
              <a:ext cx="1208959" cy="410271"/>
              <a:chOff x="1772832" y="1350170"/>
              <a:chExt cx="1122768" cy="381000"/>
            </a:xfrm>
          </p:grpSpPr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xmlns="" id="{8458A3C3-11CA-4CD7-AEA6-86CC042F01C3}"/>
                  </a:ext>
                </a:extLst>
              </p:cNvPr>
              <p:cNvCxnSpPr/>
              <p:nvPr/>
            </p:nvCxnSpPr>
            <p:spPr>
              <a:xfrm>
                <a:off x="2069690" y="1352550"/>
                <a:ext cx="825910" cy="1588"/>
              </a:xfrm>
              <a:prstGeom prst="line">
                <a:avLst/>
              </a:prstGeom>
              <a:noFill/>
              <a:ln w="22225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headEnd type="none"/>
                <a:tailEnd type="none"/>
              </a:ln>
              <a:effectLst/>
            </p:spPr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xmlns="" id="{BB3D6D43-DF9F-4EA1-BDF4-47B0842708D6}"/>
                  </a:ext>
                </a:extLst>
              </p:cNvPr>
              <p:cNvCxnSpPr/>
              <p:nvPr/>
            </p:nvCxnSpPr>
            <p:spPr>
              <a:xfrm rot="5400000" flipH="1" flipV="1">
                <a:off x="1734731" y="1388271"/>
                <a:ext cx="381000" cy="304797"/>
              </a:xfrm>
              <a:prstGeom prst="line">
                <a:avLst/>
              </a:prstGeom>
              <a:noFill/>
              <a:ln w="22225" cap="flat" cmpd="sng" algn="ctr">
                <a:solidFill>
                  <a:srgbClr val="FFFFFF">
                    <a:lumMod val="65000"/>
                  </a:srgbClr>
                </a:solidFill>
                <a:prstDash val="solid"/>
                <a:miter lim="800000"/>
                <a:headEnd type="none"/>
                <a:tailEnd type="none"/>
              </a:ln>
              <a:effectLst/>
            </p:spPr>
          </p:cxnSp>
        </p:grpSp>
        <p:sp>
          <p:nvSpPr>
            <p:cNvPr id="18" name="ïṧ1ïḍê">
              <a:extLst>
                <a:ext uri="{FF2B5EF4-FFF2-40B4-BE49-F238E27FC236}">
                  <a16:creationId xmlns:a16="http://schemas.microsoft.com/office/drawing/2014/main" xmlns="" id="{CAE344D4-5666-47B8-984E-7B3B6837E5DE}"/>
                </a:ext>
              </a:extLst>
            </p:cNvPr>
            <p:cNvSpPr/>
            <p:nvPr/>
          </p:nvSpPr>
          <p:spPr bwMode="auto">
            <a:xfrm>
              <a:off x="4351224" y="3013309"/>
              <a:ext cx="948412" cy="1704938"/>
            </a:xfrm>
            <a:custGeom>
              <a:avLst/>
              <a:gdLst/>
              <a:ahLst/>
              <a:cxnLst>
                <a:cxn ang="0">
                  <a:pos x="318" y="410"/>
                </a:cxn>
                <a:cxn ang="0">
                  <a:pos x="318" y="101"/>
                </a:cxn>
                <a:cxn ang="0">
                  <a:pos x="76" y="0"/>
                </a:cxn>
                <a:cxn ang="0">
                  <a:pos x="33" y="0"/>
                </a:cxn>
                <a:cxn ang="0">
                  <a:pos x="0" y="181"/>
                </a:cxn>
                <a:cxn ang="0">
                  <a:pos x="172" y="249"/>
                </a:cxn>
                <a:cxn ang="0">
                  <a:pos x="173" y="250"/>
                </a:cxn>
                <a:cxn ang="0">
                  <a:pos x="180" y="368"/>
                </a:cxn>
                <a:cxn ang="0">
                  <a:pos x="176" y="369"/>
                </a:cxn>
                <a:cxn ang="0">
                  <a:pos x="17" y="454"/>
                </a:cxn>
                <a:cxn ang="0">
                  <a:pos x="75" y="630"/>
                </a:cxn>
                <a:cxn ang="0">
                  <a:pos x="259" y="607"/>
                </a:cxn>
                <a:cxn ang="0">
                  <a:pos x="260" y="606"/>
                </a:cxn>
                <a:cxn ang="0">
                  <a:pos x="324" y="706"/>
                </a:cxn>
                <a:cxn ang="0">
                  <a:pos x="320" y="710"/>
                </a:cxn>
                <a:cxn ang="0">
                  <a:pos x="222" y="861"/>
                </a:cxn>
                <a:cxn ang="0">
                  <a:pos x="300" y="933"/>
                </a:cxn>
                <a:cxn ang="0">
                  <a:pos x="518" y="727"/>
                </a:cxn>
                <a:cxn ang="0">
                  <a:pos x="318" y="410"/>
                </a:cxn>
              </a:cxnLst>
              <a:rect l="0" t="0" r="r" b="b"/>
              <a:pathLst>
                <a:path w="518" h="933">
                  <a:moveTo>
                    <a:pt x="318" y="410"/>
                  </a:moveTo>
                  <a:cubicBezTo>
                    <a:pt x="291" y="305"/>
                    <a:pt x="293" y="199"/>
                    <a:pt x="318" y="10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72" y="249"/>
                    <a:pt x="172" y="249"/>
                    <a:pt x="172" y="249"/>
                  </a:cubicBezTo>
                  <a:cubicBezTo>
                    <a:pt x="173" y="250"/>
                    <a:pt x="173" y="250"/>
                    <a:pt x="173" y="250"/>
                  </a:cubicBezTo>
                  <a:cubicBezTo>
                    <a:pt x="172" y="289"/>
                    <a:pt x="174" y="328"/>
                    <a:pt x="180" y="368"/>
                  </a:cubicBezTo>
                  <a:cubicBezTo>
                    <a:pt x="176" y="369"/>
                    <a:pt x="176" y="369"/>
                    <a:pt x="176" y="369"/>
                  </a:cubicBezTo>
                  <a:cubicBezTo>
                    <a:pt x="17" y="454"/>
                    <a:pt x="17" y="454"/>
                    <a:pt x="17" y="454"/>
                  </a:cubicBezTo>
                  <a:cubicBezTo>
                    <a:pt x="75" y="630"/>
                    <a:pt x="75" y="630"/>
                    <a:pt x="75" y="630"/>
                  </a:cubicBezTo>
                  <a:cubicBezTo>
                    <a:pt x="259" y="607"/>
                    <a:pt x="259" y="607"/>
                    <a:pt x="259" y="607"/>
                  </a:cubicBezTo>
                  <a:cubicBezTo>
                    <a:pt x="260" y="606"/>
                    <a:pt x="260" y="606"/>
                    <a:pt x="260" y="606"/>
                  </a:cubicBezTo>
                  <a:cubicBezTo>
                    <a:pt x="279" y="641"/>
                    <a:pt x="300" y="675"/>
                    <a:pt x="324" y="706"/>
                  </a:cubicBezTo>
                  <a:cubicBezTo>
                    <a:pt x="320" y="710"/>
                    <a:pt x="320" y="710"/>
                    <a:pt x="320" y="710"/>
                  </a:cubicBezTo>
                  <a:cubicBezTo>
                    <a:pt x="222" y="861"/>
                    <a:pt x="222" y="861"/>
                    <a:pt x="222" y="861"/>
                  </a:cubicBezTo>
                  <a:cubicBezTo>
                    <a:pt x="300" y="933"/>
                    <a:pt x="300" y="933"/>
                    <a:pt x="300" y="933"/>
                  </a:cubicBezTo>
                  <a:cubicBezTo>
                    <a:pt x="518" y="727"/>
                    <a:pt x="518" y="727"/>
                    <a:pt x="518" y="727"/>
                  </a:cubicBezTo>
                  <a:cubicBezTo>
                    <a:pt x="423" y="648"/>
                    <a:pt x="351" y="539"/>
                    <a:pt x="318" y="410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9" name="ïṡļîḍe">
              <a:extLst>
                <a:ext uri="{FF2B5EF4-FFF2-40B4-BE49-F238E27FC236}">
                  <a16:creationId xmlns:a16="http://schemas.microsoft.com/office/drawing/2014/main" xmlns="" id="{800C3766-08B1-43CF-9436-37D2E741BAF8}"/>
                </a:ext>
              </a:extLst>
            </p:cNvPr>
            <p:cNvSpPr/>
            <p:nvPr/>
          </p:nvSpPr>
          <p:spPr bwMode="auto">
            <a:xfrm>
              <a:off x="6067188" y="1831105"/>
              <a:ext cx="1526283" cy="1250581"/>
            </a:xfrm>
            <a:custGeom>
              <a:avLst/>
              <a:gdLst/>
              <a:ahLst/>
              <a:cxnLst>
                <a:cxn ang="0">
                  <a:pos x="547" y="684"/>
                </a:cxn>
                <a:cxn ang="0">
                  <a:pos x="834" y="605"/>
                </a:cxn>
                <a:cxn ang="0">
                  <a:pos x="811" y="534"/>
                </a:cxn>
                <a:cxn ang="0">
                  <a:pos x="627" y="557"/>
                </a:cxn>
                <a:cxn ang="0">
                  <a:pos x="563" y="456"/>
                </a:cxn>
                <a:cxn ang="0">
                  <a:pos x="566" y="453"/>
                </a:cxn>
                <a:cxn ang="0">
                  <a:pos x="664" y="303"/>
                </a:cxn>
                <a:cxn ang="0">
                  <a:pos x="529" y="177"/>
                </a:cxn>
                <a:cxn ang="0">
                  <a:pos x="379" y="285"/>
                </a:cxn>
                <a:cxn ang="0">
                  <a:pos x="275" y="227"/>
                </a:cxn>
                <a:cxn ang="0">
                  <a:pos x="276" y="224"/>
                </a:cxn>
                <a:cxn ang="0">
                  <a:pos x="289" y="45"/>
                </a:cxn>
                <a:cxn ang="0">
                  <a:pos x="110" y="0"/>
                </a:cxn>
                <a:cxn ang="0">
                  <a:pos x="30" y="166"/>
                </a:cxn>
                <a:cxn ang="0">
                  <a:pos x="0" y="163"/>
                </a:cxn>
                <a:cxn ang="0">
                  <a:pos x="0" y="290"/>
                </a:cxn>
                <a:cxn ang="0">
                  <a:pos x="547" y="684"/>
                </a:cxn>
              </a:cxnLst>
              <a:rect l="0" t="0" r="r" b="b"/>
              <a:pathLst>
                <a:path w="834" h="684">
                  <a:moveTo>
                    <a:pt x="547" y="684"/>
                  </a:moveTo>
                  <a:cubicBezTo>
                    <a:pt x="834" y="605"/>
                    <a:pt x="834" y="605"/>
                    <a:pt x="834" y="605"/>
                  </a:cubicBezTo>
                  <a:cubicBezTo>
                    <a:pt x="811" y="534"/>
                    <a:pt x="811" y="534"/>
                    <a:pt x="811" y="534"/>
                  </a:cubicBezTo>
                  <a:cubicBezTo>
                    <a:pt x="627" y="557"/>
                    <a:pt x="627" y="557"/>
                    <a:pt x="627" y="557"/>
                  </a:cubicBezTo>
                  <a:cubicBezTo>
                    <a:pt x="608" y="521"/>
                    <a:pt x="587" y="487"/>
                    <a:pt x="563" y="456"/>
                  </a:cubicBezTo>
                  <a:cubicBezTo>
                    <a:pt x="566" y="453"/>
                    <a:pt x="566" y="453"/>
                    <a:pt x="566" y="453"/>
                  </a:cubicBezTo>
                  <a:cubicBezTo>
                    <a:pt x="664" y="303"/>
                    <a:pt x="664" y="303"/>
                    <a:pt x="664" y="303"/>
                  </a:cubicBezTo>
                  <a:cubicBezTo>
                    <a:pt x="529" y="177"/>
                    <a:pt x="529" y="177"/>
                    <a:pt x="529" y="177"/>
                  </a:cubicBezTo>
                  <a:cubicBezTo>
                    <a:pt x="379" y="285"/>
                    <a:pt x="379" y="285"/>
                    <a:pt x="379" y="285"/>
                  </a:cubicBezTo>
                  <a:cubicBezTo>
                    <a:pt x="346" y="263"/>
                    <a:pt x="311" y="244"/>
                    <a:pt x="275" y="227"/>
                  </a:cubicBezTo>
                  <a:cubicBezTo>
                    <a:pt x="276" y="224"/>
                    <a:pt x="276" y="224"/>
                    <a:pt x="276" y="224"/>
                  </a:cubicBezTo>
                  <a:cubicBezTo>
                    <a:pt x="289" y="45"/>
                    <a:pt x="289" y="45"/>
                    <a:pt x="289" y="45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30" y="166"/>
                    <a:pt x="30" y="166"/>
                    <a:pt x="30" y="166"/>
                  </a:cubicBezTo>
                  <a:cubicBezTo>
                    <a:pt x="19" y="165"/>
                    <a:pt x="12" y="164"/>
                    <a:pt x="0" y="163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240" y="300"/>
                    <a:pt x="459" y="453"/>
                    <a:pt x="547" y="684"/>
                  </a:cubicBezTo>
                  <a:close/>
                </a:path>
              </a:pathLst>
            </a:custGeom>
            <a:solidFill>
              <a:srgbClr val="D9D9D9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" name="iṧḷíḋé">
              <a:extLst>
                <a:ext uri="{FF2B5EF4-FFF2-40B4-BE49-F238E27FC236}">
                  <a16:creationId xmlns:a16="http://schemas.microsoft.com/office/drawing/2014/main" xmlns="" id="{BCC69B68-9B48-4BB8-B0B9-6ED670754E42}"/>
                </a:ext>
              </a:extLst>
            </p:cNvPr>
            <p:cNvSpPr/>
            <p:nvPr/>
          </p:nvSpPr>
          <p:spPr bwMode="auto">
            <a:xfrm>
              <a:off x="4704119" y="1837723"/>
              <a:ext cx="1268226" cy="1266019"/>
            </a:xfrm>
            <a:custGeom>
              <a:avLst/>
              <a:gdLst/>
              <a:ahLst/>
              <a:cxnLst>
                <a:cxn ang="0">
                  <a:pos x="566" y="305"/>
                </a:cxn>
                <a:cxn ang="0">
                  <a:pos x="694" y="286"/>
                </a:cxn>
                <a:cxn ang="0">
                  <a:pos x="694" y="159"/>
                </a:cxn>
                <a:cxn ang="0">
                  <a:pos x="655" y="163"/>
                </a:cxn>
                <a:cxn ang="0">
                  <a:pos x="654" y="160"/>
                </a:cxn>
                <a:cxn ang="0">
                  <a:pos x="584" y="0"/>
                </a:cxn>
                <a:cxn ang="0">
                  <a:pos x="405" y="46"/>
                </a:cxn>
                <a:cxn ang="0">
                  <a:pos x="415" y="227"/>
                </a:cxn>
                <a:cxn ang="0">
                  <a:pos x="280" y="305"/>
                </a:cxn>
                <a:cxn ang="0">
                  <a:pos x="278" y="302"/>
                </a:cxn>
                <a:cxn ang="0">
                  <a:pos x="128" y="201"/>
                </a:cxn>
                <a:cxn ang="0">
                  <a:pos x="0" y="334"/>
                </a:cxn>
                <a:cxn ang="0">
                  <a:pos x="106" y="484"/>
                </a:cxn>
                <a:cxn ang="0">
                  <a:pos x="24" y="642"/>
                </a:cxn>
                <a:cxn ang="0">
                  <a:pos x="24" y="642"/>
                </a:cxn>
                <a:cxn ang="0">
                  <a:pos x="141" y="692"/>
                </a:cxn>
                <a:cxn ang="0">
                  <a:pos x="566" y="305"/>
                </a:cxn>
              </a:cxnLst>
              <a:rect l="0" t="0" r="r" b="b"/>
              <a:pathLst>
                <a:path w="694" h="692">
                  <a:moveTo>
                    <a:pt x="566" y="305"/>
                  </a:moveTo>
                  <a:cubicBezTo>
                    <a:pt x="608" y="294"/>
                    <a:pt x="650" y="288"/>
                    <a:pt x="694" y="286"/>
                  </a:cubicBezTo>
                  <a:cubicBezTo>
                    <a:pt x="694" y="159"/>
                    <a:pt x="694" y="159"/>
                    <a:pt x="694" y="159"/>
                  </a:cubicBezTo>
                  <a:cubicBezTo>
                    <a:pt x="682" y="159"/>
                    <a:pt x="670" y="161"/>
                    <a:pt x="655" y="163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584" y="0"/>
                    <a:pt x="584" y="0"/>
                    <a:pt x="584" y="0"/>
                  </a:cubicBezTo>
                  <a:cubicBezTo>
                    <a:pt x="405" y="46"/>
                    <a:pt x="405" y="46"/>
                    <a:pt x="405" y="46"/>
                  </a:cubicBezTo>
                  <a:cubicBezTo>
                    <a:pt x="415" y="227"/>
                    <a:pt x="415" y="227"/>
                    <a:pt x="415" y="227"/>
                  </a:cubicBezTo>
                  <a:cubicBezTo>
                    <a:pt x="367" y="249"/>
                    <a:pt x="322" y="274"/>
                    <a:pt x="280" y="305"/>
                  </a:cubicBezTo>
                  <a:cubicBezTo>
                    <a:pt x="278" y="302"/>
                    <a:pt x="278" y="302"/>
                    <a:pt x="278" y="302"/>
                  </a:cubicBezTo>
                  <a:cubicBezTo>
                    <a:pt x="128" y="201"/>
                    <a:pt x="128" y="201"/>
                    <a:pt x="128" y="201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106" y="484"/>
                    <a:pt x="106" y="484"/>
                    <a:pt x="106" y="484"/>
                  </a:cubicBezTo>
                  <a:cubicBezTo>
                    <a:pt x="73" y="534"/>
                    <a:pt x="45" y="586"/>
                    <a:pt x="24" y="642"/>
                  </a:cubicBezTo>
                  <a:cubicBezTo>
                    <a:pt x="24" y="642"/>
                    <a:pt x="24" y="642"/>
                    <a:pt x="24" y="642"/>
                  </a:cubicBezTo>
                  <a:cubicBezTo>
                    <a:pt x="141" y="692"/>
                    <a:pt x="141" y="692"/>
                    <a:pt x="141" y="692"/>
                  </a:cubicBezTo>
                  <a:cubicBezTo>
                    <a:pt x="207" y="507"/>
                    <a:pt x="361" y="358"/>
                    <a:pt x="566" y="305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1" name="íṡlide">
              <a:extLst>
                <a:ext uri="{FF2B5EF4-FFF2-40B4-BE49-F238E27FC236}">
                  <a16:creationId xmlns:a16="http://schemas.microsoft.com/office/drawing/2014/main" xmlns="" id="{7AC028B7-1D2A-4031-8FAE-C6BB176AFD77}"/>
                </a:ext>
              </a:extLst>
            </p:cNvPr>
            <p:cNvSpPr/>
            <p:nvPr/>
          </p:nvSpPr>
          <p:spPr bwMode="auto">
            <a:xfrm>
              <a:off x="4968792" y="4400636"/>
              <a:ext cx="1784339" cy="741084"/>
            </a:xfrm>
            <a:custGeom>
              <a:avLst/>
              <a:gdLst/>
              <a:ahLst/>
              <a:cxnLst>
                <a:cxn ang="0">
                  <a:pos x="728" y="92"/>
                </a:cxn>
                <a:cxn ang="0">
                  <a:pos x="222" y="0"/>
                </a:cxn>
                <a:cxn ang="0">
                  <a:pos x="0" y="210"/>
                </a:cxn>
                <a:cxn ang="0">
                  <a:pos x="19" y="227"/>
                </a:cxn>
                <a:cxn ang="0">
                  <a:pos x="169" y="119"/>
                </a:cxn>
                <a:cxn ang="0">
                  <a:pos x="171" y="117"/>
                </a:cxn>
                <a:cxn ang="0">
                  <a:pos x="274" y="174"/>
                </a:cxn>
                <a:cxn ang="0">
                  <a:pos x="272" y="180"/>
                </a:cxn>
                <a:cxn ang="0">
                  <a:pos x="259" y="359"/>
                </a:cxn>
                <a:cxn ang="0">
                  <a:pos x="438" y="405"/>
                </a:cxn>
                <a:cxn ang="0">
                  <a:pos x="517" y="237"/>
                </a:cxn>
                <a:cxn ang="0">
                  <a:pos x="530" y="232"/>
                </a:cxn>
                <a:cxn ang="0">
                  <a:pos x="661" y="228"/>
                </a:cxn>
                <a:cxn ang="0">
                  <a:pos x="663" y="235"/>
                </a:cxn>
                <a:cxn ang="0">
                  <a:pos x="706" y="383"/>
                </a:cxn>
                <a:cxn ang="0">
                  <a:pos x="884" y="337"/>
                </a:cxn>
                <a:cxn ang="0">
                  <a:pos x="876" y="163"/>
                </a:cxn>
                <a:cxn ang="0">
                  <a:pos x="877" y="166"/>
                </a:cxn>
                <a:cxn ang="0">
                  <a:pos x="976" y="115"/>
                </a:cxn>
                <a:cxn ang="0">
                  <a:pos x="908" y="13"/>
                </a:cxn>
                <a:cxn ang="0">
                  <a:pos x="728" y="92"/>
                </a:cxn>
              </a:cxnLst>
              <a:rect l="0" t="0" r="r" b="b"/>
              <a:pathLst>
                <a:path w="976" h="405">
                  <a:moveTo>
                    <a:pt x="728" y="92"/>
                  </a:moveTo>
                  <a:cubicBezTo>
                    <a:pt x="547" y="139"/>
                    <a:pt x="364" y="99"/>
                    <a:pt x="222" y="0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19" y="227"/>
                    <a:pt x="19" y="227"/>
                    <a:pt x="19" y="227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71" y="117"/>
                    <a:pt x="171" y="117"/>
                    <a:pt x="171" y="117"/>
                  </a:cubicBezTo>
                  <a:cubicBezTo>
                    <a:pt x="204" y="139"/>
                    <a:pt x="238" y="158"/>
                    <a:pt x="274" y="174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59" y="359"/>
                    <a:pt x="259" y="359"/>
                    <a:pt x="259" y="35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517" y="237"/>
                    <a:pt x="517" y="237"/>
                    <a:pt x="517" y="237"/>
                  </a:cubicBezTo>
                  <a:cubicBezTo>
                    <a:pt x="530" y="232"/>
                    <a:pt x="530" y="232"/>
                    <a:pt x="530" y="232"/>
                  </a:cubicBezTo>
                  <a:cubicBezTo>
                    <a:pt x="569" y="235"/>
                    <a:pt x="601" y="236"/>
                    <a:pt x="661" y="228"/>
                  </a:cubicBezTo>
                  <a:cubicBezTo>
                    <a:pt x="663" y="235"/>
                    <a:pt x="663" y="235"/>
                    <a:pt x="663" y="235"/>
                  </a:cubicBezTo>
                  <a:cubicBezTo>
                    <a:pt x="706" y="383"/>
                    <a:pt x="706" y="383"/>
                    <a:pt x="706" y="383"/>
                  </a:cubicBezTo>
                  <a:cubicBezTo>
                    <a:pt x="884" y="337"/>
                    <a:pt x="884" y="337"/>
                    <a:pt x="884" y="337"/>
                  </a:cubicBezTo>
                  <a:cubicBezTo>
                    <a:pt x="876" y="163"/>
                    <a:pt x="876" y="163"/>
                    <a:pt x="876" y="163"/>
                  </a:cubicBezTo>
                  <a:cubicBezTo>
                    <a:pt x="877" y="166"/>
                    <a:pt x="877" y="166"/>
                    <a:pt x="877" y="166"/>
                  </a:cubicBezTo>
                  <a:cubicBezTo>
                    <a:pt x="911" y="151"/>
                    <a:pt x="944" y="134"/>
                    <a:pt x="976" y="115"/>
                  </a:cubicBezTo>
                  <a:cubicBezTo>
                    <a:pt x="908" y="13"/>
                    <a:pt x="908" y="13"/>
                    <a:pt x="908" y="13"/>
                  </a:cubicBezTo>
                  <a:cubicBezTo>
                    <a:pt x="854" y="48"/>
                    <a:pt x="794" y="75"/>
                    <a:pt x="728" y="92"/>
                  </a:cubicBez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2" name="îšľiďê">
              <a:extLst>
                <a:ext uri="{FF2B5EF4-FFF2-40B4-BE49-F238E27FC236}">
                  <a16:creationId xmlns:a16="http://schemas.microsoft.com/office/drawing/2014/main" xmlns="" id="{CF20EB62-AFDE-4687-A943-17E113490C61}"/>
                </a:ext>
              </a:extLst>
            </p:cNvPr>
            <p:cNvSpPr/>
            <p:nvPr/>
          </p:nvSpPr>
          <p:spPr bwMode="auto">
            <a:xfrm>
              <a:off x="6706814" y="3026545"/>
              <a:ext cx="981498" cy="1738021"/>
            </a:xfrm>
            <a:custGeom>
              <a:avLst/>
              <a:gdLst/>
              <a:ahLst/>
              <a:cxnLst>
                <a:cxn ang="0">
                  <a:pos x="364" y="260"/>
                </a:cxn>
                <a:cxn ang="0">
                  <a:pos x="357" y="142"/>
                </a:cxn>
                <a:cxn ang="0">
                  <a:pos x="361" y="140"/>
                </a:cxn>
                <a:cxn ang="0">
                  <a:pos x="519" y="55"/>
                </a:cxn>
                <a:cxn ang="0">
                  <a:pos x="501" y="0"/>
                </a:cxn>
                <a:cxn ang="0">
                  <a:pos x="214" y="80"/>
                </a:cxn>
                <a:cxn ang="0">
                  <a:pos x="219" y="95"/>
                </a:cxn>
                <a:cxn ang="0">
                  <a:pos x="0" y="735"/>
                </a:cxn>
                <a:cxn ang="0">
                  <a:pos x="85" y="862"/>
                </a:cxn>
                <a:cxn ang="0">
                  <a:pos x="215" y="951"/>
                </a:cxn>
                <a:cxn ang="0">
                  <a:pos x="343" y="818"/>
                </a:cxn>
                <a:cxn ang="0">
                  <a:pos x="237" y="666"/>
                </a:cxn>
                <a:cxn ang="0">
                  <a:pos x="236" y="665"/>
                </a:cxn>
                <a:cxn ang="0">
                  <a:pos x="318" y="507"/>
                </a:cxn>
                <a:cxn ang="0">
                  <a:pos x="324" y="508"/>
                </a:cxn>
                <a:cxn ang="0">
                  <a:pos x="503" y="510"/>
                </a:cxn>
                <a:cxn ang="0">
                  <a:pos x="537" y="328"/>
                </a:cxn>
                <a:cxn ang="0">
                  <a:pos x="365" y="260"/>
                </a:cxn>
                <a:cxn ang="0">
                  <a:pos x="364" y="260"/>
                </a:cxn>
              </a:cxnLst>
              <a:rect l="0" t="0" r="r" b="b"/>
              <a:pathLst>
                <a:path w="537" h="951">
                  <a:moveTo>
                    <a:pt x="364" y="260"/>
                  </a:moveTo>
                  <a:cubicBezTo>
                    <a:pt x="365" y="221"/>
                    <a:pt x="363" y="181"/>
                    <a:pt x="357" y="142"/>
                  </a:cubicBezTo>
                  <a:cubicBezTo>
                    <a:pt x="361" y="140"/>
                    <a:pt x="361" y="140"/>
                    <a:pt x="361" y="140"/>
                  </a:cubicBezTo>
                  <a:cubicBezTo>
                    <a:pt x="519" y="55"/>
                    <a:pt x="519" y="55"/>
                    <a:pt x="519" y="55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214" y="80"/>
                    <a:pt x="214" y="80"/>
                    <a:pt x="214" y="80"/>
                  </a:cubicBezTo>
                  <a:cubicBezTo>
                    <a:pt x="216" y="85"/>
                    <a:pt x="217" y="90"/>
                    <a:pt x="219" y="95"/>
                  </a:cubicBezTo>
                  <a:cubicBezTo>
                    <a:pt x="282" y="340"/>
                    <a:pt x="188" y="589"/>
                    <a:pt x="0" y="735"/>
                  </a:cubicBezTo>
                  <a:cubicBezTo>
                    <a:pt x="85" y="862"/>
                    <a:pt x="85" y="862"/>
                    <a:pt x="85" y="862"/>
                  </a:cubicBezTo>
                  <a:cubicBezTo>
                    <a:pt x="215" y="951"/>
                    <a:pt x="215" y="951"/>
                    <a:pt x="215" y="951"/>
                  </a:cubicBezTo>
                  <a:cubicBezTo>
                    <a:pt x="343" y="818"/>
                    <a:pt x="343" y="818"/>
                    <a:pt x="343" y="818"/>
                  </a:cubicBezTo>
                  <a:cubicBezTo>
                    <a:pt x="237" y="666"/>
                    <a:pt x="237" y="666"/>
                    <a:pt x="237" y="666"/>
                  </a:cubicBezTo>
                  <a:cubicBezTo>
                    <a:pt x="236" y="665"/>
                    <a:pt x="236" y="665"/>
                    <a:pt x="236" y="665"/>
                  </a:cubicBezTo>
                  <a:cubicBezTo>
                    <a:pt x="269" y="616"/>
                    <a:pt x="297" y="563"/>
                    <a:pt x="318" y="507"/>
                  </a:cubicBezTo>
                  <a:cubicBezTo>
                    <a:pt x="324" y="508"/>
                    <a:pt x="324" y="508"/>
                    <a:pt x="324" y="508"/>
                  </a:cubicBezTo>
                  <a:cubicBezTo>
                    <a:pt x="503" y="510"/>
                    <a:pt x="503" y="510"/>
                    <a:pt x="503" y="510"/>
                  </a:cubicBezTo>
                  <a:cubicBezTo>
                    <a:pt x="537" y="328"/>
                    <a:pt x="537" y="328"/>
                    <a:pt x="537" y="328"/>
                  </a:cubicBezTo>
                  <a:cubicBezTo>
                    <a:pt x="365" y="260"/>
                    <a:pt x="365" y="260"/>
                    <a:pt x="365" y="260"/>
                  </a:cubicBezTo>
                  <a:lnTo>
                    <a:pt x="364" y="260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3" name="iş1iďe">
              <a:extLst>
                <a:ext uri="{FF2B5EF4-FFF2-40B4-BE49-F238E27FC236}">
                  <a16:creationId xmlns:a16="http://schemas.microsoft.com/office/drawing/2014/main" xmlns="" id="{1C8402CB-D0A7-4C0C-A6F5-EE46B6F46396}"/>
                </a:ext>
              </a:extLst>
            </p:cNvPr>
            <p:cNvSpPr/>
            <p:nvPr/>
          </p:nvSpPr>
          <p:spPr bwMode="auto">
            <a:xfrm>
              <a:off x="4882777" y="2349424"/>
              <a:ext cx="2273984" cy="2273983"/>
            </a:xfrm>
            <a:custGeom>
              <a:avLst/>
              <a:gdLst/>
              <a:ahLst/>
              <a:cxnLst>
                <a:cxn ang="0">
                  <a:pos x="1116" y="391"/>
                </a:cxn>
                <a:cxn ang="0">
                  <a:pos x="391" y="127"/>
                </a:cxn>
                <a:cxn ang="0">
                  <a:pos x="127" y="851"/>
                </a:cxn>
                <a:cxn ang="0">
                  <a:pos x="851" y="1115"/>
                </a:cxn>
                <a:cxn ang="0">
                  <a:pos x="1116" y="391"/>
                </a:cxn>
              </a:cxnLst>
              <a:rect l="0" t="0" r="r" b="b"/>
              <a:pathLst>
                <a:path w="1243" h="1243">
                  <a:moveTo>
                    <a:pt x="1116" y="391"/>
                  </a:moveTo>
                  <a:cubicBezTo>
                    <a:pt x="989" y="118"/>
                    <a:pt x="664" y="0"/>
                    <a:pt x="391" y="127"/>
                  </a:cubicBezTo>
                  <a:cubicBezTo>
                    <a:pt x="118" y="254"/>
                    <a:pt x="0" y="578"/>
                    <a:pt x="127" y="851"/>
                  </a:cubicBezTo>
                  <a:cubicBezTo>
                    <a:pt x="254" y="1124"/>
                    <a:pt x="579" y="1243"/>
                    <a:pt x="851" y="1115"/>
                  </a:cubicBezTo>
                  <a:cubicBezTo>
                    <a:pt x="1124" y="988"/>
                    <a:pt x="1243" y="664"/>
                    <a:pt x="1116" y="391"/>
                  </a:cubicBezTo>
                  <a:close/>
                </a:path>
              </a:pathLst>
            </a:custGeom>
            <a:solidFill>
              <a:srgbClr val="E7E6E6"/>
            </a:solidFill>
            <a:ln w="9525">
              <a:noFill/>
              <a:round/>
              <a:headEnd/>
              <a:tailE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4" name="iṥlïḓê">
              <a:extLst>
                <a:ext uri="{FF2B5EF4-FFF2-40B4-BE49-F238E27FC236}">
                  <a16:creationId xmlns:a16="http://schemas.microsoft.com/office/drawing/2014/main" xmlns="" id="{A6F9BBD4-8020-4680-B6E2-CF347812386F}"/>
                </a:ext>
              </a:extLst>
            </p:cNvPr>
            <p:cNvSpPr/>
            <p:nvPr/>
          </p:nvSpPr>
          <p:spPr bwMode="auto">
            <a:xfrm>
              <a:off x="5525464" y="3011033"/>
              <a:ext cx="988610" cy="950764"/>
            </a:xfrm>
            <a:custGeom>
              <a:avLst/>
              <a:gdLst>
                <a:gd name="connsiteX0" fmla="*/ 61288 w 609549"/>
                <a:gd name="connsiteY0" fmla="*/ 383285 h 586216"/>
                <a:gd name="connsiteX1" fmla="*/ 71162 w 609549"/>
                <a:gd name="connsiteY1" fmla="*/ 387101 h 586216"/>
                <a:gd name="connsiteX2" fmla="*/ 120018 w 609549"/>
                <a:gd name="connsiteY2" fmla="*/ 435892 h 586216"/>
                <a:gd name="connsiteX3" fmla="*/ 120018 w 609549"/>
                <a:gd name="connsiteY3" fmla="*/ 454200 h 586216"/>
                <a:gd name="connsiteX4" fmla="*/ 56639 w 609549"/>
                <a:gd name="connsiteY4" fmla="*/ 517543 h 586216"/>
                <a:gd name="connsiteX5" fmla="*/ 35592 w 609549"/>
                <a:gd name="connsiteY5" fmla="*/ 513644 h 586216"/>
                <a:gd name="connsiteX6" fmla="*/ 51877 w 609549"/>
                <a:gd name="connsiteY6" fmla="*/ 388099 h 586216"/>
                <a:gd name="connsiteX7" fmla="*/ 61288 w 609549"/>
                <a:gd name="connsiteY7" fmla="*/ 383285 h 586216"/>
                <a:gd name="connsiteX8" fmla="*/ 235245 w 609549"/>
                <a:gd name="connsiteY8" fmla="*/ 302810 h 586216"/>
                <a:gd name="connsiteX9" fmla="*/ 306042 w 609549"/>
                <a:gd name="connsiteY9" fmla="*/ 373466 h 586216"/>
                <a:gd name="connsiteX10" fmla="*/ 258717 w 609549"/>
                <a:gd name="connsiteY10" fmla="*/ 420680 h 586216"/>
                <a:gd name="connsiteX11" fmla="*/ 230246 w 609549"/>
                <a:gd name="connsiteY11" fmla="*/ 550152 h 586216"/>
                <a:gd name="connsiteX12" fmla="*/ 92223 w 609549"/>
                <a:gd name="connsiteY12" fmla="*/ 575305 h 586216"/>
                <a:gd name="connsiteX13" fmla="*/ 88748 w 609549"/>
                <a:gd name="connsiteY13" fmla="*/ 556143 h 586216"/>
                <a:gd name="connsiteX14" fmla="*/ 165115 w 609549"/>
                <a:gd name="connsiteY14" fmla="*/ 479877 h 586216"/>
                <a:gd name="connsiteX15" fmla="*/ 165115 w 609549"/>
                <a:gd name="connsiteY15" fmla="*/ 446308 h 586216"/>
                <a:gd name="connsiteX16" fmla="*/ 88700 w 609549"/>
                <a:gd name="connsiteY16" fmla="*/ 369995 h 586216"/>
                <a:gd name="connsiteX17" fmla="*/ 92128 w 609549"/>
                <a:gd name="connsiteY17" fmla="*/ 350976 h 586216"/>
                <a:gd name="connsiteX18" fmla="*/ 189111 w 609549"/>
                <a:gd name="connsiteY18" fmla="*/ 348884 h 586216"/>
                <a:gd name="connsiteX19" fmla="*/ 257958 w 609549"/>
                <a:gd name="connsiteY19" fmla="*/ 161679 h 586216"/>
                <a:gd name="connsiteX20" fmla="*/ 317251 w 609549"/>
                <a:gd name="connsiteY20" fmla="*/ 220879 h 586216"/>
                <a:gd name="connsiteX21" fmla="*/ 388070 w 609549"/>
                <a:gd name="connsiteY21" fmla="*/ 291586 h 586216"/>
                <a:gd name="connsiteX22" fmla="*/ 604906 w 609549"/>
                <a:gd name="connsiteY22" fmla="*/ 508130 h 586216"/>
                <a:gd name="connsiteX23" fmla="*/ 604906 w 609549"/>
                <a:gd name="connsiteY23" fmla="*/ 530526 h 586216"/>
                <a:gd name="connsiteX24" fmla="*/ 556567 w 609549"/>
                <a:gd name="connsiteY24" fmla="*/ 578789 h 586216"/>
                <a:gd name="connsiteX25" fmla="*/ 545327 w 609549"/>
                <a:gd name="connsiteY25" fmla="*/ 583449 h 586216"/>
                <a:gd name="connsiteX26" fmla="*/ 534135 w 609549"/>
                <a:gd name="connsiteY26" fmla="*/ 578789 h 586216"/>
                <a:gd name="connsiteX27" fmla="*/ 317251 w 609549"/>
                <a:gd name="connsiteY27" fmla="*/ 362293 h 586216"/>
                <a:gd name="connsiteX28" fmla="*/ 246481 w 609549"/>
                <a:gd name="connsiteY28" fmla="*/ 291586 h 586216"/>
                <a:gd name="connsiteX29" fmla="*/ 187140 w 609549"/>
                <a:gd name="connsiteY29" fmla="*/ 232339 h 586216"/>
                <a:gd name="connsiteX30" fmla="*/ 58606 w 609549"/>
                <a:gd name="connsiteY30" fmla="*/ 160814 h 586216"/>
                <a:gd name="connsiteX31" fmla="*/ 126401 w 609549"/>
                <a:gd name="connsiteY31" fmla="*/ 228498 h 586216"/>
                <a:gd name="connsiteX32" fmla="*/ 111975 w 609549"/>
                <a:gd name="connsiteY32" fmla="*/ 242899 h 586216"/>
                <a:gd name="connsiteX33" fmla="*/ 119307 w 609549"/>
                <a:gd name="connsiteY33" fmla="*/ 250219 h 586216"/>
                <a:gd name="connsiteX34" fmla="*/ 119307 w 609549"/>
                <a:gd name="connsiteY34" fmla="*/ 277692 h 586216"/>
                <a:gd name="connsiteX35" fmla="*/ 115641 w 609549"/>
                <a:gd name="connsiteY35" fmla="*/ 281352 h 586216"/>
                <a:gd name="connsiteX36" fmla="*/ 88123 w 609549"/>
                <a:gd name="connsiteY36" fmla="*/ 281352 h 586216"/>
                <a:gd name="connsiteX37" fmla="*/ 5712 w 609549"/>
                <a:gd name="connsiteY37" fmla="*/ 199029 h 586216"/>
                <a:gd name="connsiteX38" fmla="*/ 5712 w 609549"/>
                <a:gd name="connsiteY38" fmla="*/ 171604 h 586216"/>
                <a:gd name="connsiteX39" fmla="*/ 9378 w 609549"/>
                <a:gd name="connsiteY39" fmla="*/ 167944 h 586216"/>
                <a:gd name="connsiteX40" fmla="*/ 36849 w 609549"/>
                <a:gd name="connsiteY40" fmla="*/ 167944 h 586216"/>
                <a:gd name="connsiteX41" fmla="*/ 44180 w 609549"/>
                <a:gd name="connsiteY41" fmla="*/ 175264 h 586216"/>
                <a:gd name="connsiteX42" fmla="*/ 585775 w 609549"/>
                <a:gd name="connsiteY42" fmla="*/ 66370 h 586216"/>
                <a:gd name="connsiteX43" fmla="*/ 595263 w 609549"/>
                <a:gd name="connsiteY43" fmla="*/ 73839 h 586216"/>
                <a:gd name="connsiteX44" fmla="*/ 578978 w 609549"/>
                <a:gd name="connsiteY44" fmla="*/ 199341 h 586216"/>
                <a:gd name="connsiteX45" fmla="*/ 559693 w 609549"/>
                <a:gd name="connsiteY45" fmla="*/ 200387 h 586216"/>
                <a:gd name="connsiteX46" fmla="*/ 510789 w 609549"/>
                <a:gd name="connsiteY46" fmla="*/ 151612 h 586216"/>
                <a:gd name="connsiteX47" fmla="*/ 510789 w 609549"/>
                <a:gd name="connsiteY47" fmla="*/ 133262 h 586216"/>
                <a:gd name="connsiteX48" fmla="*/ 574216 w 609549"/>
                <a:gd name="connsiteY48" fmla="*/ 69988 h 586216"/>
                <a:gd name="connsiteX49" fmla="*/ 585775 w 609549"/>
                <a:gd name="connsiteY49" fmla="*/ 66370 h 586216"/>
                <a:gd name="connsiteX50" fmla="*/ 158702 w 609549"/>
                <a:gd name="connsiteY50" fmla="*/ 26758 h 586216"/>
                <a:gd name="connsiteX51" fmla="*/ 172463 w 609549"/>
                <a:gd name="connsiteY51" fmla="*/ 32464 h 586216"/>
                <a:gd name="connsiteX52" fmla="*/ 179701 w 609549"/>
                <a:gd name="connsiteY52" fmla="*/ 39691 h 586216"/>
                <a:gd name="connsiteX53" fmla="*/ 246935 w 609549"/>
                <a:gd name="connsiteY53" fmla="*/ 106831 h 586216"/>
                <a:gd name="connsiteX54" fmla="*/ 254886 w 609549"/>
                <a:gd name="connsiteY54" fmla="*/ 114819 h 586216"/>
                <a:gd name="connsiteX55" fmla="*/ 257600 w 609549"/>
                <a:gd name="connsiteY55" fmla="*/ 138879 h 586216"/>
                <a:gd name="connsiteX56" fmla="*/ 254886 w 609549"/>
                <a:gd name="connsiteY56" fmla="*/ 142255 h 586216"/>
                <a:gd name="connsiteX57" fmla="*/ 252315 w 609549"/>
                <a:gd name="connsiteY57" fmla="*/ 144823 h 586216"/>
                <a:gd name="connsiteX58" fmla="*/ 246696 w 609549"/>
                <a:gd name="connsiteY58" fmla="*/ 150434 h 586216"/>
                <a:gd name="connsiteX59" fmla="*/ 175892 w 609549"/>
                <a:gd name="connsiteY59" fmla="*/ 221140 h 586216"/>
                <a:gd name="connsiteX60" fmla="*/ 172463 w 609549"/>
                <a:gd name="connsiteY60" fmla="*/ 224611 h 586216"/>
                <a:gd name="connsiteX61" fmla="*/ 170130 w 609549"/>
                <a:gd name="connsiteY61" fmla="*/ 226560 h 586216"/>
                <a:gd name="connsiteX62" fmla="*/ 162274 w 609549"/>
                <a:gd name="connsiteY62" fmla="*/ 229936 h 586216"/>
                <a:gd name="connsiteX63" fmla="*/ 158702 w 609549"/>
                <a:gd name="connsiteY63" fmla="*/ 230269 h 586216"/>
                <a:gd name="connsiteX64" fmla="*/ 144942 w 609549"/>
                <a:gd name="connsiteY64" fmla="*/ 224611 h 586216"/>
                <a:gd name="connsiteX65" fmla="*/ 137609 w 609549"/>
                <a:gd name="connsiteY65" fmla="*/ 217288 h 586216"/>
                <a:gd name="connsiteX66" fmla="*/ 69804 w 609549"/>
                <a:gd name="connsiteY66" fmla="*/ 149578 h 586216"/>
                <a:gd name="connsiteX67" fmla="*/ 62519 w 609549"/>
                <a:gd name="connsiteY67" fmla="*/ 142255 h 586216"/>
                <a:gd name="connsiteX68" fmla="*/ 62519 w 609549"/>
                <a:gd name="connsiteY68" fmla="*/ 114819 h 586216"/>
                <a:gd name="connsiteX69" fmla="*/ 144942 w 609549"/>
                <a:gd name="connsiteY69" fmla="*/ 32464 h 586216"/>
                <a:gd name="connsiteX70" fmla="*/ 158702 w 609549"/>
                <a:gd name="connsiteY70" fmla="*/ 26758 h 586216"/>
                <a:gd name="connsiteX71" fmla="*/ 254809 w 609549"/>
                <a:gd name="connsiteY71" fmla="*/ 6542 h 586216"/>
                <a:gd name="connsiteX72" fmla="*/ 321015 w 609549"/>
                <a:gd name="connsiteY72" fmla="*/ 29913 h 586216"/>
                <a:gd name="connsiteX73" fmla="*/ 260017 w 609549"/>
                <a:gd name="connsiteY73" fmla="*/ 97465 h 586216"/>
                <a:gd name="connsiteX74" fmla="*/ 193067 w 609549"/>
                <a:gd name="connsiteY74" fmla="*/ 30626 h 586216"/>
                <a:gd name="connsiteX75" fmla="*/ 254809 w 609549"/>
                <a:gd name="connsiteY75" fmla="*/ 6542 h 586216"/>
                <a:gd name="connsiteX76" fmla="*/ 503105 w 609549"/>
                <a:gd name="connsiteY76" fmla="*/ 953 h 586216"/>
                <a:gd name="connsiteX77" fmla="*/ 538560 w 609549"/>
                <a:gd name="connsiteY77" fmla="*/ 10911 h 586216"/>
                <a:gd name="connsiteX78" fmla="*/ 542083 w 609549"/>
                <a:gd name="connsiteY78" fmla="*/ 30073 h 586216"/>
                <a:gd name="connsiteX79" fmla="*/ 465709 w 609549"/>
                <a:gd name="connsiteY79" fmla="*/ 106341 h 586216"/>
                <a:gd name="connsiteX80" fmla="*/ 465709 w 609549"/>
                <a:gd name="connsiteY80" fmla="*/ 139911 h 586216"/>
                <a:gd name="connsiteX81" fmla="*/ 542131 w 609549"/>
                <a:gd name="connsiteY81" fmla="*/ 216227 h 586216"/>
                <a:gd name="connsiteX82" fmla="*/ 538655 w 609549"/>
                <a:gd name="connsiteY82" fmla="*/ 235246 h 586216"/>
                <a:gd name="connsiteX83" fmla="*/ 442187 w 609549"/>
                <a:gd name="connsiteY83" fmla="*/ 237528 h 586216"/>
                <a:gd name="connsiteX84" fmla="*/ 399238 w 609549"/>
                <a:gd name="connsiteY84" fmla="*/ 280370 h 586216"/>
                <a:gd name="connsiteX85" fmla="*/ 328482 w 609549"/>
                <a:gd name="connsiteY85" fmla="*/ 209712 h 586216"/>
                <a:gd name="connsiteX86" fmla="*/ 372240 w 609549"/>
                <a:gd name="connsiteY86" fmla="*/ 166015 h 586216"/>
                <a:gd name="connsiteX87" fmla="*/ 400571 w 609549"/>
                <a:gd name="connsiteY87" fmla="*/ 36064 h 586216"/>
                <a:gd name="connsiteX88" fmla="*/ 503105 w 609549"/>
                <a:gd name="connsiteY88" fmla="*/ 953 h 586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609549" h="586216">
                  <a:moveTo>
                    <a:pt x="61288" y="383285"/>
                  </a:moveTo>
                  <a:cubicBezTo>
                    <a:pt x="64829" y="383106"/>
                    <a:pt x="68448" y="384367"/>
                    <a:pt x="71162" y="387101"/>
                  </a:cubicBezTo>
                  <a:lnTo>
                    <a:pt x="120018" y="435892"/>
                  </a:lnTo>
                  <a:cubicBezTo>
                    <a:pt x="125113" y="440933"/>
                    <a:pt x="125113" y="449160"/>
                    <a:pt x="120018" y="454200"/>
                  </a:cubicBezTo>
                  <a:lnTo>
                    <a:pt x="56639" y="517543"/>
                  </a:lnTo>
                  <a:cubicBezTo>
                    <a:pt x="50211" y="523963"/>
                    <a:pt x="39211" y="522013"/>
                    <a:pt x="35592" y="513644"/>
                  </a:cubicBezTo>
                  <a:cubicBezTo>
                    <a:pt x="17783" y="472794"/>
                    <a:pt x="23211" y="424288"/>
                    <a:pt x="51877" y="388099"/>
                  </a:cubicBezTo>
                  <a:cubicBezTo>
                    <a:pt x="54282" y="385079"/>
                    <a:pt x="57746" y="383463"/>
                    <a:pt x="61288" y="383285"/>
                  </a:cubicBezTo>
                  <a:close/>
                  <a:moveTo>
                    <a:pt x="235245" y="302810"/>
                  </a:moveTo>
                  <a:lnTo>
                    <a:pt x="306042" y="373466"/>
                  </a:lnTo>
                  <a:lnTo>
                    <a:pt x="258717" y="420680"/>
                  </a:lnTo>
                  <a:cubicBezTo>
                    <a:pt x="274667" y="464329"/>
                    <a:pt x="265192" y="515300"/>
                    <a:pt x="230246" y="550152"/>
                  </a:cubicBezTo>
                  <a:cubicBezTo>
                    <a:pt x="192919" y="587430"/>
                    <a:pt x="137644" y="595798"/>
                    <a:pt x="92223" y="575305"/>
                  </a:cubicBezTo>
                  <a:cubicBezTo>
                    <a:pt x="84701" y="571882"/>
                    <a:pt x="82892" y="561992"/>
                    <a:pt x="88748" y="556143"/>
                  </a:cubicBezTo>
                  <a:lnTo>
                    <a:pt x="165115" y="479877"/>
                  </a:lnTo>
                  <a:cubicBezTo>
                    <a:pt x="174399" y="470605"/>
                    <a:pt x="174399" y="455580"/>
                    <a:pt x="165115" y="446308"/>
                  </a:cubicBezTo>
                  <a:lnTo>
                    <a:pt x="88700" y="369995"/>
                  </a:lnTo>
                  <a:cubicBezTo>
                    <a:pt x="82844" y="364194"/>
                    <a:pt x="84653" y="354399"/>
                    <a:pt x="92128" y="350976"/>
                  </a:cubicBezTo>
                  <a:cubicBezTo>
                    <a:pt x="122789" y="337092"/>
                    <a:pt x="157973" y="336379"/>
                    <a:pt x="189111" y="348884"/>
                  </a:cubicBezTo>
                  <a:close/>
                  <a:moveTo>
                    <a:pt x="257958" y="161679"/>
                  </a:moveTo>
                  <a:lnTo>
                    <a:pt x="317251" y="220879"/>
                  </a:lnTo>
                  <a:lnTo>
                    <a:pt x="388070" y="291586"/>
                  </a:lnTo>
                  <a:lnTo>
                    <a:pt x="604906" y="508130"/>
                  </a:lnTo>
                  <a:cubicBezTo>
                    <a:pt x="611097" y="514311"/>
                    <a:pt x="611097" y="524344"/>
                    <a:pt x="604906" y="530526"/>
                  </a:cubicBezTo>
                  <a:lnTo>
                    <a:pt x="556567" y="578789"/>
                  </a:lnTo>
                  <a:cubicBezTo>
                    <a:pt x="553471" y="581880"/>
                    <a:pt x="549423" y="583449"/>
                    <a:pt x="545327" y="583449"/>
                  </a:cubicBezTo>
                  <a:cubicBezTo>
                    <a:pt x="541279" y="583449"/>
                    <a:pt x="537231" y="581880"/>
                    <a:pt x="534135" y="578789"/>
                  </a:cubicBezTo>
                  <a:lnTo>
                    <a:pt x="317251" y="362293"/>
                  </a:lnTo>
                  <a:lnTo>
                    <a:pt x="246481" y="291586"/>
                  </a:lnTo>
                  <a:lnTo>
                    <a:pt x="187140" y="232339"/>
                  </a:lnTo>
                  <a:close/>
                  <a:moveTo>
                    <a:pt x="58606" y="160814"/>
                  </a:moveTo>
                  <a:lnTo>
                    <a:pt x="126401" y="228498"/>
                  </a:lnTo>
                  <a:lnTo>
                    <a:pt x="111975" y="242899"/>
                  </a:lnTo>
                  <a:lnTo>
                    <a:pt x="119307" y="250219"/>
                  </a:lnTo>
                  <a:cubicBezTo>
                    <a:pt x="126877" y="257824"/>
                    <a:pt x="126877" y="270087"/>
                    <a:pt x="119307" y="277692"/>
                  </a:cubicBezTo>
                  <a:lnTo>
                    <a:pt x="115641" y="281352"/>
                  </a:lnTo>
                  <a:cubicBezTo>
                    <a:pt x="108024" y="288909"/>
                    <a:pt x="95741" y="288909"/>
                    <a:pt x="88123" y="281352"/>
                  </a:cubicBezTo>
                  <a:lnTo>
                    <a:pt x="5712" y="199029"/>
                  </a:lnTo>
                  <a:cubicBezTo>
                    <a:pt x="-1905" y="191424"/>
                    <a:pt x="-1905" y="179161"/>
                    <a:pt x="5712" y="171604"/>
                  </a:cubicBezTo>
                  <a:lnTo>
                    <a:pt x="9378" y="167944"/>
                  </a:lnTo>
                  <a:cubicBezTo>
                    <a:pt x="16948" y="160339"/>
                    <a:pt x="29231" y="160339"/>
                    <a:pt x="36849" y="167944"/>
                  </a:cubicBezTo>
                  <a:lnTo>
                    <a:pt x="44180" y="175264"/>
                  </a:lnTo>
                  <a:close/>
                  <a:moveTo>
                    <a:pt x="585775" y="66370"/>
                  </a:moveTo>
                  <a:cubicBezTo>
                    <a:pt x="589775" y="67101"/>
                    <a:pt x="593430" y="69680"/>
                    <a:pt x="595263" y="73839"/>
                  </a:cubicBezTo>
                  <a:cubicBezTo>
                    <a:pt x="613072" y="114675"/>
                    <a:pt x="607644" y="163212"/>
                    <a:pt x="578978" y="199341"/>
                  </a:cubicBezTo>
                  <a:cubicBezTo>
                    <a:pt x="574168" y="205379"/>
                    <a:pt x="565121" y="205854"/>
                    <a:pt x="559693" y="200387"/>
                  </a:cubicBezTo>
                  <a:lnTo>
                    <a:pt x="510789" y="151612"/>
                  </a:lnTo>
                  <a:cubicBezTo>
                    <a:pt x="505742" y="146526"/>
                    <a:pt x="505742" y="138349"/>
                    <a:pt x="510789" y="133262"/>
                  </a:cubicBezTo>
                  <a:lnTo>
                    <a:pt x="574216" y="69988"/>
                  </a:lnTo>
                  <a:cubicBezTo>
                    <a:pt x="577430" y="66756"/>
                    <a:pt x="581775" y="65639"/>
                    <a:pt x="585775" y="66370"/>
                  </a:cubicBezTo>
                  <a:close/>
                  <a:moveTo>
                    <a:pt x="158702" y="26758"/>
                  </a:moveTo>
                  <a:cubicBezTo>
                    <a:pt x="163655" y="26758"/>
                    <a:pt x="168654" y="28660"/>
                    <a:pt x="172463" y="32464"/>
                  </a:cubicBezTo>
                  <a:lnTo>
                    <a:pt x="179701" y="39691"/>
                  </a:lnTo>
                  <a:lnTo>
                    <a:pt x="246935" y="106831"/>
                  </a:lnTo>
                  <a:lnTo>
                    <a:pt x="254886" y="114819"/>
                  </a:lnTo>
                  <a:cubicBezTo>
                    <a:pt x="261457" y="121334"/>
                    <a:pt x="262362" y="131414"/>
                    <a:pt x="257600" y="138879"/>
                  </a:cubicBezTo>
                  <a:cubicBezTo>
                    <a:pt x="256839" y="140068"/>
                    <a:pt x="255934" y="141209"/>
                    <a:pt x="254886" y="142255"/>
                  </a:cubicBezTo>
                  <a:lnTo>
                    <a:pt x="252315" y="144823"/>
                  </a:lnTo>
                  <a:lnTo>
                    <a:pt x="246696" y="150434"/>
                  </a:lnTo>
                  <a:lnTo>
                    <a:pt x="175892" y="221140"/>
                  </a:lnTo>
                  <a:lnTo>
                    <a:pt x="172463" y="224611"/>
                  </a:lnTo>
                  <a:cubicBezTo>
                    <a:pt x="171702" y="225324"/>
                    <a:pt x="170940" y="225990"/>
                    <a:pt x="170130" y="226560"/>
                  </a:cubicBezTo>
                  <a:cubicBezTo>
                    <a:pt x="167749" y="228319"/>
                    <a:pt x="165083" y="229413"/>
                    <a:pt x="162274" y="229936"/>
                  </a:cubicBezTo>
                  <a:cubicBezTo>
                    <a:pt x="161083" y="230174"/>
                    <a:pt x="159893" y="230269"/>
                    <a:pt x="158702" y="230269"/>
                  </a:cubicBezTo>
                  <a:cubicBezTo>
                    <a:pt x="153703" y="230269"/>
                    <a:pt x="148751" y="228367"/>
                    <a:pt x="144942" y="224611"/>
                  </a:cubicBezTo>
                  <a:lnTo>
                    <a:pt x="137609" y="217288"/>
                  </a:lnTo>
                  <a:lnTo>
                    <a:pt x="69804" y="149578"/>
                  </a:lnTo>
                  <a:lnTo>
                    <a:pt x="62519" y="142255"/>
                  </a:lnTo>
                  <a:cubicBezTo>
                    <a:pt x="54900" y="134647"/>
                    <a:pt x="54900" y="122380"/>
                    <a:pt x="62519" y="114819"/>
                  </a:cubicBezTo>
                  <a:lnTo>
                    <a:pt x="144942" y="32464"/>
                  </a:lnTo>
                  <a:cubicBezTo>
                    <a:pt x="148751" y="28660"/>
                    <a:pt x="153750" y="26758"/>
                    <a:pt x="158702" y="26758"/>
                  </a:cubicBezTo>
                  <a:close/>
                  <a:moveTo>
                    <a:pt x="254809" y="6542"/>
                  </a:moveTo>
                  <a:cubicBezTo>
                    <a:pt x="277279" y="4029"/>
                    <a:pt x="300492" y="9424"/>
                    <a:pt x="321015" y="29913"/>
                  </a:cubicBezTo>
                  <a:cubicBezTo>
                    <a:pt x="380347" y="89193"/>
                    <a:pt x="337205" y="46124"/>
                    <a:pt x="260017" y="97465"/>
                  </a:cubicBezTo>
                  <a:lnTo>
                    <a:pt x="193067" y="30626"/>
                  </a:lnTo>
                  <a:cubicBezTo>
                    <a:pt x="210614" y="19479"/>
                    <a:pt x="232340" y="9056"/>
                    <a:pt x="254809" y="6542"/>
                  </a:cubicBezTo>
                  <a:close/>
                  <a:moveTo>
                    <a:pt x="503105" y="953"/>
                  </a:moveTo>
                  <a:cubicBezTo>
                    <a:pt x="515252" y="2468"/>
                    <a:pt x="527216" y="5788"/>
                    <a:pt x="538560" y="10911"/>
                  </a:cubicBezTo>
                  <a:cubicBezTo>
                    <a:pt x="546131" y="14334"/>
                    <a:pt x="547940" y="24224"/>
                    <a:pt x="542083" y="30073"/>
                  </a:cubicBezTo>
                  <a:lnTo>
                    <a:pt x="465709" y="106341"/>
                  </a:lnTo>
                  <a:cubicBezTo>
                    <a:pt x="456424" y="115613"/>
                    <a:pt x="456424" y="130639"/>
                    <a:pt x="465709" y="139911"/>
                  </a:cubicBezTo>
                  <a:lnTo>
                    <a:pt x="542131" y="216227"/>
                  </a:lnTo>
                  <a:cubicBezTo>
                    <a:pt x="547940" y="222028"/>
                    <a:pt x="546178" y="231823"/>
                    <a:pt x="538655" y="235246"/>
                  </a:cubicBezTo>
                  <a:cubicBezTo>
                    <a:pt x="508181" y="249035"/>
                    <a:pt x="473184" y="249844"/>
                    <a:pt x="442187" y="237528"/>
                  </a:cubicBezTo>
                  <a:lnTo>
                    <a:pt x="399238" y="280370"/>
                  </a:lnTo>
                  <a:lnTo>
                    <a:pt x="328482" y="209712"/>
                  </a:lnTo>
                  <a:lnTo>
                    <a:pt x="372240" y="166015"/>
                  </a:lnTo>
                  <a:cubicBezTo>
                    <a:pt x="356051" y="122270"/>
                    <a:pt x="365527" y="71060"/>
                    <a:pt x="400571" y="36064"/>
                  </a:cubicBezTo>
                  <a:cubicBezTo>
                    <a:pt x="428569" y="8106"/>
                    <a:pt x="466664" y="-3592"/>
                    <a:pt x="503105" y="953"/>
                  </a:cubicBezTo>
                  <a:close/>
                </a:path>
              </a:pathLst>
            </a:custGeom>
            <a:solidFill>
              <a:srgbClr val="C8161D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576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d4b18ec-bfcc-4de0-8910-e68476965f6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220C9640-2ADA-4682-B92F-545FDDD4F1CD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20058" y="2250494"/>
            <a:ext cx="10697842" cy="2546658"/>
            <a:chOff x="720058" y="2250494"/>
            <a:chExt cx="10697842" cy="2546658"/>
          </a:xfrm>
        </p:grpSpPr>
        <p:sp>
          <p:nvSpPr>
            <p:cNvPr id="3" name="íṣļíḑe">
              <a:extLst>
                <a:ext uri="{FF2B5EF4-FFF2-40B4-BE49-F238E27FC236}">
                  <a16:creationId xmlns:a16="http://schemas.microsoft.com/office/drawing/2014/main" xmlns="" id="{907DB20E-302F-49C3-8A12-7116DCC606CB}"/>
                </a:ext>
              </a:extLst>
            </p:cNvPr>
            <p:cNvSpPr/>
            <p:nvPr/>
          </p:nvSpPr>
          <p:spPr bwMode="auto">
            <a:xfrm>
              <a:off x="720058" y="2250494"/>
              <a:ext cx="2776884" cy="467517"/>
            </a:xfrm>
            <a:prstGeom prst="homePlate">
              <a:avLst/>
            </a:prstGeom>
            <a:solidFill>
              <a:srgbClr val="C8161D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rgbClr val="FFFFFF"/>
                  </a:solidFill>
                  <a:latin typeface="Impact" panose="020B0806030902050204" pitchFamily="34" charset="0"/>
                </a:rPr>
                <a:t>2020</a:t>
              </a:r>
            </a:p>
          </p:txBody>
        </p:sp>
        <p:sp>
          <p:nvSpPr>
            <p:cNvPr id="4" name="išľiḓe">
              <a:extLst>
                <a:ext uri="{FF2B5EF4-FFF2-40B4-BE49-F238E27FC236}">
                  <a16:creationId xmlns:a16="http://schemas.microsoft.com/office/drawing/2014/main" xmlns="" id="{A5950F35-D717-4124-B4B0-CF0C8E7E6779}"/>
                </a:ext>
              </a:extLst>
            </p:cNvPr>
            <p:cNvSpPr/>
            <p:nvPr/>
          </p:nvSpPr>
          <p:spPr bwMode="auto">
            <a:xfrm>
              <a:off x="3360377" y="2250494"/>
              <a:ext cx="2776884" cy="467518"/>
            </a:xfrm>
            <a:prstGeom prst="chevron">
              <a:avLst/>
            </a:prstGeom>
            <a:solidFill>
              <a:srgbClr val="000000">
                <a:lumMod val="50000"/>
                <a:lumOff val="50000"/>
              </a:srgbClr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rgbClr val="FFFFFF"/>
                  </a:solidFill>
                  <a:latin typeface="Impact" panose="020B0806030902050204" pitchFamily="34" charset="0"/>
                </a:rPr>
                <a:t>2020</a:t>
              </a:r>
            </a:p>
          </p:txBody>
        </p:sp>
        <p:sp>
          <p:nvSpPr>
            <p:cNvPr id="5" name="işľîdè">
              <a:extLst>
                <a:ext uri="{FF2B5EF4-FFF2-40B4-BE49-F238E27FC236}">
                  <a16:creationId xmlns:a16="http://schemas.microsoft.com/office/drawing/2014/main" xmlns="" id="{570E92A2-9EAE-430E-9AA1-19DAC3CB60E2}"/>
                </a:ext>
              </a:extLst>
            </p:cNvPr>
            <p:cNvSpPr/>
            <p:nvPr/>
          </p:nvSpPr>
          <p:spPr bwMode="auto">
            <a:xfrm>
              <a:off x="6000696" y="2250494"/>
              <a:ext cx="2776884" cy="467517"/>
            </a:xfrm>
            <a:prstGeom prst="chevron">
              <a:avLst/>
            </a:prstGeom>
            <a:solidFill>
              <a:srgbClr val="C8161D"/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lvl="0" algn="ctr">
                <a:defRPr/>
              </a:pPr>
              <a:r>
                <a:rPr lang="en-US" altLang="zh-CN" sz="2400" kern="0" dirty="0">
                  <a:solidFill>
                    <a:srgbClr val="FFFFFF"/>
                  </a:solidFill>
                  <a:latin typeface="Impact" panose="020B0806030902050204" pitchFamily="34" charset="0"/>
                </a:rPr>
                <a:t>2020</a:t>
              </a:r>
            </a:p>
          </p:txBody>
        </p:sp>
        <p:sp>
          <p:nvSpPr>
            <p:cNvPr id="6" name="íS1îḍe">
              <a:extLst>
                <a:ext uri="{FF2B5EF4-FFF2-40B4-BE49-F238E27FC236}">
                  <a16:creationId xmlns:a16="http://schemas.microsoft.com/office/drawing/2014/main" xmlns="" id="{822AADE9-359A-4C06-97A8-8C2CC664F9DC}"/>
                </a:ext>
              </a:extLst>
            </p:cNvPr>
            <p:cNvSpPr/>
            <p:nvPr/>
          </p:nvSpPr>
          <p:spPr bwMode="auto">
            <a:xfrm>
              <a:off x="8641016" y="2250494"/>
              <a:ext cx="2776884" cy="467517"/>
            </a:xfrm>
            <a:prstGeom prst="chevron">
              <a:avLst/>
            </a:prstGeom>
            <a:solidFill>
              <a:srgbClr val="000000">
                <a:lumMod val="50000"/>
                <a:lumOff val="50000"/>
              </a:srgbClr>
            </a:solidFill>
            <a:ln w="19050">
              <a:noFill/>
              <a:round/>
              <a:headEnd/>
              <a:tailEnd/>
            </a:ln>
            <a:effectLst/>
          </p:spPr>
          <p:txBody>
            <a:bodyPr vert="horz" wrap="square" lIns="91440" tIns="45720" rIns="91440" bIns="45720" anchor="ctr" anchorCtr="1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</a:rPr>
                <a:t>2020</a:t>
              </a:r>
            </a:p>
          </p:txBody>
        </p:sp>
        <p:grpSp>
          <p:nvGrpSpPr>
            <p:cNvPr id="7" name="işľïďè">
              <a:extLst>
                <a:ext uri="{FF2B5EF4-FFF2-40B4-BE49-F238E27FC236}">
                  <a16:creationId xmlns:a16="http://schemas.microsoft.com/office/drawing/2014/main" xmlns="" id="{2F986DBC-3CD5-40FF-9E4E-22132B11523F}"/>
                </a:ext>
              </a:extLst>
            </p:cNvPr>
            <p:cNvGrpSpPr/>
            <p:nvPr/>
          </p:nvGrpSpPr>
          <p:grpSpPr>
            <a:xfrm>
              <a:off x="720058" y="2766357"/>
              <a:ext cx="2540942" cy="2030795"/>
              <a:chOff x="720058" y="2766357"/>
              <a:chExt cx="2446217" cy="2030795"/>
            </a:xfrm>
          </p:grpSpPr>
          <p:sp>
            <p:nvSpPr>
              <p:cNvPr id="23" name="íşľíḍè">
                <a:extLst>
                  <a:ext uri="{FF2B5EF4-FFF2-40B4-BE49-F238E27FC236}">
                    <a16:creationId xmlns:a16="http://schemas.microsoft.com/office/drawing/2014/main" xmlns="" id="{2BFC6B64-2ECA-4882-BBC3-876740779C46}"/>
                  </a:ext>
                </a:extLst>
              </p:cNvPr>
              <p:cNvSpPr/>
              <p:nvPr/>
            </p:nvSpPr>
            <p:spPr bwMode="auto">
              <a:xfrm>
                <a:off x="720058" y="2766357"/>
                <a:ext cx="2446217" cy="2030795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3175">
                <a:solidFill>
                  <a:srgbClr val="FFFFFF">
                    <a:lumMod val="85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24" name="iṥ1ide">
                <a:extLst>
                  <a:ext uri="{FF2B5EF4-FFF2-40B4-BE49-F238E27FC236}">
                    <a16:creationId xmlns:a16="http://schemas.microsoft.com/office/drawing/2014/main" xmlns="" id="{A0672EF8-854C-4A5E-B059-4E7CD3DF0AF7}"/>
                  </a:ext>
                </a:extLst>
              </p:cNvPr>
              <p:cNvGrpSpPr/>
              <p:nvPr/>
            </p:nvGrpSpPr>
            <p:grpSpPr>
              <a:xfrm>
                <a:off x="772615" y="3127374"/>
                <a:ext cx="2341103" cy="1308761"/>
                <a:chOff x="823489" y="3069000"/>
                <a:chExt cx="2303631" cy="1308761"/>
              </a:xfrm>
            </p:grpSpPr>
            <p:sp>
              <p:nvSpPr>
                <p:cNvPr id="25" name="íṧļïḑê">
                  <a:extLst>
                    <a:ext uri="{FF2B5EF4-FFF2-40B4-BE49-F238E27FC236}">
                      <a16:creationId xmlns:a16="http://schemas.microsoft.com/office/drawing/2014/main" xmlns="" id="{0E75429F-B56D-4AB7-85F0-FE5794211C4D}"/>
                    </a:ext>
                  </a:extLst>
                </p:cNvPr>
                <p:cNvSpPr txBox="1"/>
                <p:nvPr/>
              </p:nvSpPr>
              <p:spPr bwMode="auto">
                <a:xfrm>
                  <a:off x="823489" y="3069000"/>
                  <a:ext cx="2303631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标题文字添加</a:t>
                  </a:r>
                  <a:endPara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6" name="ïṥḻîdé">
                  <a:extLst>
                    <a:ext uri="{FF2B5EF4-FFF2-40B4-BE49-F238E27FC236}">
                      <a16:creationId xmlns:a16="http://schemas.microsoft.com/office/drawing/2014/main" xmlns="" id="{2BE65D7D-954F-459F-AF27-A90FCED0C605}"/>
                    </a:ext>
                  </a:extLst>
                </p:cNvPr>
                <p:cNvSpPr/>
                <p:nvPr/>
              </p:nvSpPr>
              <p:spPr bwMode="auto">
                <a:xfrm>
                  <a:off x="823489" y="3510806"/>
                  <a:ext cx="2303631" cy="8669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marR="0" lvl="0" indent="-171450" algn="l" defTabSz="914377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Copy paste fonts. Choose the only option to retain text.</a:t>
                  </a:r>
                </a:p>
                <a:p>
                  <a:pPr marL="171450" marR="0" lvl="0" indent="-171450" algn="l" defTabSz="914377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……</a:t>
                  </a:r>
                </a:p>
              </p:txBody>
            </p:sp>
          </p:grpSp>
        </p:grpSp>
        <p:grpSp>
          <p:nvGrpSpPr>
            <p:cNvPr id="8" name="is1ïḍê">
              <a:extLst>
                <a:ext uri="{FF2B5EF4-FFF2-40B4-BE49-F238E27FC236}">
                  <a16:creationId xmlns:a16="http://schemas.microsoft.com/office/drawing/2014/main" xmlns="" id="{CBEB8F45-3CA0-4ACD-831C-9440377F92F7}"/>
                </a:ext>
              </a:extLst>
            </p:cNvPr>
            <p:cNvGrpSpPr/>
            <p:nvPr/>
          </p:nvGrpSpPr>
          <p:grpSpPr>
            <a:xfrm>
              <a:off x="3360628" y="2766357"/>
              <a:ext cx="2540942" cy="2030795"/>
              <a:chOff x="720058" y="2766357"/>
              <a:chExt cx="2446217" cy="2030795"/>
            </a:xfrm>
          </p:grpSpPr>
          <p:sp>
            <p:nvSpPr>
              <p:cNvPr id="19" name="i$ḻíḑé">
                <a:extLst>
                  <a:ext uri="{FF2B5EF4-FFF2-40B4-BE49-F238E27FC236}">
                    <a16:creationId xmlns:a16="http://schemas.microsoft.com/office/drawing/2014/main" xmlns="" id="{083BBAE2-683B-4896-853C-EEA311BBD89E}"/>
                  </a:ext>
                </a:extLst>
              </p:cNvPr>
              <p:cNvSpPr/>
              <p:nvPr/>
            </p:nvSpPr>
            <p:spPr bwMode="auto">
              <a:xfrm>
                <a:off x="720058" y="2766357"/>
                <a:ext cx="2446217" cy="2030795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3175">
                <a:solidFill>
                  <a:srgbClr val="FFFFFF">
                    <a:lumMod val="85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20" name="iS1îḍê">
                <a:extLst>
                  <a:ext uri="{FF2B5EF4-FFF2-40B4-BE49-F238E27FC236}">
                    <a16:creationId xmlns:a16="http://schemas.microsoft.com/office/drawing/2014/main" xmlns="" id="{CCB6CB6E-4BB9-452B-A8A4-6BBD7DB99A04}"/>
                  </a:ext>
                </a:extLst>
              </p:cNvPr>
              <p:cNvGrpSpPr/>
              <p:nvPr/>
            </p:nvGrpSpPr>
            <p:grpSpPr>
              <a:xfrm>
                <a:off x="772615" y="3127374"/>
                <a:ext cx="2341103" cy="1308761"/>
                <a:chOff x="823489" y="3069000"/>
                <a:chExt cx="2303631" cy="1308761"/>
              </a:xfrm>
            </p:grpSpPr>
            <p:sp>
              <p:nvSpPr>
                <p:cNvPr id="21" name="iṣḻíde">
                  <a:extLst>
                    <a:ext uri="{FF2B5EF4-FFF2-40B4-BE49-F238E27FC236}">
                      <a16:creationId xmlns:a16="http://schemas.microsoft.com/office/drawing/2014/main" xmlns="" id="{C0B19929-464F-45D7-BDF6-328585A3D5F7}"/>
                    </a:ext>
                  </a:extLst>
                </p:cNvPr>
                <p:cNvSpPr txBox="1"/>
                <p:nvPr/>
              </p:nvSpPr>
              <p:spPr bwMode="auto">
                <a:xfrm>
                  <a:off x="823489" y="3069000"/>
                  <a:ext cx="2303631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标题文字添加</a:t>
                  </a:r>
                  <a:endPara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2" name="îṧ1îďé">
                  <a:extLst>
                    <a:ext uri="{FF2B5EF4-FFF2-40B4-BE49-F238E27FC236}">
                      <a16:creationId xmlns:a16="http://schemas.microsoft.com/office/drawing/2014/main" xmlns="" id="{3EAEDEED-838F-4791-A7ED-0E103811FE30}"/>
                    </a:ext>
                  </a:extLst>
                </p:cNvPr>
                <p:cNvSpPr/>
                <p:nvPr/>
              </p:nvSpPr>
              <p:spPr bwMode="auto">
                <a:xfrm>
                  <a:off x="823489" y="3510806"/>
                  <a:ext cx="2303631" cy="8669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marR="0" lvl="0" indent="-171450" algn="l" defTabSz="914377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Copy paste fonts. Choose the only option to retain text.</a:t>
                  </a:r>
                </a:p>
                <a:p>
                  <a:pPr marL="171450" marR="0" lvl="0" indent="-171450" algn="l" defTabSz="914377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……</a:t>
                  </a:r>
                </a:p>
              </p:txBody>
            </p:sp>
          </p:grpSp>
        </p:grpSp>
        <p:grpSp>
          <p:nvGrpSpPr>
            <p:cNvPr id="9" name="íśḻîḓe">
              <a:extLst>
                <a:ext uri="{FF2B5EF4-FFF2-40B4-BE49-F238E27FC236}">
                  <a16:creationId xmlns:a16="http://schemas.microsoft.com/office/drawing/2014/main" xmlns="" id="{C217F57B-4C75-426D-BA75-F45AFB40775A}"/>
                </a:ext>
              </a:extLst>
            </p:cNvPr>
            <p:cNvGrpSpPr/>
            <p:nvPr/>
          </p:nvGrpSpPr>
          <p:grpSpPr>
            <a:xfrm>
              <a:off x="6001198" y="2766357"/>
              <a:ext cx="2540942" cy="2030795"/>
              <a:chOff x="720058" y="2766357"/>
              <a:chExt cx="2446217" cy="2030795"/>
            </a:xfrm>
          </p:grpSpPr>
          <p:sp>
            <p:nvSpPr>
              <p:cNvPr id="15" name="ïṥľiḓê">
                <a:extLst>
                  <a:ext uri="{FF2B5EF4-FFF2-40B4-BE49-F238E27FC236}">
                    <a16:creationId xmlns:a16="http://schemas.microsoft.com/office/drawing/2014/main" xmlns="" id="{3F1EDEDA-8A9B-4941-BC5A-0AD907A56308}"/>
                  </a:ext>
                </a:extLst>
              </p:cNvPr>
              <p:cNvSpPr/>
              <p:nvPr/>
            </p:nvSpPr>
            <p:spPr bwMode="auto">
              <a:xfrm>
                <a:off x="720058" y="2766357"/>
                <a:ext cx="2446217" cy="2030795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3175">
                <a:solidFill>
                  <a:srgbClr val="FFFFFF">
                    <a:lumMod val="85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6" name="iS1îḍé">
                <a:extLst>
                  <a:ext uri="{FF2B5EF4-FFF2-40B4-BE49-F238E27FC236}">
                    <a16:creationId xmlns:a16="http://schemas.microsoft.com/office/drawing/2014/main" xmlns="" id="{67304716-0BCB-4957-B65A-070B91B5287E}"/>
                  </a:ext>
                </a:extLst>
              </p:cNvPr>
              <p:cNvGrpSpPr/>
              <p:nvPr/>
            </p:nvGrpSpPr>
            <p:grpSpPr>
              <a:xfrm>
                <a:off x="772615" y="3127374"/>
                <a:ext cx="2341103" cy="1308761"/>
                <a:chOff x="823489" y="3069000"/>
                <a:chExt cx="2303631" cy="1308761"/>
              </a:xfrm>
            </p:grpSpPr>
            <p:sp>
              <p:nvSpPr>
                <p:cNvPr id="17" name="îsľíḑé">
                  <a:extLst>
                    <a:ext uri="{FF2B5EF4-FFF2-40B4-BE49-F238E27FC236}">
                      <a16:creationId xmlns:a16="http://schemas.microsoft.com/office/drawing/2014/main" xmlns="" id="{4B3D9A95-8222-4477-B7B4-1D3CE722CFE1}"/>
                    </a:ext>
                  </a:extLst>
                </p:cNvPr>
                <p:cNvSpPr txBox="1"/>
                <p:nvPr/>
              </p:nvSpPr>
              <p:spPr bwMode="auto">
                <a:xfrm>
                  <a:off x="823489" y="3069000"/>
                  <a:ext cx="2303631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标题文字添加</a:t>
                  </a:r>
                  <a:endPara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8" name="íš1îḓè">
                  <a:extLst>
                    <a:ext uri="{FF2B5EF4-FFF2-40B4-BE49-F238E27FC236}">
                      <a16:creationId xmlns:a16="http://schemas.microsoft.com/office/drawing/2014/main" xmlns="" id="{130D582A-8108-4958-A5BD-57BCBA3FAFFC}"/>
                    </a:ext>
                  </a:extLst>
                </p:cNvPr>
                <p:cNvSpPr/>
                <p:nvPr/>
              </p:nvSpPr>
              <p:spPr bwMode="auto">
                <a:xfrm>
                  <a:off x="823489" y="3510806"/>
                  <a:ext cx="2303631" cy="8669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marR="0" lvl="0" indent="-171450" algn="l" defTabSz="914377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Copy paste fonts. Choose the only option to retain text.</a:t>
                  </a:r>
                </a:p>
                <a:p>
                  <a:pPr marL="171450" marR="0" lvl="0" indent="-171450" algn="l" defTabSz="914377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……</a:t>
                  </a:r>
                </a:p>
              </p:txBody>
            </p:sp>
          </p:grpSp>
        </p:grpSp>
        <p:grpSp>
          <p:nvGrpSpPr>
            <p:cNvPr id="10" name="ï$liḑê">
              <a:extLst>
                <a:ext uri="{FF2B5EF4-FFF2-40B4-BE49-F238E27FC236}">
                  <a16:creationId xmlns:a16="http://schemas.microsoft.com/office/drawing/2014/main" xmlns="" id="{C999FE14-2892-4C51-BD5C-03CFBB3B7B56}"/>
                </a:ext>
              </a:extLst>
            </p:cNvPr>
            <p:cNvGrpSpPr/>
            <p:nvPr/>
          </p:nvGrpSpPr>
          <p:grpSpPr>
            <a:xfrm>
              <a:off x="8641768" y="2766357"/>
              <a:ext cx="2540942" cy="2030795"/>
              <a:chOff x="720058" y="2766357"/>
              <a:chExt cx="2446217" cy="2030795"/>
            </a:xfrm>
          </p:grpSpPr>
          <p:sp>
            <p:nvSpPr>
              <p:cNvPr id="11" name="iSľïḍê">
                <a:extLst>
                  <a:ext uri="{FF2B5EF4-FFF2-40B4-BE49-F238E27FC236}">
                    <a16:creationId xmlns:a16="http://schemas.microsoft.com/office/drawing/2014/main" xmlns="" id="{5FB41204-C70A-443C-A03E-6526FDD77818}"/>
                  </a:ext>
                </a:extLst>
              </p:cNvPr>
              <p:cNvSpPr/>
              <p:nvPr/>
            </p:nvSpPr>
            <p:spPr bwMode="auto">
              <a:xfrm>
                <a:off x="720058" y="2766357"/>
                <a:ext cx="2446217" cy="2030795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3175">
                <a:solidFill>
                  <a:srgbClr val="FFFFFF">
                    <a:lumMod val="85000"/>
                  </a:srgb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anchor="ctr" anchorCtr="1" compatLnSpc="1">
                <a:prstTxWarp prst="textNoShape">
                  <a:avLst/>
                </a:prstTxWarp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12" name="ïṡḻíde">
                <a:extLst>
                  <a:ext uri="{FF2B5EF4-FFF2-40B4-BE49-F238E27FC236}">
                    <a16:creationId xmlns:a16="http://schemas.microsoft.com/office/drawing/2014/main" xmlns="" id="{E737D042-9893-4071-8846-E36A01FA3CB5}"/>
                  </a:ext>
                </a:extLst>
              </p:cNvPr>
              <p:cNvGrpSpPr/>
              <p:nvPr/>
            </p:nvGrpSpPr>
            <p:grpSpPr>
              <a:xfrm>
                <a:off x="772615" y="3127374"/>
                <a:ext cx="2341103" cy="1308761"/>
                <a:chOff x="823489" y="3069000"/>
                <a:chExt cx="2303631" cy="1308761"/>
              </a:xfrm>
            </p:grpSpPr>
            <p:sp>
              <p:nvSpPr>
                <p:cNvPr id="13" name="îşḷíḋê">
                  <a:extLst>
                    <a:ext uri="{FF2B5EF4-FFF2-40B4-BE49-F238E27FC236}">
                      <a16:creationId xmlns:a16="http://schemas.microsoft.com/office/drawing/2014/main" xmlns="" id="{FDD5A495-1823-49C7-9926-5CE174F2D6D5}"/>
                    </a:ext>
                  </a:extLst>
                </p:cNvPr>
                <p:cNvSpPr txBox="1"/>
                <p:nvPr/>
              </p:nvSpPr>
              <p:spPr bwMode="auto">
                <a:xfrm>
                  <a:off x="823489" y="3069000"/>
                  <a:ext cx="2303631" cy="4418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b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CN" altLang="en-US" sz="20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标题文字添加</a:t>
                  </a:r>
                  <a:endParaRPr kumimoji="0" lang="en-US" altLang="zh-CN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14" name="ïṡļíḓè">
                  <a:extLst>
                    <a:ext uri="{FF2B5EF4-FFF2-40B4-BE49-F238E27FC236}">
                      <a16:creationId xmlns:a16="http://schemas.microsoft.com/office/drawing/2014/main" xmlns="" id="{245C43A1-997D-4740-97CF-73D608093EA4}"/>
                    </a:ext>
                  </a:extLst>
                </p:cNvPr>
                <p:cNvSpPr/>
                <p:nvPr/>
              </p:nvSpPr>
              <p:spPr bwMode="auto">
                <a:xfrm>
                  <a:off x="823489" y="3510806"/>
                  <a:ext cx="2303631" cy="8669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18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377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566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754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5943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131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320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509" algn="l" defTabSz="914377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171450" marR="0" lvl="0" indent="-171450" algn="l" defTabSz="914377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Copy paste fonts. Choose the only option to retain text.</a:t>
                  </a:r>
                </a:p>
                <a:p>
                  <a:pPr marL="171450" marR="0" lvl="0" indent="-171450" algn="l" defTabSz="914377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US" altLang="zh-CN" sz="11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……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466557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eb6ce8d4-d194-4584-80cd-48ea3741a58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49797D50-6DAE-464E-89EF-88ECD9B58481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669925" y="2268402"/>
            <a:ext cx="10850563" cy="3178855"/>
            <a:chOff x="669925" y="2268402"/>
            <a:chExt cx="10850563" cy="3178855"/>
          </a:xfrm>
        </p:grpSpPr>
        <p:sp>
          <p:nvSpPr>
            <p:cNvPr id="3" name="îSľîḓè">
              <a:extLst>
                <a:ext uri="{FF2B5EF4-FFF2-40B4-BE49-F238E27FC236}">
                  <a16:creationId xmlns:a16="http://schemas.microsoft.com/office/drawing/2014/main" xmlns="" id="{B1F3B031-EEE7-4845-9260-A1EDE7A199E2}"/>
                </a:ext>
              </a:extLst>
            </p:cNvPr>
            <p:cNvSpPr/>
            <p:nvPr/>
          </p:nvSpPr>
          <p:spPr bwMode="auto">
            <a:xfrm>
              <a:off x="669925" y="2268402"/>
              <a:ext cx="10850563" cy="1009956"/>
            </a:xfrm>
            <a:prstGeom prst="homePlate">
              <a:avLst/>
            </a:prstGeom>
            <a:solidFill>
              <a:srgbClr val="FFFFFF">
                <a:lumMod val="85000"/>
              </a:srgbClr>
            </a:solidFill>
            <a:ln w="19050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4" name="îṡ1íďê">
              <a:extLst>
                <a:ext uri="{FF2B5EF4-FFF2-40B4-BE49-F238E27FC236}">
                  <a16:creationId xmlns:a16="http://schemas.microsoft.com/office/drawing/2014/main" xmlns="" id="{3B60C33E-C76A-4AF0-BC0B-0D164B1BA1F7}"/>
                </a:ext>
              </a:extLst>
            </p:cNvPr>
            <p:cNvGrpSpPr/>
            <p:nvPr/>
          </p:nvGrpSpPr>
          <p:grpSpPr>
            <a:xfrm>
              <a:off x="1540209" y="2602588"/>
              <a:ext cx="949536" cy="949536"/>
              <a:chOff x="3181757" y="2258239"/>
              <a:chExt cx="475436" cy="475436"/>
            </a:xfrm>
            <a:effectLst/>
          </p:grpSpPr>
          <p:sp>
            <p:nvSpPr>
              <p:cNvPr id="51" name="ïṩļîďê">
                <a:extLst>
                  <a:ext uri="{FF2B5EF4-FFF2-40B4-BE49-F238E27FC236}">
                    <a16:creationId xmlns:a16="http://schemas.microsoft.com/office/drawing/2014/main" xmlns="" id="{B740F268-1D30-44CB-89BA-7FE0941CF0C7}"/>
                  </a:ext>
                </a:extLst>
              </p:cNvPr>
              <p:cNvSpPr/>
              <p:nvPr/>
            </p:nvSpPr>
            <p:spPr bwMode="auto">
              <a:xfrm>
                <a:off x="3181757" y="2258239"/>
                <a:ext cx="475436" cy="475436"/>
              </a:xfrm>
              <a:prstGeom prst="ellipse">
                <a:avLst/>
              </a:prstGeom>
              <a:solidFill>
                <a:srgbClr val="C8161D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52" name="išļiḓe">
                <a:extLst>
                  <a:ext uri="{FF2B5EF4-FFF2-40B4-BE49-F238E27FC236}">
                    <a16:creationId xmlns:a16="http://schemas.microsoft.com/office/drawing/2014/main" xmlns="" id="{EC3EDA40-DE23-452D-BB56-D402F128DCED}"/>
                  </a:ext>
                </a:extLst>
              </p:cNvPr>
              <p:cNvGrpSpPr/>
              <p:nvPr/>
            </p:nvGrpSpPr>
            <p:grpSpPr>
              <a:xfrm>
                <a:off x="3276095" y="2324131"/>
                <a:ext cx="286761" cy="343619"/>
                <a:chOff x="3735388" y="3473450"/>
                <a:chExt cx="184150" cy="220663"/>
              </a:xfrm>
              <a:solidFill>
                <a:srgbClr val="FFFFFF"/>
              </a:solidFill>
            </p:grpSpPr>
            <p:sp>
              <p:nvSpPr>
                <p:cNvPr id="53" name="îšļíḋê">
                  <a:extLst>
                    <a:ext uri="{FF2B5EF4-FFF2-40B4-BE49-F238E27FC236}">
                      <a16:creationId xmlns:a16="http://schemas.microsoft.com/office/drawing/2014/main" xmlns="" id="{66FEA610-F080-44DE-8B65-01E0E5E80D75}"/>
                    </a:ext>
                  </a:extLst>
                </p:cNvPr>
                <p:cNvSpPr/>
                <p:nvPr/>
              </p:nvSpPr>
              <p:spPr bwMode="auto">
                <a:xfrm>
                  <a:off x="3773488" y="3473450"/>
                  <a:ext cx="104775" cy="104775"/>
                </a:xfrm>
                <a:custGeom>
                  <a:avLst/>
                  <a:gdLst/>
                  <a:ahLst/>
                  <a:cxnLst>
                    <a:cxn ang="0">
                      <a:pos x="21" y="41"/>
                    </a:cxn>
                    <a:cxn ang="0">
                      <a:pos x="41" y="21"/>
                    </a:cxn>
                    <a:cxn ang="0">
                      <a:pos x="21" y="0"/>
                    </a:cxn>
                    <a:cxn ang="0">
                      <a:pos x="0" y="21"/>
                    </a:cxn>
                    <a:cxn ang="0">
                      <a:pos x="21" y="41"/>
                    </a:cxn>
                    <a:cxn ang="0">
                      <a:pos x="21" y="6"/>
                    </a:cxn>
                    <a:cxn ang="0">
                      <a:pos x="36" y="21"/>
                    </a:cxn>
                    <a:cxn ang="0">
                      <a:pos x="21" y="36"/>
                    </a:cxn>
                    <a:cxn ang="0">
                      <a:pos x="6" y="21"/>
                    </a:cxn>
                    <a:cxn ang="0">
                      <a:pos x="21" y="6"/>
                    </a:cxn>
                  </a:cxnLst>
                  <a:rect l="0" t="0" r="r" b="b"/>
                  <a:pathLst>
                    <a:path w="41" h="41">
                      <a:moveTo>
                        <a:pt x="21" y="41"/>
                      </a:moveTo>
                      <a:cubicBezTo>
                        <a:pt x="32" y="41"/>
                        <a:pt x="41" y="32"/>
                        <a:pt x="41" y="21"/>
                      </a:cubicBezTo>
                      <a:cubicBezTo>
                        <a:pt x="41" y="9"/>
                        <a:pt x="32" y="0"/>
                        <a:pt x="21" y="0"/>
                      </a:cubicBezTo>
                      <a:cubicBezTo>
                        <a:pt x="10" y="0"/>
                        <a:pt x="0" y="9"/>
                        <a:pt x="0" y="21"/>
                      </a:cubicBezTo>
                      <a:cubicBezTo>
                        <a:pt x="0" y="32"/>
                        <a:pt x="10" y="41"/>
                        <a:pt x="21" y="41"/>
                      </a:cubicBezTo>
                      <a:close/>
                      <a:moveTo>
                        <a:pt x="21" y="6"/>
                      </a:moveTo>
                      <a:cubicBezTo>
                        <a:pt x="29" y="6"/>
                        <a:pt x="36" y="12"/>
                        <a:pt x="36" y="21"/>
                      </a:cubicBezTo>
                      <a:cubicBezTo>
                        <a:pt x="36" y="29"/>
                        <a:pt x="29" y="36"/>
                        <a:pt x="21" y="36"/>
                      </a:cubicBezTo>
                      <a:cubicBezTo>
                        <a:pt x="12" y="36"/>
                        <a:pt x="6" y="29"/>
                        <a:pt x="6" y="21"/>
                      </a:cubicBezTo>
                      <a:cubicBezTo>
                        <a:pt x="6" y="12"/>
                        <a:pt x="12" y="6"/>
                        <a:pt x="21" y="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4" name="ïś1ïdé">
                  <a:extLst>
                    <a:ext uri="{FF2B5EF4-FFF2-40B4-BE49-F238E27FC236}">
                      <a16:creationId xmlns:a16="http://schemas.microsoft.com/office/drawing/2014/main" xmlns="" id="{6167C001-CA7C-422B-A305-944EC5419F73}"/>
                    </a:ext>
                  </a:extLst>
                </p:cNvPr>
                <p:cNvSpPr/>
                <p:nvPr/>
              </p:nvSpPr>
              <p:spPr bwMode="auto">
                <a:xfrm>
                  <a:off x="3735388" y="3586163"/>
                  <a:ext cx="184150" cy="107950"/>
                </a:xfrm>
                <a:custGeom>
                  <a:avLst/>
                  <a:gdLst/>
                  <a:ahLst/>
                  <a:cxnLst>
                    <a:cxn ang="0">
                      <a:pos x="71" y="19"/>
                    </a:cxn>
                    <a:cxn ang="0">
                      <a:pos x="48" y="0"/>
                    </a:cxn>
                    <a:cxn ang="0">
                      <a:pos x="45" y="1"/>
                    </a:cxn>
                    <a:cxn ang="0">
                      <a:pos x="36" y="12"/>
                    </a:cxn>
                    <a:cxn ang="0">
                      <a:pos x="27" y="1"/>
                    </a:cxn>
                    <a:cxn ang="0">
                      <a:pos x="24" y="0"/>
                    </a:cxn>
                    <a:cxn ang="0">
                      <a:pos x="0" y="19"/>
                    </a:cxn>
                    <a:cxn ang="0">
                      <a:pos x="0" y="21"/>
                    </a:cxn>
                    <a:cxn ang="0">
                      <a:pos x="36" y="42"/>
                    </a:cxn>
                    <a:cxn ang="0">
                      <a:pos x="71" y="21"/>
                    </a:cxn>
                    <a:cxn ang="0">
                      <a:pos x="71" y="19"/>
                    </a:cxn>
                    <a:cxn ang="0">
                      <a:pos x="49" y="6"/>
                    </a:cxn>
                    <a:cxn ang="0">
                      <a:pos x="53" y="8"/>
                    </a:cxn>
                    <a:cxn ang="0">
                      <a:pos x="44" y="20"/>
                    </a:cxn>
                    <a:cxn ang="0">
                      <a:pos x="42" y="18"/>
                    </a:cxn>
                    <a:cxn ang="0">
                      <a:pos x="39" y="16"/>
                    </a:cxn>
                    <a:cxn ang="0">
                      <a:pos x="49" y="6"/>
                    </a:cxn>
                    <a:cxn ang="0">
                      <a:pos x="32" y="16"/>
                    </a:cxn>
                    <a:cxn ang="0">
                      <a:pos x="29" y="18"/>
                    </a:cxn>
                    <a:cxn ang="0">
                      <a:pos x="28" y="20"/>
                    </a:cxn>
                    <a:cxn ang="0">
                      <a:pos x="19" y="8"/>
                    </a:cxn>
                    <a:cxn ang="0">
                      <a:pos x="23" y="6"/>
                    </a:cxn>
                    <a:cxn ang="0">
                      <a:pos x="32" y="16"/>
                    </a:cxn>
                    <a:cxn ang="0">
                      <a:pos x="38" y="36"/>
                    </a:cxn>
                    <a:cxn ang="0">
                      <a:pos x="38" y="24"/>
                    </a:cxn>
                    <a:cxn ang="0">
                      <a:pos x="36" y="23"/>
                    </a:cxn>
                    <a:cxn ang="0">
                      <a:pos x="34" y="24"/>
                    </a:cxn>
                    <a:cxn ang="0">
                      <a:pos x="34" y="36"/>
                    </a:cxn>
                    <a:cxn ang="0">
                      <a:pos x="6" y="20"/>
                    </a:cxn>
                    <a:cxn ang="0">
                      <a:pos x="16" y="10"/>
                    </a:cxn>
                    <a:cxn ang="0">
                      <a:pos x="27" y="23"/>
                    </a:cxn>
                    <a:cxn ang="0">
                      <a:pos x="29" y="23"/>
                    </a:cxn>
                    <a:cxn ang="0">
                      <a:pos x="32" y="21"/>
                    </a:cxn>
                    <a:cxn ang="0">
                      <a:pos x="36" y="18"/>
                    </a:cxn>
                    <a:cxn ang="0">
                      <a:pos x="40" y="21"/>
                    </a:cxn>
                    <a:cxn ang="0">
                      <a:pos x="43" y="23"/>
                    </a:cxn>
                    <a:cxn ang="0">
                      <a:pos x="44" y="24"/>
                    </a:cxn>
                    <a:cxn ang="0">
                      <a:pos x="45" y="23"/>
                    </a:cxn>
                    <a:cxn ang="0">
                      <a:pos x="56" y="10"/>
                    </a:cxn>
                    <a:cxn ang="0">
                      <a:pos x="66" y="20"/>
                    </a:cxn>
                    <a:cxn ang="0">
                      <a:pos x="38" y="36"/>
                    </a:cxn>
                  </a:cxnLst>
                  <a:rect l="0" t="0" r="r" b="b"/>
                  <a:pathLst>
                    <a:path w="72" h="42">
                      <a:moveTo>
                        <a:pt x="71" y="19"/>
                      </a:moveTo>
                      <a:cubicBezTo>
                        <a:pt x="66" y="10"/>
                        <a:pt x="58" y="3"/>
                        <a:pt x="48" y="0"/>
                      </a:cubicBezTo>
                      <a:cubicBezTo>
                        <a:pt x="47" y="0"/>
                        <a:pt x="46" y="0"/>
                        <a:pt x="45" y="1"/>
                      </a:cubicBezTo>
                      <a:cubicBezTo>
                        <a:pt x="43" y="6"/>
                        <a:pt x="40" y="9"/>
                        <a:pt x="36" y="12"/>
                      </a:cubicBezTo>
                      <a:cubicBezTo>
                        <a:pt x="32" y="9"/>
                        <a:pt x="29" y="6"/>
                        <a:pt x="27" y="1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14" y="3"/>
                        <a:pt x="6" y="10"/>
                        <a:pt x="0" y="19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8" y="34"/>
                        <a:pt x="21" y="42"/>
                        <a:pt x="36" y="42"/>
                      </a:cubicBezTo>
                      <a:cubicBezTo>
                        <a:pt x="50" y="42"/>
                        <a:pt x="64" y="34"/>
                        <a:pt x="71" y="21"/>
                      </a:cubicBezTo>
                      <a:cubicBezTo>
                        <a:pt x="72" y="20"/>
                        <a:pt x="72" y="19"/>
                        <a:pt x="71" y="19"/>
                      </a:cubicBezTo>
                      <a:close/>
                      <a:moveTo>
                        <a:pt x="49" y="6"/>
                      </a:moveTo>
                      <a:cubicBezTo>
                        <a:pt x="50" y="6"/>
                        <a:pt x="52" y="7"/>
                        <a:pt x="53" y="8"/>
                      </a:cubicBezTo>
                      <a:cubicBezTo>
                        <a:pt x="51" y="12"/>
                        <a:pt x="48" y="16"/>
                        <a:pt x="44" y="20"/>
                      </a:cubicBezTo>
                      <a:cubicBezTo>
                        <a:pt x="43" y="19"/>
                        <a:pt x="43" y="19"/>
                        <a:pt x="42" y="18"/>
                      </a:cubicBezTo>
                      <a:cubicBezTo>
                        <a:pt x="41" y="18"/>
                        <a:pt x="40" y="17"/>
                        <a:pt x="39" y="16"/>
                      </a:cubicBezTo>
                      <a:cubicBezTo>
                        <a:pt x="43" y="13"/>
                        <a:pt x="46" y="10"/>
                        <a:pt x="49" y="6"/>
                      </a:cubicBezTo>
                      <a:close/>
                      <a:moveTo>
                        <a:pt x="32" y="16"/>
                      </a:moveTo>
                      <a:cubicBezTo>
                        <a:pt x="31" y="17"/>
                        <a:pt x="30" y="18"/>
                        <a:pt x="29" y="18"/>
                      </a:cubicBezTo>
                      <a:cubicBezTo>
                        <a:pt x="29" y="19"/>
                        <a:pt x="28" y="19"/>
                        <a:pt x="28" y="20"/>
                      </a:cubicBezTo>
                      <a:cubicBezTo>
                        <a:pt x="24" y="16"/>
                        <a:pt x="21" y="12"/>
                        <a:pt x="19" y="8"/>
                      </a:cubicBezTo>
                      <a:cubicBezTo>
                        <a:pt x="20" y="7"/>
                        <a:pt x="22" y="6"/>
                        <a:pt x="23" y="6"/>
                      </a:cubicBezTo>
                      <a:cubicBezTo>
                        <a:pt x="25" y="10"/>
                        <a:pt x="29" y="13"/>
                        <a:pt x="32" y="16"/>
                      </a:cubicBezTo>
                      <a:close/>
                      <a:moveTo>
                        <a:pt x="38" y="36"/>
                      </a:move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38" y="23"/>
                        <a:pt x="37" y="23"/>
                        <a:pt x="36" y="23"/>
                      </a:cubicBezTo>
                      <a:cubicBezTo>
                        <a:pt x="35" y="23"/>
                        <a:pt x="34" y="23"/>
                        <a:pt x="34" y="24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23" y="36"/>
                        <a:pt x="12" y="30"/>
                        <a:pt x="6" y="20"/>
                      </a:cubicBezTo>
                      <a:cubicBezTo>
                        <a:pt x="8" y="16"/>
                        <a:pt x="12" y="12"/>
                        <a:pt x="16" y="10"/>
                      </a:cubicBezTo>
                      <a:cubicBezTo>
                        <a:pt x="18" y="14"/>
                        <a:pt x="22" y="19"/>
                        <a:pt x="27" y="23"/>
                      </a:cubicBezTo>
                      <a:cubicBezTo>
                        <a:pt x="27" y="24"/>
                        <a:pt x="28" y="24"/>
                        <a:pt x="29" y="23"/>
                      </a:cubicBezTo>
                      <a:cubicBezTo>
                        <a:pt x="30" y="23"/>
                        <a:pt x="31" y="22"/>
                        <a:pt x="32" y="21"/>
                      </a:cubicBezTo>
                      <a:cubicBezTo>
                        <a:pt x="33" y="20"/>
                        <a:pt x="34" y="19"/>
                        <a:pt x="36" y="18"/>
                      </a:cubicBezTo>
                      <a:cubicBezTo>
                        <a:pt x="37" y="19"/>
                        <a:pt x="39" y="20"/>
                        <a:pt x="40" y="21"/>
                      </a:cubicBezTo>
                      <a:cubicBezTo>
                        <a:pt x="41" y="22"/>
                        <a:pt x="42" y="23"/>
                        <a:pt x="43" y="23"/>
                      </a:cubicBezTo>
                      <a:cubicBezTo>
                        <a:pt x="43" y="24"/>
                        <a:pt x="43" y="24"/>
                        <a:pt x="44" y="24"/>
                      </a:cubicBezTo>
                      <a:cubicBezTo>
                        <a:pt x="44" y="24"/>
                        <a:pt x="45" y="24"/>
                        <a:pt x="45" y="23"/>
                      </a:cubicBezTo>
                      <a:cubicBezTo>
                        <a:pt x="50" y="19"/>
                        <a:pt x="53" y="14"/>
                        <a:pt x="56" y="10"/>
                      </a:cubicBezTo>
                      <a:cubicBezTo>
                        <a:pt x="60" y="12"/>
                        <a:pt x="63" y="16"/>
                        <a:pt x="66" y="20"/>
                      </a:cubicBezTo>
                      <a:cubicBezTo>
                        <a:pt x="60" y="30"/>
                        <a:pt x="49" y="36"/>
                        <a:pt x="38" y="36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5" name="îSļîḑé">
              <a:extLst>
                <a:ext uri="{FF2B5EF4-FFF2-40B4-BE49-F238E27FC236}">
                  <a16:creationId xmlns:a16="http://schemas.microsoft.com/office/drawing/2014/main" xmlns="" id="{35BEDCD1-6EBF-415F-821F-75337B9D203F}"/>
                </a:ext>
              </a:extLst>
            </p:cNvPr>
            <p:cNvGrpSpPr/>
            <p:nvPr/>
          </p:nvGrpSpPr>
          <p:grpSpPr>
            <a:xfrm>
              <a:off x="3472566" y="2602588"/>
              <a:ext cx="949536" cy="949536"/>
              <a:chOff x="4581932" y="2258239"/>
              <a:chExt cx="475436" cy="475436"/>
            </a:xfrm>
            <a:effectLst/>
          </p:grpSpPr>
          <p:sp>
            <p:nvSpPr>
              <p:cNvPr id="44" name="ïsḷïḓe">
                <a:extLst>
                  <a:ext uri="{FF2B5EF4-FFF2-40B4-BE49-F238E27FC236}">
                    <a16:creationId xmlns:a16="http://schemas.microsoft.com/office/drawing/2014/main" xmlns="" id="{F9AC0D25-E38B-4EBE-A0C0-6C31B6E96249}"/>
                  </a:ext>
                </a:extLst>
              </p:cNvPr>
              <p:cNvSpPr/>
              <p:nvPr/>
            </p:nvSpPr>
            <p:spPr bwMode="auto">
              <a:xfrm>
                <a:off x="4581932" y="2258239"/>
                <a:ext cx="475436" cy="475436"/>
              </a:xfrm>
              <a:prstGeom prst="ellipse">
                <a:avLst/>
              </a:prstGeom>
              <a:solidFill>
                <a:srgbClr val="C8161D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45" name="ï$ľïḓê">
                <a:extLst>
                  <a:ext uri="{FF2B5EF4-FFF2-40B4-BE49-F238E27FC236}">
                    <a16:creationId xmlns:a16="http://schemas.microsoft.com/office/drawing/2014/main" xmlns="" id="{B21D6E66-B0EC-409C-B640-DE396FB45449}"/>
                  </a:ext>
                </a:extLst>
              </p:cNvPr>
              <p:cNvGrpSpPr/>
              <p:nvPr/>
            </p:nvGrpSpPr>
            <p:grpSpPr>
              <a:xfrm>
                <a:off x="4705933" y="2383968"/>
                <a:ext cx="227685" cy="223978"/>
                <a:chOff x="4797425" y="4017963"/>
                <a:chExt cx="195263" cy="192088"/>
              </a:xfrm>
              <a:solidFill>
                <a:srgbClr val="FFFFFF"/>
              </a:solidFill>
            </p:grpSpPr>
            <p:sp>
              <p:nvSpPr>
                <p:cNvPr id="46" name="iṧļïḑê">
                  <a:extLst>
                    <a:ext uri="{FF2B5EF4-FFF2-40B4-BE49-F238E27FC236}">
                      <a16:creationId xmlns:a16="http://schemas.microsoft.com/office/drawing/2014/main" xmlns="" id="{B81EF747-3B3B-4658-9D13-1DDE47898F8B}"/>
                    </a:ext>
                  </a:extLst>
                </p:cNvPr>
                <p:cNvSpPr/>
                <p:nvPr/>
              </p:nvSpPr>
              <p:spPr bwMode="auto">
                <a:xfrm>
                  <a:off x="4833938" y="4017963"/>
                  <a:ext cx="7938" cy="95250"/>
                </a:xfrm>
                <a:custGeom>
                  <a:avLst/>
                  <a:gdLst/>
                  <a:ahLst/>
                  <a:cxnLst>
                    <a:cxn ang="0">
                      <a:pos x="1" y="37"/>
                    </a:cxn>
                    <a:cxn ang="0">
                      <a:pos x="3" y="35"/>
                    </a:cxn>
                    <a:cxn ang="0">
                      <a:pos x="3" y="1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35"/>
                    </a:cxn>
                    <a:cxn ang="0">
                      <a:pos x="1" y="37"/>
                    </a:cxn>
                  </a:cxnLst>
                  <a:rect l="0" t="0" r="r" b="b"/>
                  <a:pathLst>
                    <a:path w="3" h="37">
                      <a:moveTo>
                        <a:pt x="1" y="37"/>
                      </a:moveTo>
                      <a:cubicBezTo>
                        <a:pt x="2" y="37"/>
                        <a:pt x="3" y="36"/>
                        <a:pt x="3" y="35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7"/>
                        <a:pt x="1" y="3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7" name="íṡ1iḋê">
                  <a:extLst>
                    <a:ext uri="{FF2B5EF4-FFF2-40B4-BE49-F238E27FC236}">
                      <a16:creationId xmlns:a16="http://schemas.microsoft.com/office/drawing/2014/main" xmlns="" id="{BE68D8E1-CF7B-4FD2-8A37-A229B403AD83}"/>
                    </a:ext>
                  </a:extLst>
                </p:cNvPr>
                <p:cNvSpPr/>
                <p:nvPr/>
              </p:nvSpPr>
              <p:spPr bwMode="auto">
                <a:xfrm>
                  <a:off x="4860925" y="4017963"/>
                  <a:ext cx="11113" cy="58738"/>
                </a:xfrm>
                <a:custGeom>
                  <a:avLst/>
                  <a:gdLst/>
                  <a:ahLst/>
                  <a:cxnLst>
                    <a:cxn ang="0">
                      <a:pos x="2" y="23"/>
                    </a:cxn>
                    <a:cxn ang="0">
                      <a:pos x="4" y="21"/>
                    </a:cxn>
                    <a:cxn ang="0">
                      <a:pos x="4" y="1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21"/>
                    </a:cxn>
                    <a:cxn ang="0">
                      <a:pos x="2" y="23"/>
                    </a:cxn>
                  </a:cxnLst>
                  <a:rect l="0" t="0" r="r" b="b"/>
                  <a:pathLst>
                    <a:path w="4" h="23">
                      <a:moveTo>
                        <a:pt x="2" y="23"/>
                      </a:moveTo>
                      <a:cubicBezTo>
                        <a:pt x="3" y="23"/>
                        <a:pt x="4" y="22"/>
                        <a:pt x="4" y="2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2"/>
                        <a:pt x="1" y="23"/>
                        <a:pt x="2" y="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8" name="îślíḓé">
                  <a:extLst>
                    <a:ext uri="{FF2B5EF4-FFF2-40B4-BE49-F238E27FC236}">
                      <a16:creationId xmlns:a16="http://schemas.microsoft.com/office/drawing/2014/main" xmlns="" id="{F0320D96-9805-41DC-8505-1A791A594C71}"/>
                    </a:ext>
                  </a:extLst>
                </p:cNvPr>
                <p:cNvSpPr/>
                <p:nvPr/>
              </p:nvSpPr>
              <p:spPr bwMode="auto">
                <a:xfrm>
                  <a:off x="4892675" y="4017963"/>
                  <a:ext cx="7938" cy="76200"/>
                </a:xfrm>
                <a:custGeom>
                  <a:avLst/>
                  <a:gdLst/>
                  <a:ahLst/>
                  <a:cxnLst>
                    <a:cxn ang="0">
                      <a:pos x="2" y="30"/>
                    </a:cxn>
                    <a:cxn ang="0">
                      <a:pos x="3" y="28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28"/>
                    </a:cxn>
                    <a:cxn ang="0">
                      <a:pos x="2" y="30"/>
                    </a:cxn>
                  </a:cxnLst>
                  <a:rect l="0" t="0" r="r" b="b"/>
                  <a:pathLst>
                    <a:path w="3" h="30">
                      <a:moveTo>
                        <a:pt x="2" y="30"/>
                      </a:moveTo>
                      <a:cubicBezTo>
                        <a:pt x="3" y="30"/>
                        <a:pt x="3" y="29"/>
                        <a:pt x="3" y="28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1" y="30"/>
                        <a:pt x="2" y="3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9" name="iṧļîde">
                  <a:extLst>
                    <a:ext uri="{FF2B5EF4-FFF2-40B4-BE49-F238E27FC236}">
                      <a16:creationId xmlns:a16="http://schemas.microsoft.com/office/drawing/2014/main" xmlns="" id="{A8813476-326B-48DC-80C5-2EF7C096ED60}"/>
                    </a:ext>
                  </a:extLst>
                </p:cNvPr>
                <p:cNvSpPr/>
                <p:nvPr/>
              </p:nvSpPr>
              <p:spPr bwMode="auto">
                <a:xfrm>
                  <a:off x="4922838" y="4017963"/>
                  <a:ext cx="7938" cy="38100"/>
                </a:xfrm>
                <a:custGeom>
                  <a:avLst/>
                  <a:gdLst/>
                  <a:ahLst/>
                  <a:cxnLst>
                    <a:cxn ang="0">
                      <a:pos x="2" y="15"/>
                    </a:cxn>
                    <a:cxn ang="0">
                      <a:pos x="3" y="14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14"/>
                    </a:cxn>
                    <a:cxn ang="0">
                      <a:pos x="2" y="15"/>
                    </a:cxn>
                  </a:cxnLst>
                  <a:rect l="0" t="0" r="r" b="b"/>
                  <a:pathLst>
                    <a:path w="3" h="15">
                      <a:moveTo>
                        <a:pt x="2" y="15"/>
                      </a:moveTo>
                      <a:cubicBezTo>
                        <a:pt x="2" y="15"/>
                        <a:pt x="3" y="15"/>
                        <a:pt x="3" y="1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5"/>
                        <a:pt x="1" y="15"/>
                        <a:pt x="2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50" name="išḻïḓé">
                  <a:extLst>
                    <a:ext uri="{FF2B5EF4-FFF2-40B4-BE49-F238E27FC236}">
                      <a16:creationId xmlns:a16="http://schemas.microsoft.com/office/drawing/2014/main" xmlns="" id="{2632D256-16C5-43D0-9273-FD62950ED109}"/>
                    </a:ext>
                  </a:extLst>
                </p:cNvPr>
                <p:cNvSpPr/>
                <p:nvPr/>
              </p:nvSpPr>
              <p:spPr bwMode="auto">
                <a:xfrm>
                  <a:off x="4797425" y="4017963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73" y="23"/>
                    </a:cxn>
                    <a:cxn ang="0">
                      <a:pos x="64" y="70"/>
                    </a:cxn>
                    <a:cxn ang="0">
                      <a:pos x="62" y="32"/>
                    </a:cxn>
                    <a:cxn ang="0">
                      <a:pos x="61" y="70"/>
                    </a:cxn>
                    <a:cxn ang="0">
                      <a:pos x="52" y="51"/>
                    </a:cxn>
                    <a:cxn ang="0">
                      <a:pos x="49" y="51"/>
                    </a:cxn>
                    <a:cxn ang="0">
                      <a:pos x="40" y="70"/>
                    </a:cxn>
                    <a:cxn ang="0">
                      <a:pos x="39" y="57"/>
                    </a:cxn>
                    <a:cxn ang="0">
                      <a:pos x="37" y="70"/>
                    </a:cxn>
                    <a:cxn ang="0">
                      <a:pos x="29" y="56"/>
                    </a:cxn>
                    <a:cxn ang="0">
                      <a:pos x="25" y="56"/>
                    </a:cxn>
                    <a:cxn ang="0">
                      <a:pos x="17" y="70"/>
                    </a:cxn>
                    <a:cxn ang="0">
                      <a:pos x="15" y="67"/>
                    </a:cxn>
                    <a:cxn ang="0">
                      <a:pos x="14" y="70"/>
                    </a:cxn>
                    <a:cxn ang="0">
                      <a:pos x="28" y="39"/>
                    </a:cxn>
                    <a:cxn ang="0">
                      <a:pos x="43" y="46"/>
                    </a:cxn>
                    <a:cxn ang="0">
                      <a:pos x="71" y="14"/>
                    </a:cxn>
                    <a:cxn ang="0">
                      <a:pos x="74" y="16"/>
                    </a:cxn>
                    <a:cxn ang="0">
                      <a:pos x="73" y="2"/>
                    </a:cxn>
                    <a:cxn ang="0">
                      <a:pos x="71" y="0"/>
                    </a:cxn>
                    <a:cxn ang="0">
                      <a:pos x="58" y="5"/>
                    </a:cxn>
                    <a:cxn ang="0">
                      <a:pos x="66" y="6"/>
                    </a:cxn>
                    <a:cxn ang="0">
                      <a:pos x="28" y="34"/>
                    </a:cxn>
                    <a:cxn ang="0">
                      <a:pos x="5" y="65"/>
                    </a:cxn>
                    <a:cxn ang="0">
                      <a:pos x="2" y="0"/>
                    </a:cxn>
                    <a:cxn ang="0">
                      <a:pos x="0" y="72"/>
                    </a:cxn>
                    <a:cxn ang="0">
                      <a:pos x="0" y="72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4"/>
                    </a:cxn>
                    <a:cxn ang="0">
                      <a:pos x="1" y="74"/>
                    </a:cxn>
                    <a:cxn ang="0">
                      <a:pos x="1" y="74"/>
                    </a:cxn>
                    <a:cxn ang="0">
                      <a:pos x="1" y="74"/>
                    </a:cxn>
                    <a:cxn ang="0">
                      <a:pos x="1" y="75"/>
                    </a:cxn>
                    <a:cxn ang="0">
                      <a:pos x="2" y="75"/>
                    </a:cxn>
                    <a:cxn ang="0">
                      <a:pos x="2" y="75"/>
                    </a:cxn>
                    <a:cxn ang="0">
                      <a:pos x="73" y="75"/>
                    </a:cxn>
                    <a:cxn ang="0">
                      <a:pos x="76" y="72"/>
                    </a:cxn>
                    <a:cxn ang="0">
                      <a:pos x="74" y="22"/>
                    </a:cxn>
                  </a:cxnLst>
                  <a:rect l="0" t="0" r="r" b="b"/>
                  <a:pathLst>
                    <a:path w="76" h="75">
                      <a:moveTo>
                        <a:pt x="74" y="22"/>
                      </a:moveTo>
                      <a:cubicBezTo>
                        <a:pt x="73" y="22"/>
                        <a:pt x="73" y="22"/>
                        <a:pt x="73" y="23"/>
                      </a:cubicBezTo>
                      <a:cubicBezTo>
                        <a:pt x="73" y="70"/>
                        <a:pt x="73" y="70"/>
                        <a:pt x="73" y="70"/>
                      </a:cubicBezTo>
                      <a:cubicBezTo>
                        <a:pt x="64" y="70"/>
                        <a:pt x="64" y="70"/>
                        <a:pt x="64" y="70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3"/>
                        <a:pt x="63" y="32"/>
                        <a:pt x="62" y="32"/>
                      </a:cubicBezTo>
                      <a:cubicBezTo>
                        <a:pt x="62" y="32"/>
                        <a:pt x="61" y="33"/>
                        <a:pt x="61" y="34"/>
                      </a:cubicBezTo>
                      <a:cubicBezTo>
                        <a:pt x="61" y="70"/>
                        <a:pt x="61" y="70"/>
                        <a:pt x="61" y="70"/>
                      </a:cubicBezTo>
                      <a:cubicBezTo>
                        <a:pt x="52" y="70"/>
                        <a:pt x="52" y="70"/>
                        <a:pt x="52" y="70"/>
                      </a:cubicBezTo>
                      <a:cubicBezTo>
                        <a:pt x="52" y="51"/>
                        <a:pt x="52" y="51"/>
                        <a:pt x="52" y="51"/>
                      </a:cubicBezTo>
                      <a:cubicBezTo>
                        <a:pt x="52" y="50"/>
                        <a:pt x="51" y="49"/>
                        <a:pt x="51" y="49"/>
                      </a:cubicBezTo>
                      <a:cubicBezTo>
                        <a:pt x="50" y="49"/>
                        <a:pt x="49" y="50"/>
                        <a:pt x="49" y="51"/>
                      </a:cubicBezTo>
                      <a:cubicBezTo>
                        <a:pt x="49" y="70"/>
                        <a:pt x="49" y="70"/>
                        <a:pt x="49" y="70"/>
                      </a:cubicBezTo>
                      <a:cubicBezTo>
                        <a:pt x="40" y="70"/>
                        <a:pt x="40" y="70"/>
                        <a:pt x="40" y="70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0" y="57"/>
                        <a:pt x="40" y="57"/>
                        <a:pt x="39" y="57"/>
                      </a:cubicBezTo>
                      <a:cubicBezTo>
                        <a:pt x="38" y="57"/>
                        <a:pt x="37" y="57"/>
                        <a:pt x="37" y="58"/>
                      </a:cubicBezTo>
                      <a:cubicBezTo>
                        <a:pt x="37" y="70"/>
                        <a:pt x="37" y="70"/>
                        <a:pt x="37" y="70"/>
                      </a:cubicBezTo>
                      <a:cubicBezTo>
                        <a:pt x="29" y="70"/>
                        <a:pt x="29" y="70"/>
                        <a:pt x="29" y="70"/>
                      </a:cubicBezTo>
                      <a:cubicBezTo>
                        <a:pt x="29" y="56"/>
                        <a:pt x="29" y="56"/>
                        <a:pt x="29" y="56"/>
                      </a:cubicBezTo>
                      <a:cubicBezTo>
                        <a:pt x="29" y="55"/>
                        <a:pt x="28" y="54"/>
                        <a:pt x="27" y="54"/>
                      </a:cubicBezTo>
                      <a:cubicBezTo>
                        <a:pt x="26" y="54"/>
                        <a:pt x="25" y="55"/>
                        <a:pt x="25" y="56"/>
                      </a:cubicBezTo>
                      <a:cubicBezTo>
                        <a:pt x="25" y="70"/>
                        <a:pt x="25" y="70"/>
                        <a:pt x="25" y="70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17" y="68"/>
                        <a:pt x="17" y="68"/>
                        <a:pt x="17" y="68"/>
                      </a:cubicBezTo>
                      <a:cubicBezTo>
                        <a:pt x="17" y="68"/>
                        <a:pt x="16" y="67"/>
                        <a:pt x="15" y="67"/>
                      </a:cubicBezTo>
                      <a:cubicBezTo>
                        <a:pt x="14" y="67"/>
                        <a:pt x="14" y="68"/>
                        <a:pt x="14" y="68"/>
                      </a:cubicBezTo>
                      <a:cubicBezTo>
                        <a:pt x="14" y="70"/>
                        <a:pt x="14" y="70"/>
                        <a:pt x="14" y="70"/>
                      </a:cubicBezTo>
                      <a:cubicBezTo>
                        <a:pt x="7" y="70"/>
                        <a:pt x="7" y="70"/>
                        <a:pt x="7" y="70"/>
                      </a:cubicBezTo>
                      <a:cubicBezTo>
                        <a:pt x="28" y="39"/>
                        <a:pt x="28" y="39"/>
                        <a:pt x="28" y="39"/>
                      </a:cubicBezTo>
                      <a:cubicBezTo>
                        <a:pt x="40" y="47"/>
                        <a:pt x="40" y="47"/>
                        <a:pt x="40" y="47"/>
                      </a:cubicBezTo>
                      <a:cubicBezTo>
                        <a:pt x="41" y="47"/>
                        <a:pt x="43" y="47"/>
                        <a:pt x="43" y="46"/>
                      </a:cubicBezTo>
                      <a:cubicBezTo>
                        <a:pt x="70" y="8"/>
                        <a:pt x="70" y="8"/>
                        <a:pt x="70" y="8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1" y="15"/>
                        <a:pt x="72" y="16"/>
                        <a:pt x="73" y="16"/>
                      </a:cubicBezTo>
                      <a:cubicBezTo>
                        <a:pt x="73" y="16"/>
                        <a:pt x="73" y="16"/>
                        <a:pt x="74" y="16"/>
                      </a:cubicBezTo>
                      <a:cubicBezTo>
                        <a:pt x="75" y="15"/>
                        <a:pt x="76" y="14"/>
                        <a:pt x="76" y="13"/>
                      </a:cubicBezTo>
                      <a:cubicBezTo>
                        <a:pt x="73" y="2"/>
                        <a:pt x="73" y="2"/>
                        <a:pt x="73" y="2"/>
                      </a:cubicBezTo>
                      <a:cubicBezTo>
                        <a:pt x="73" y="1"/>
                        <a:pt x="73" y="1"/>
                        <a:pt x="72" y="1"/>
                      </a:cubicBezTo>
                      <a:cubicBezTo>
                        <a:pt x="72" y="0"/>
                        <a:pt x="71" y="0"/>
                        <a:pt x="71" y="0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8" y="2"/>
                        <a:pt x="58" y="4"/>
                        <a:pt x="58" y="5"/>
                      </a:cubicBezTo>
                      <a:cubicBezTo>
                        <a:pt x="58" y="6"/>
                        <a:pt x="59" y="7"/>
                        <a:pt x="61" y="7"/>
                      </a:cubicBezTo>
                      <a:cubicBezTo>
                        <a:pt x="66" y="6"/>
                        <a:pt x="66" y="6"/>
                        <a:pt x="66" y="6"/>
                      </a:cubicBezTo>
                      <a:cubicBezTo>
                        <a:pt x="41" y="42"/>
                        <a:pt x="41" y="42"/>
                        <a:pt x="41" y="42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7" y="33"/>
                        <a:pt x="26" y="34"/>
                        <a:pt x="25" y="3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5"/>
                      </a:cubicBezTo>
                      <a:cubicBezTo>
                        <a:pt x="1" y="75"/>
                        <a:pt x="1" y="75"/>
                        <a:pt x="1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73" y="75"/>
                        <a:pt x="73" y="75"/>
                        <a:pt x="73" y="75"/>
                      </a:cubicBezTo>
                      <a:cubicBezTo>
                        <a:pt x="74" y="75"/>
                        <a:pt x="75" y="74"/>
                        <a:pt x="75" y="74"/>
                      </a:cubicBezTo>
                      <a:cubicBezTo>
                        <a:pt x="76" y="73"/>
                        <a:pt x="76" y="73"/>
                        <a:pt x="76" y="72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76" y="22"/>
                        <a:pt x="75" y="22"/>
                        <a:pt x="74" y="2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6" name="ïṣḻiḋé">
              <a:extLst>
                <a:ext uri="{FF2B5EF4-FFF2-40B4-BE49-F238E27FC236}">
                  <a16:creationId xmlns:a16="http://schemas.microsoft.com/office/drawing/2014/main" xmlns="" id="{C1E2B232-2955-4A00-B812-19A859B8B91E}"/>
                </a:ext>
              </a:extLst>
            </p:cNvPr>
            <p:cNvGrpSpPr/>
            <p:nvPr/>
          </p:nvGrpSpPr>
          <p:grpSpPr>
            <a:xfrm>
              <a:off x="5404923" y="2602588"/>
              <a:ext cx="949536" cy="949536"/>
              <a:chOff x="5972582" y="2258239"/>
              <a:chExt cx="475436" cy="475436"/>
            </a:xfrm>
            <a:effectLst/>
          </p:grpSpPr>
          <p:sp>
            <p:nvSpPr>
              <p:cNvPr id="40" name="îSḷîḑe">
                <a:extLst>
                  <a:ext uri="{FF2B5EF4-FFF2-40B4-BE49-F238E27FC236}">
                    <a16:creationId xmlns:a16="http://schemas.microsoft.com/office/drawing/2014/main" xmlns="" id="{96D7E88C-7A1D-4208-928B-3BD147864864}"/>
                  </a:ext>
                </a:extLst>
              </p:cNvPr>
              <p:cNvSpPr/>
              <p:nvPr/>
            </p:nvSpPr>
            <p:spPr bwMode="auto">
              <a:xfrm>
                <a:off x="5972582" y="2258239"/>
                <a:ext cx="475436" cy="475436"/>
              </a:xfrm>
              <a:prstGeom prst="ellipse">
                <a:avLst/>
              </a:prstGeom>
              <a:solidFill>
                <a:srgbClr val="C8161D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41" name="îs1ïḋè">
                <a:extLst>
                  <a:ext uri="{FF2B5EF4-FFF2-40B4-BE49-F238E27FC236}">
                    <a16:creationId xmlns:a16="http://schemas.microsoft.com/office/drawing/2014/main" xmlns="" id="{BE14FF9D-E629-4AE3-9B53-CBB576F55854}"/>
                  </a:ext>
                </a:extLst>
              </p:cNvPr>
              <p:cNvGrpSpPr/>
              <p:nvPr/>
            </p:nvGrpSpPr>
            <p:grpSpPr>
              <a:xfrm>
                <a:off x="6115816" y="2349936"/>
                <a:ext cx="188968" cy="292042"/>
                <a:chOff x="5403850" y="3486150"/>
                <a:chExt cx="139700" cy="215900"/>
              </a:xfrm>
              <a:solidFill>
                <a:srgbClr val="FFFFFF"/>
              </a:solidFill>
            </p:grpSpPr>
            <p:sp>
              <p:nvSpPr>
                <p:cNvPr id="42" name="iŝlîďê">
                  <a:extLst>
                    <a:ext uri="{FF2B5EF4-FFF2-40B4-BE49-F238E27FC236}">
                      <a16:creationId xmlns:a16="http://schemas.microsoft.com/office/drawing/2014/main" xmlns="" id="{CD4331F1-EBC7-459D-97FB-D78AFF5AE969}"/>
                    </a:ext>
                  </a:extLst>
                </p:cNvPr>
                <p:cNvSpPr/>
                <p:nvPr/>
              </p:nvSpPr>
              <p:spPr bwMode="auto">
                <a:xfrm>
                  <a:off x="5438775" y="3522663"/>
                  <a:ext cx="69850" cy="155575"/>
                </a:xfrm>
                <a:custGeom>
                  <a:avLst/>
                  <a:gdLst/>
                  <a:ahLst/>
                  <a:cxnLst>
                    <a:cxn ang="0">
                      <a:pos x="17" y="44"/>
                    </a:cxn>
                    <a:cxn ang="0">
                      <a:pos x="16" y="47"/>
                    </a:cxn>
                    <a:cxn ang="0">
                      <a:pos x="22" y="57"/>
                    </a:cxn>
                    <a:cxn ang="0">
                      <a:pos x="5" y="57"/>
                    </a:cxn>
                    <a:cxn ang="0">
                      <a:pos x="15" y="40"/>
                    </a:cxn>
                    <a:cxn ang="0">
                      <a:pos x="15" y="39"/>
                    </a:cxn>
                    <a:cxn ang="0">
                      <a:pos x="15" y="39"/>
                    </a:cxn>
                    <a:cxn ang="0">
                      <a:pos x="15" y="16"/>
                    </a:cxn>
                    <a:cxn ang="0">
                      <a:pos x="24" y="2"/>
                    </a:cxn>
                    <a:cxn ang="0">
                      <a:pos x="24" y="1"/>
                    </a:cxn>
                    <a:cxn ang="0">
                      <a:pos x="22" y="0"/>
                    </a:cxn>
                    <a:cxn ang="0">
                      <a:pos x="5" y="0"/>
                    </a:cxn>
                    <a:cxn ang="0">
                      <a:pos x="4" y="1"/>
                    </a:cxn>
                    <a:cxn ang="0">
                      <a:pos x="4" y="2"/>
                    </a:cxn>
                    <a:cxn ang="0">
                      <a:pos x="8" y="10"/>
                    </a:cxn>
                    <a:cxn ang="0">
                      <a:pos x="11" y="11"/>
                    </a:cxn>
                    <a:cxn ang="0">
                      <a:pos x="11" y="9"/>
                    </a:cxn>
                    <a:cxn ang="0">
                      <a:pos x="8" y="3"/>
                    </a:cxn>
                    <a:cxn ang="0">
                      <a:pos x="19" y="3"/>
                    </a:cxn>
                    <a:cxn ang="0">
                      <a:pos x="12" y="15"/>
                    </a:cxn>
                    <a:cxn ang="0">
                      <a:pos x="12" y="15"/>
                    </a:cxn>
                    <a:cxn ang="0">
                      <a:pos x="12" y="15"/>
                    </a:cxn>
                    <a:cxn ang="0">
                      <a:pos x="12" y="15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2" y="39"/>
                    </a:cxn>
                    <a:cxn ang="0">
                      <a:pos x="12" y="39"/>
                    </a:cxn>
                    <a:cxn ang="0">
                      <a:pos x="1" y="58"/>
                    </a:cxn>
                    <a:cxn ang="0">
                      <a:pos x="1" y="60"/>
                    </a:cxn>
                    <a:cxn ang="0">
                      <a:pos x="2" y="61"/>
                    </a:cxn>
                    <a:cxn ang="0">
                      <a:pos x="25" y="61"/>
                    </a:cxn>
                    <a:cxn ang="0">
                      <a:pos x="27" y="60"/>
                    </a:cxn>
                    <a:cxn ang="0">
                      <a:pos x="27" y="58"/>
                    </a:cxn>
                    <a:cxn ang="0">
                      <a:pos x="19" y="45"/>
                    </a:cxn>
                    <a:cxn ang="0">
                      <a:pos x="17" y="44"/>
                    </a:cxn>
                  </a:cxnLst>
                  <a:rect l="0" t="0" r="r" b="b"/>
                  <a:pathLst>
                    <a:path w="27" h="61">
                      <a:moveTo>
                        <a:pt x="17" y="44"/>
                      </a:moveTo>
                      <a:cubicBezTo>
                        <a:pt x="16" y="45"/>
                        <a:pt x="16" y="46"/>
                        <a:pt x="16" y="47"/>
                      </a:cubicBezTo>
                      <a:cubicBezTo>
                        <a:pt x="22" y="57"/>
                        <a:pt x="22" y="57"/>
                        <a:pt x="22" y="57"/>
                      </a:cubicBezTo>
                      <a:cubicBezTo>
                        <a:pt x="5" y="57"/>
                        <a:pt x="5" y="57"/>
                        <a:pt x="5" y="57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15" y="40"/>
                        <a:pt x="15" y="40"/>
                        <a:pt x="15" y="39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2"/>
                        <a:pt x="24" y="1"/>
                        <a:pt x="24" y="1"/>
                      </a:cubicBezTo>
                      <a:cubicBezTo>
                        <a:pt x="23" y="0"/>
                        <a:pt x="23" y="0"/>
                        <a:pt x="22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3" y="1"/>
                        <a:pt x="3" y="2"/>
                        <a:pt x="4" y="2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1"/>
                        <a:pt x="10" y="12"/>
                        <a:pt x="11" y="11"/>
                      </a:cubicBezTo>
                      <a:cubicBezTo>
                        <a:pt x="12" y="11"/>
                        <a:pt x="12" y="9"/>
                        <a:pt x="11" y="9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" y="58"/>
                        <a:pt x="1" y="58"/>
                        <a:pt x="1" y="58"/>
                      </a:cubicBezTo>
                      <a:cubicBezTo>
                        <a:pt x="0" y="59"/>
                        <a:pt x="0" y="60"/>
                        <a:pt x="1" y="60"/>
                      </a:cubicBezTo>
                      <a:cubicBezTo>
                        <a:pt x="1" y="61"/>
                        <a:pt x="1" y="61"/>
                        <a:pt x="2" y="61"/>
                      </a:cubicBezTo>
                      <a:cubicBezTo>
                        <a:pt x="25" y="61"/>
                        <a:pt x="25" y="61"/>
                        <a:pt x="25" y="61"/>
                      </a:cubicBezTo>
                      <a:cubicBezTo>
                        <a:pt x="26" y="61"/>
                        <a:pt x="26" y="61"/>
                        <a:pt x="27" y="60"/>
                      </a:cubicBezTo>
                      <a:cubicBezTo>
                        <a:pt x="27" y="60"/>
                        <a:pt x="27" y="59"/>
                        <a:pt x="27" y="58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19" y="44"/>
                        <a:pt x="18" y="44"/>
                        <a:pt x="17" y="4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43" name="îŝ1idê">
                  <a:extLst>
                    <a:ext uri="{FF2B5EF4-FFF2-40B4-BE49-F238E27FC236}">
                      <a16:creationId xmlns:a16="http://schemas.microsoft.com/office/drawing/2014/main" xmlns="" id="{A0662DCB-C2E9-44B5-AB86-CFE2212D5E4A}"/>
                    </a:ext>
                  </a:extLst>
                </p:cNvPr>
                <p:cNvSpPr/>
                <p:nvPr/>
              </p:nvSpPr>
              <p:spPr bwMode="auto">
                <a:xfrm>
                  <a:off x="5403850" y="3486150"/>
                  <a:ext cx="139700" cy="215900"/>
                </a:xfrm>
                <a:custGeom>
                  <a:avLst/>
                  <a:gdLst/>
                  <a:ahLst/>
                  <a:cxnLst>
                    <a:cxn ang="0">
                      <a:pos x="43" y="58"/>
                    </a:cxn>
                    <a:cxn ang="0">
                      <a:pos x="38" y="49"/>
                    </a:cxn>
                    <a:cxn ang="0">
                      <a:pos x="38" y="35"/>
                    </a:cxn>
                    <a:cxn ang="0">
                      <a:pos x="43" y="26"/>
                    </a:cxn>
                    <a:cxn ang="0">
                      <a:pos x="54" y="8"/>
                    </a:cxn>
                    <a:cxn ang="0">
                      <a:pos x="55" y="5"/>
                    </a:cxn>
                    <a:cxn ang="0">
                      <a:pos x="49" y="0"/>
                    </a:cxn>
                    <a:cxn ang="0">
                      <a:pos x="49" y="0"/>
                    </a:cxn>
                    <a:cxn ang="0">
                      <a:pos x="39" y="0"/>
                    </a:cxn>
                    <a:cxn ang="0">
                      <a:pos x="28" y="0"/>
                    </a:cxn>
                    <a:cxn ang="0">
                      <a:pos x="6" y="0"/>
                    </a:cxn>
                    <a:cxn ang="0">
                      <a:pos x="1" y="2"/>
                    </a:cxn>
                    <a:cxn ang="0">
                      <a:pos x="1" y="8"/>
                    </a:cxn>
                    <a:cxn ang="0">
                      <a:pos x="12" y="26"/>
                    </a:cxn>
                    <a:cxn ang="0">
                      <a:pos x="17" y="35"/>
                    </a:cxn>
                    <a:cxn ang="0">
                      <a:pos x="17" y="49"/>
                    </a:cxn>
                    <a:cxn ang="0">
                      <a:pos x="12" y="58"/>
                    </a:cxn>
                    <a:cxn ang="0">
                      <a:pos x="1" y="76"/>
                    </a:cxn>
                    <a:cxn ang="0">
                      <a:pos x="1" y="82"/>
                    </a:cxn>
                    <a:cxn ang="0">
                      <a:pos x="6" y="84"/>
                    </a:cxn>
                    <a:cxn ang="0">
                      <a:pos x="16" y="84"/>
                    </a:cxn>
                    <a:cxn ang="0">
                      <a:pos x="28" y="84"/>
                    </a:cxn>
                    <a:cxn ang="0">
                      <a:pos x="49" y="84"/>
                    </a:cxn>
                    <a:cxn ang="0">
                      <a:pos x="54" y="82"/>
                    </a:cxn>
                    <a:cxn ang="0">
                      <a:pos x="54" y="76"/>
                    </a:cxn>
                    <a:cxn ang="0">
                      <a:pos x="43" y="58"/>
                    </a:cxn>
                    <a:cxn ang="0">
                      <a:pos x="28" y="79"/>
                    </a:cxn>
                    <a:cxn ang="0">
                      <a:pos x="16" y="79"/>
                    </a:cxn>
                    <a:cxn ang="0">
                      <a:pos x="6" y="79"/>
                    </a:cxn>
                    <a:cxn ang="0">
                      <a:pos x="17" y="61"/>
                    </a:cxn>
                    <a:cxn ang="0">
                      <a:pos x="23" y="50"/>
                    </a:cxn>
                    <a:cxn ang="0">
                      <a:pos x="23" y="34"/>
                    </a:cxn>
                    <a:cxn ang="0">
                      <a:pos x="17" y="24"/>
                    </a:cxn>
                    <a:cxn ang="0">
                      <a:pos x="6" y="5"/>
                    </a:cxn>
                    <a:cxn ang="0">
                      <a:pos x="28" y="5"/>
                    </a:cxn>
                    <a:cxn ang="0">
                      <a:pos x="39" y="5"/>
                    </a:cxn>
                    <a:cxn ang="0">
                      <a:pos x="49" y="5"/>
                    </a:cxn>
                    <a:cxn ang="0">
                      <a:pos x="38" y="24"/>
                    </a:cxn>
                    <a:cxn ang="0">
                      <a:pos x="33" y="34"/>
                    </a:cxn>
                    <a:cxn ang="0">
                      <a:pos x="33" y="50"/>
                    </a:cxn>
                    <a:cxn ang="0">
                      <a:pos x="38" y="61"/>
                    </a:cxn>
                    <a:cxn ang="0">
                      <a:pos x="49" y="79"/>
                    </a:cxn>
                    <a:cxn ang="0">
                      <a:pos x="28" y="79"/>
                    </a:cxn>
                  </a:cxnLst>
                  <a:rect l="0" t="0" r="r" b="b"/>
                  <a:pathLst>
                    <a:path w="55" h="84">
                      <a:moveTo>
                        <a:pt x="43" y="58"/>
                      </a:moveTo>
                      <a:cubicBezTo>
                        <a:pt x="38" y="49"/>
                        <a:pt x="38" y="49"/>
                        <a:pt x="38" y="49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54" y="8"/>
                        <a:pt x="54" y="8"/>
                        <a:pt x="54" y="8"/>
                      </a:cubicBezTo>
                      <a:cubicBezTo>
                        <a:pt x="54" y="7"/>
                        <a:pt x="55" y="6"/>
                        <a:pt x="55" y="5"/>
                      </a:cubicBezTo>
                      <a:cubicBezTo>
                        <a:pt x="55" y="2"/>
                        <a:pt x="52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1" y="2"/>
                      </a:cubicBezTo>
                      <a:cubicBezTo>
                        <a:pt x="0" y="4"/>
                        <a:pt x="0" y="6"/>
                        <a:pt x="1" y="8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2" y="58"/>
                        <a:pt x="12" y="58"/>
                        <a:pt x="12" y="58"/>
                      </a:cubicBezTo>
                      <a:cubicBezTo>
                        <a:pt x="1" y="76"/>
                        <a:pt x="1" y="76"/>
                        <a:pt x="1" y="76"/>
                      </a:cubicBezTo>
                      <a:cubicBezTo>
                        <a:pt x="0" y="78"/>
                        <a:pt x="0" y="80"/>
                        <a:pt x="1" y="82"/>
                      </a:cubicBezTo>
                      <a:cubicBezTo>
                        <a:pt x="2" y="83"/>
                        <a:pt x="4" y="84"/>
                        <a:pt x="6" y="84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9" y="84"/>
                        <a:pt x="49" y="84"/>
                        <a:pt x="49" y="84"/>
                      </a:cubicBezTo>
                      <a:cubicBezTo>
                        <a:pt x="51" y="84"/>
                        <a:pt x="53" y="83"/>
                        <a:pt x="54" y="82"/>
                      </a:cubicBezTo>
                      <a:cubicBezTo>
                        <a:pt x="55" y="80"/>
                        <a:pt x="55" y="78"/>
                        <a:pt x="54" y="76"/>
                      </a:cubicBezTo>
                      <a:lnTo>
                        <a:pt x="43" y="58"/>
                      </a:lnTo>
                      <a:close/>
                      <a:moveTo>
                        <a:pt x="28" y="79"/>
                      </a:move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6" y="79"/>
                        <a:pt x="6" y="79"/>
                        <a:pt x="6" y="79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23" y="50"/>
                        <a:pt x="23" y="50"/>
                        <a:pt x="23" y="50"/>
                      </a:cubicBez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3" y="50"/>
                        <a:pt x="33" y="50"/>
                        <a:pt x="33" y="50"/>
                      </a:cubicBezTo>
                      <a:cubicBezTo>
                        <a:pt x="38" y="61"/>
                        <a:pt x="38" y="61"/>
                        <a:pt x="38" y="61"/>
                      </a:cubicBezTo>
                      <a:cubicBezTo>
                        <a:pt x="49" y="79"/>
                        <a:pt x="49" y="79"/>
                        <a:pt x="49" y="79"/>
                      </a:cubicBezTo>
                      <a:lnTo>
                        <a:pt x="28" y="7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7" name="íṩ1idé">
              <a:extLst>
                <a:ext uri="{FF2B5EF4-FFF2-40B4-BE49-F238E27FC236}">
                  <a16:creationId xmlns:a16="http://schemas.microsoft.com/office/drawing/2014/main" xmlns="" id="{116FCFEE-0D24-402E-B7C1-ECDEB2529B9E}"/>
                </a:ext>
              </a:extLst>
            </p:cNvPr>
            <p:cNvGrpSpPr/>
            <p:nvPr/>
          </p:nvGrpSpPr>
          <p:grpSpPr>
            <a:xfrm>
              <a:off x="7337280" y="2602588"/>
              <a:ext cx="949536" cy="949536"/>
              <a:chOff x="4248557" y="3177907"/>
              <a:chExt cx="475436" cy="475436"/>
            </a:xfrm>
            <a:effectLst/>
          </p:grpSpPr>
          <p:sp>
            <p:nvSpPr>
              <p:cNvPr id="34" name="íṥliḓê">
                <a:extLst>
                  <a:ext uri="{FF2B5EF4-FFF2-40B4-BE49-F238E27FC236}">
                    <a16:creationId xmlns:a16="http://schemas.microsoft.com/office/drawing/2014/main" xmlns="" id="{923891F4-EACF-44B2-95AC-B3FE464108A6}"/>
                  </a:ext>
                </a:extLst>
              </p:cNvPr>
              <p:cNvSpPr/>
              <p:nvPr/>
            </p:nvSpPr>
            <p:spPr bwMode="auto">
              <a:xfrm>
                <a:off x="4248557" y="3177907"/>
                <a:ext cx="475436" cy="475436"/>
              </a:xfrm>
              <a:prstGeom prst="ellipse">
                <a:avLst/>
              </a:prstGeom>
              <a:solidFill>
                <a:srgbClr val="C8161D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35" name="íṧ1ïdê">
                <a:extLst>
                  <a:ext uri="{FF2B5EF4-FFF2-40B4-BE49-F238E27FC236}">
                    <a16:creationId xmlns:a16="http://schemas.microsoft.com/office/drawing/2014/main" xmlns="" id="{36ED5703-C3AB-419F-A251-D187F8B169CF}"/>
                  </a:ext>
                </a:extLst>
              </p:cNvPr>
              <p:cNvGrpSpPr/>
              <p:nvPr/>
            </p:nvGrpSpPr>
            <p:grpSpPr>
              <a:xfrm>
                <a:off x="4330307" y="3263047"/>
                <a:ext cx="311937" cy="305157"/>
                <a:chOff x="4330307" y="3263047"/>
                <a:chExt cx="311937" cy="305157"/>
              </a:xfrm>
            </p:grpSpPr>
            <p:sp>
              <p:nvSpPr>
                <p:cNvPr id="36" name="íśḷîḓé">
                  <a:extLst>
                    <a:ext uri="{FF2B5EF4-FFF2-40B4-BE49-F238E27FC236}">
                      <a16:creationId xmlns:a16="http://schemas.microsoft.com/office/drawing/2014/main" xmlns="" id="{4D86A3C5-1653-414F-A741-71B19E28C56F}"/>
                    </a:ext>
                  </a:extLst>
                </p:cNvPr>
                <p:cNvSpPr/>
                <p:nvPr/>
              </p:nvSpPr>
              <p:spPr bwMode="auto">
                <a:xfrm>
                  <a:off x="4425244" y="3355723"/>
                  <a:ext cx="124323" cy="124324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7" y="34"/>
                    </a:cxn>
                    <a:cxn ang="0">
                      <a:pos x="34" y="17"/>
                    </a:cxn>
                    <a:cxn ang="0">
                      <a:pos x="17" y="0"/>
                    </a:cxn>
                    <a:cxn ang="0">
                      <a:pos x="0" y="17"/>
                    </a:cxn>
                    <a:cxn ang="0">
                      <a:pos x="29" y="17"/>
                    </a:cxn>
                    <a:cxn ang="0">
                      <a:pos x="17" y="29"/>
                    </a:cxn>
                    <a:cxn ang="0">
                      <a:pos x="5" y="17"/>
                    </a:cxn>
                    <a:cxn ang="0">
                      <a:pos x="17" y="6"/>
                    </a:cxn>
                    <a:cxn ang="0">
                      <a:pos x="29" y="17"/>
                    </a:cxn>
                  </a:cxnLst>
                  <a:rect l="0" t="0" r="r" b="b"/>
                  <a:pathLst>
                    <a:path w="34" h="34">
                      <a:moveTo>
                        <a:pt x="0" y="17"/>
                      </a:moveTo>
                      <a:cubicBezTo>
                        <a:pt x="0" y="27"/>
                        <a:pt x="7" y="34"/>
                        <a:pt x="17" y="34"/>
                      </a:cubicBezTo>
                      <a:cubicBezTo>
                        <a:pt x="26" y="34"/>
                        <a:pt x="34" y="27"/>
                        <a:pt x="34" y="17"/>
                      </a:cubicBezTo>
                      <a:cubicBezTo>
                        <a:pt x="34" y="8"/>
                        <a:pt x="26" y="0"/>
                        <a:pt x="17" y="0"/>
                      </a:cubicBezTo>
                      <a:cubicBezTo>
                        <a:pt x="7" y="0"/>
                        <a:pt x="0" y="8"/>
                        <a:pt x="0" y="17"/>
                      </a:cubicBezTo>
                      <a:close/>
                      <a:moveTo>
                        <a:pt x="29" y="17"/>
                      </a:moveTo>
                      <a:cubicBezTo>
                        <a:pt x="29" y="24"/>
                        <a:pt x="23" y="29"/>
                        <a:pt x="17" y="29"/>
                      </a:cubicBezTo>
                      <a:cubicBezTo>
                        <a:pt x="10" y="29"/>
                        <a:pt x="5" y="24"/>
                        <a:pt x="5" y="17"/>
                      </a:cubicBezTo>
                      <a:cubicBezTo>
                        <a:pt x="5" y="11"/>
                        <a:pt x="10" y="6"/>
                        <a:pt x="17" y="6"/>
                      </a:cubicBezTo>
                      <a:cubicBezTo>
                        <a:pt x="23" y="6"/>
                        <a:pt x="29" y="11"/>
                        <a:pt x="29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7" name="ïṣļîḓe">
                  <a:extLst>
                    <a:ext uri="{FF2B5EF4-FFF2-40B4-BE49-F238E27FC236}">
                      <a16:creationId xmlns:a16="http://schemas.microsoft.com/office/drawing/2014/main" xmlns="" id="{8AC4AEB3-9E6B-4165-85E0-0E4D628D0EA1}"/>
                    </a:ext>
                  </a:extLst>
                </p:cNvPr>
                <p:cNvSpPr/>
                <p:nvPr/>
              </p:nvSpPr>
              <p:spPr bwMode="auto">
                <a:xfrm>
                  <a:off x="4330307" y="3263047"/>
                  <a:ext cx="311937" cy="305157"/>
                </a:xfrm>
                <a:custGeom>
                  <a:avLst/>
                  <a:gdLst/>
                  <a:ahLst/>
                  <a:cxnLst>
                    <a:cxn ang="0">
                      <a:pos x="77" y="39"/>
                    </a:cxn>
                    <a:cxn ang="0">
                      <a:pos x="79" y="27"/>
                    </a:cxn>
                    <a:cxn ang="0">
                      <a:pos x="73" y="12"/>
                    </a:cxn>
                    <a:cxn ang="0">
                      <a:pos x="67" y="11"/>
                    </a:cxn>
                    <a:cxn ang="0">
                      <a:pos x="54" y="10"/>
                    </a:cxn>
                    <a:cxn ang="0">
                      <a:pos x="48" y="0"/>
                    </a:cxn>
                    <a:cxn ang="0">
                      <a:pos x="38" y="0"/>
                    </a:cxn>
                    <a:cxn ang="0">
                      <a:pos x="32" y="10"/>
                    </a:cxn>
                    <a:cxn ang="0">
                      <a:pos x="18" y="11"/>
                    </a:cxn>
                    <a:cxn ang="0">
                      <a:pos x="12" y="12"/>
                    </a:cxn>
                    <a:cxn ang="0">
                      <a:pos x="6" y="27"/>
                    </a:cxn>
                    <a:cxn ang="0">
                      <a:pos x="8" y="39"/>
                    </a:cxn>
                    <a:cxn ang="0">
                      <a:pos x="0" y="47"/>
                    </a:cxn>
                    <a:cxn ang="0">
                      <a:pos x="8" y="61"/>
                    </a:cxn>
                    <a:cxn ang="0">
                      <a:pos x="19" y="67"/>
                    </a:cxn>
                    <a:cxn ang="0">
                      <a:pos x="20" y="78"/>
                    </a:cxn>
                    <a:cxn ang="0">
                      <a:pos x="31" y="83"/>
                    </a:cxn>
                    <a:cxn ang="0">
                      <a:pos x="39" y="77"/>
                    </a:cxn>
                    <a:cxn ang="0">
                      <a:pos x="46" y="77"/>
                    </a:cxn>
                    <a:cxn ang="0">
                      <a:pos x="54" y="83"/>
                    </a:cxn>
                    <a:cxn ang="0">
                      <a:pos x="66" y="78"/>
                    </a:cxn>
                    <a:cxn ang="0">
                      <a:pos x="67" y="67"/>
                    </a:cxn>
                    <a:cxn ang="0">
                      <a:pos x="78" y="61"/>
                    </a:cxn>
                    <a:cxn ang="0">
                      <a:pos x="85" y="47"/>
                    </a:cxn>
                    <a:cxn ang="0">
                      <a:pos x="61" y="20"/>
                    </a:cxn>
                    <a:cxn ang="0">
                      <a:pos x="75" y="23"/>
                    </a:cxn>
                    <a:cxn ang="0">
                      <a:pos x="71" y="26"/>
                    </a:cxn>
                    <a:cxn ang="0">
                      <a:pos x="68" y="27"/>
                    </a:cxn>
                    <a:cxn ang="0">
                      <a:pos x="46" y="71"/>
                    </a:cxn>
                    <a:cxn ang="0">
                      <a:pos x="14" y="46"/>
                    </a:cxn>
                    <a:cxn ang="0">
                      <a:pos x="25" y="19"/>
                    </a:cxn>
                    <a:cxn ang="0">
                      <a:pos x="26" y="19"/>
                    </a:cxn>
                    <a:cxn ang="0">
                      <a:pos x="36" y="14"/>
                    </a:cxn>
                    <a:cxn ang="0">
                      <a:pos x="49" y="14"/>
                    </a:cxn>
                    <a:cxn ang="0">
                      <a:pos x="61" y="20"/>
                    </a:cxn>
                    <a:cxn ang="0">
                      <a:pos x="43" y="5"/>
                    </a:cxn>
                    <a:cxn ang="0">
                      <a:pos x="48" y="10"/>
                    </a:cxn>
                    <a:cxn ang="0">
                      <a:pos x="37" y="10"/>
                    </a:cxn>
                    <a:cxn ang="0">
                      <a:pos x="16" y="16"/>
                    </a:cxn>
                    <a:cxn ang="0">
                      <a:pos x="17" y="22"/>
                    </a:cxn>
                    <a:cxn ang="0">
                      <a:pos x="11" y="23"/>
                    </a:cxn>
                    <a:cxn ang="0">
                      <a:pos x="6" y="47"/>
                    </a:cxn>
                    <a:cxn ang="0">
                      <a:pos x="11" y="46"/>
                    </a:cxn>
                    <a:cxn ang="0">
                      <a:pos x="8" y="56"/>
                    </a:cxn>
                    <a:cxn ang="0">
                      <a:pos x="23" y="74"/>
                    </a:cxn>
                    <a:cxn ang="0">
                      <a:pos x="35" y="74"/>
                    </a:cxn>
                    <a:cxn ang="0">
                      <a:pos x="23" y="74"/>
                    </a:cxn>
                    <a:cxn ang="0">
                      <a:pos x="51" y="74"/>
                    </a:cxn>
                    <a:cxn ang="0">
                      <a:pos x="63" y="74"/>
                    </a:cxn>
                    <a:cxn ang="0">
                      <a:pos x="78" y="56"/>
                    </a:cxn>
                    <a:cxn ang="0">
                      <a:pos x="75" y="44"/>
                    </a:cxn>
                    <a:cxn ang="0">
                      <a:pos x="78" y="56"/>
                    </a:cxn>
                  </a:cxnLst>
                  <a:rect l="0" t="0" r="r" b="b"/>
                  <a:pathLst>
                    <a:path w="85" h="83">
                      <a:moveTo>
                        <a:pt x="82" y="42"/>
                      </a:moveTo>
                      <a:cubicBezTo>
                        <a:pt x="77" y="39"/>
                        <a:pt x="77" y="39"/>
                        <a:pt x="77" y="39"/>
                      </a:cubicBezTo>
                      <a:cubicBezTo>
                        <a:pt x="77" y="37"/>
                        <a:pt x="76" y="34"/>
                        <a:pt x="75" y="31"/>
                      </a:cubicBezTo>
                      <a:cubicBezTo>
                        <a:pt x="79" y="27"/>
                        <a:pt x="79" y="27"/>
                        <a:pt x="79" y="27"/>
                      </a:cubicBezTo>
                      <a:cubicBezTo>
                        <a:pt x="81" y="25"/>
                        <a:pt x="81" y="23"/>
                        <a:pt x="80" y="21"/>
                      </a:cubicBezTo>
                      <a:cubicBezTo>
                        <a:pt x="78" y="18"/>
                        <a:pt x="76" y="15"/>
                        <a:pt x="73" y="12"/>
                      </a:cubicBezTo>
                      <a:cubicBezTo>
                        <a:pt x="72" y="11"/>
                        <a:pt x="71" y="11"/>
                        <a:pt x="70" y="11"/>
                      </a:cubicBezTo>
                      <a:cubicBezTo>
                        <a:pt x="69" y="11"/>
                        <a:pt x="68" y="11"/>
                        <a:pt x="67" y="11"/>
                      </a:cubicBezTo>
                      <a:cubicBezTo>
                        <a:pt x="62" y="14"/>
                        <a:pt x="62" y="14"/>
                        <a:pt x="62" y="14"/>
                      </a:cubicBezTo>
                      <a:cubicBezTo>
                        <a:pt x="59" y="12"/>
                        <a:pt x="57" y="11"/>
                        <a:pt x="54" y="10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2" y="2"/>
                        <a:pt x="50" y="0"/>
                        <a:pt x="48" y="0"/>
                      </a:cubicBezTo>
                      <a:cubicBezTo>
                        <a:pt x="46" y="0"/>
                        <a:pt x="44" y="0"/>
                        <a:pt x="43" y="0"/>
                      </a:cubicBezTo>
                      <a:cubicBezTo>
                        <a:pt x="41" y="0"/>
                        <a:pt x="40" y="0"/>
                        <a:pt x="38" y="0"/>
                      </a:cubicBezTo>
                      <a:cubicBezTo>
                        <a:pt x="36" y="0"/>
                        <a:pt x="34" y="2"/>
                        <a:pt x="33" y="4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29" y="11"/>
                        <a:pt x="26" y="12"/>
                        <a:pt x="24" y="14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7" y="11"/>
                        <a:pt x="16" y="11"/>
                      </a:cubicBezTo>
                      <a:cubicBezTo>
                        <a:pt x="15" y="11"/>
                        <a:pt x="13" y="11"/>
                        <a:pt x="12" y="12"/>
                      </a:cubicBezTo>
                      <a:cubicBezTo>
                        <a:pt x="10" y="15"/>
                        <a:pt x="8" y="18"/>
                        <a:pt x="6" y="21"/>
                      </a:cubicBezTo>
                      <a:cubicBezTo>
                        <a:pt x="5" y="23"/>
                        <a:pt x="5" y="25"/>
                        <a:pt x="6" y="27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9" y="34"/>
                        <a:pt x="9" y="37"/>
                        <a:pt x="8" y="39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1" y="43"/>
                        <a:pt x="0" y="45"/>
                        <a:pt x="0" y="47"/>
                      </a:cubicBezTo>
                      <a:cubicBezTo>
                        <a:pt x="1" y="51"/>
                        <a:pt x="2" y="54"/>
                        <a:pt x="3" y="58"/>
                      </a:cubicBezTo>
                      <a:cubicBezTo>
                        <a:pt x="4" y="60"/>
                        <a:pt x="6" y="61"/>
                        <a:pt x="8" y="61"/>
                      </a:cubicBezTo>
                      <a:cubicBezTo>
                        <a:pt x="14" y="61"/>
                        <a:pt x="14" y="61"/>
                        <a:pt x="14" y="61"/>
                      </a:cubicBezTo>
                      <a:cubicBezTo>
                        <a:pt x="15" y="63"/>
                        <a:pt x="17" y="65"/>
                        <a:pt x="19" y="67"/>
                      </a:cubicBezTo>
                      <a:cubicBezTo>
                        <a:pt x="17" y="73"/>
                        <a:pt x="17" y="73"/>
                        <a:pt x="17" y="73"/>
                      </a:cubicBezTo>
                      <a:cubicBezTo>
                        <a:pt x="17" y="75"/>
                        <a:pt x="18" y="77"/>
                        <a:pt x="20" y="78"/>
                      </a:cubicBezTo>
                      <a:cubicBezTo>
                        <a:pt x="23" y="80"/>
                        <a:pt x="26" y="82"/>
                        <a:pt x="30" y="83"/>
                      </a:cubicBezTo>
                      <a:cubicBezTo>
                        <a:pt x="30" y="83"/>
                        <a:pt x="31" y="83"/>
                        <a:pt x="31" y="83"/>
                      </a:cubicBezTo>
                      <a:cubicBezTo>
                        <a:pt x="33" y="83"/>
                        <a:pt x="34" y="82"/>
                        <a:pt x="35" y="81"/>
                      </a:cubicBezTo>
                      <a:cubicBezTo>
                        <a:pt x="39" y="77"/>
                        <a:pt x="39" y="77"/>
                        <a:pt x="39" y="77"/>
                      </a:cubicBezTo>
                      <a:cubicBezTo>
                        <a:pt x="41" y="77"/>
                        <a:pt x="42" y="77"/>
                        <a:pt x="43" y="77"/>
                      </a:cubicBezTo>
                      <a:cubicBezTo>
                        <a:pt x="44" y="77"/>
                        <a:pt x="45" y="77"/>
                        <a:pt x="46" y="77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51" y="82"/>
                        <a:pt x="53" y="83"/>
                        <a:pt x="54" y="83"/>
                      </a:cubicBezTo>
                      <a:cubicBezTo>
                        <a:pt x="55" y="83"/>
                        <a:pt x="55" y="83"/>
                        <a:pt x="56" y="83"/>
                      </a:cubicBezTo>
                      <a:cubicBezTo>
                        <a:pt x="59" y="82"/>
                        <a:pt x="63" y="80"/>
                        <a:pt x="66" y="78"/>
                      </a:cubicBezTo>
                      <a:cubicBezTo>
                        <a:pt x="68" y="77"/>
                        <a:pt x="69" y="75"/>
                        <a:pt x="68" y="73"/>
                      </a:cubicBezTo>
                      <a:cubicBezTo>
                        <a:pt x="67" y="67"/>
                        <a:pt x="67" y="67"/>
                        <a:pt x="67" y="67"/>
                      </a:cubicBezTo>
                      <a:cubicBezTo>
                        <a:pt x="69" y="65"/>
                        <a:pt x="70" y="63"/>
                        <a:pt x="72" y="61"/>
                      </a:cubicBezTo>
                      <a:cubicBezTo>
                        <a:pt x="78" y="61"/>
                        <a:pt x="78" y="61"/>
                        <a:pt x="78" y="61"/>
                      </a:cubicBezTo>
                      <a:cubicBezTo>
                        <a:pt x="80" y="61"/>
                        <a:pt x="82" y="60"/>
                        <a:pt x="83" y="58"/>
                      </a:cubicBezTo>
                      <a:cubicBezTo>
                        <a:pt x="84" y="54"/>
                        <a:pt x="85" y="51"/>
                        <a:pt x="85" y="47"/>
                      </a:cubicBezTo>
                      <a:cubicBezTo>
                        <a:pt x="85" y="45"/>
                        <a:pt x="84" y="43"/>
                        <a:pt x="82" y="42"/>
                      </a:cubicBezTo>
                      <a:close/>
                      <a:moveTo>
                        <a:pt x="61" y="20"/>
                      </a:moveTo>
                      <a:cubicBezTo>
                        <a:pt x="70" y="16"/>
                        <a:pt x="70" y="16"/>
                        <a:pt x="70" y="16"/>
                      </a:cubicBezTo>
                      <a:cubicBezTo>
                        <a:pt x="72" y="18"/>
                        <a:pt x="73" y="21"/>
                        <a:pt x="75" y="23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1" y="27"/>
                        <a:pt x="71" y="26"/>
                        <a:pt x="71" y="26"/>
                      </a:cubicBezTo>
                      <a:cubicBezTo>
                        <a:pt x="70" y="25"/>
                        <a:pt x="69" y="24"/>
                        <a:pt x="68" y="25"/>
                      </a:cubicBezTo>
                      <a:cubicBezTo>
                        <a:pt x="67" y="25"/>
                        <a:pt x="67" y="27"/>
                        <a:pt x="68" y="27"/>
                      </a:cubicBezTo>
                      <a:cubicBezTo>
                        <a:pt x="70" y="31"/>
                        <a:pt x="71" y="35"/>
                        <a:pt x="72" y="39"/>
                      </a:cubicBezTo>
                      <a:cubicBezTo>
                        <a:pt x="73" y="55"/>
                        <a:pt x="62" y="69"/>
                        <a:pt x="46" y="71"/>
                      </a:cubicBezTo>
                      <a:cubicBezTo>
                        <a:pt x="38" y="72"/>
                        <a:pt x="31" y="70"/>
                        <a:pt x="25" y="65"/>
                      </a:cubicBezTo>
                      <a:cubicBezTo>
                        <a:pt x="19" y="60"/>
                        <a:pt x="15" y="53"/>
                        <a:pt x="14" y="46"/>
                      </a:cubicBezTo>
                      <a:cubicBezTo>
                        <a:pt x="13" y="38"/>
                        <a:pt x="15" y="30"/>
                        <a:pt x="20" y="24"/>
                      </a:cubicBezTo>
                      <a:cubicBezTo>
                        <a:pt x="22" y="22"/>
                        <a:pt x="23" y="21"/>
                        <a:pt x="25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9" y="17"/>
                        <a:pt x="32" y="15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7" y="14"/>
                        <a:pt x="38" y="14"/>
                        <a:pt x="40" y="14"/>
                      </a:cubicBezTo>
                      <a:cubicBezTo>
                        <a:pt x="43" y="13"/>
                        <a:pt x="46" y="13"/>
                        <a:pt x="49" y="1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54" y="15"/>
                        <a:pt x="58" y="17"/>
                        <a:pt x="61" y="20"/>
                      </a:cubicBezTo>
                      <a:close/>
                      <a:moveTo>
                        <a:pt x="38" y="5"/>
                      </a:moveTo>
                      <a:cubicBezTo>
                        <a:pt x="40" y="5"/>
                        <a:pt x="41" y="5"/>
                        <a:pt x="43" y="5"/>
                      </a:cubicBezTo>
                      <a:cubicBezTo>
                        <a:pt x="44" y="5"/>
                        <a:pt x="46" y="5"/>
                        <a:pt x="47" y="5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5" y="10"/>
                        <a:pt x="42" y="10"/>
                        <a:pt x="39" y="10"/>
                      </a:cubicBezTo>
                      <a:cubicBezTo>
                        <a:pt x="39" y="10"/>
                        <a:pt x="38" y="10"/>
                        <a:pt x="37" y="10"/>
                      </a:cubicBezTo>
                      <a:lnTo>
                        <a:pt x="38" y="5"/>
                      </a:lnTo>
                      <a:close/>
                      <a:moveTo>
                        <a:pt x="16" y="16"/>
                      </a:move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0" y="19"/>
                        <a:pt x="18" y="21"/>
                        <a:pt x="17" y="22"/>
                      </a:cubicBezTo>
                      <a:cubicBezTo>
                        <a:pt x="16" y="24"/>
                        <a:pt x="15" y="26"/>
                        <a:pt x="14" y="28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2" y="21"/>
                        <a:pt x="14" y="18"/>
                        <a:pt x="16" y="16"/>
                      </a:cubicBezTo>
                      <a:close/>
                      <a:moveTo>
                        <a:pt x="6" y="47"/>
                      </a:move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5"/>
                        <a:pt x="11" y="45"/>
                        <a:pt x="11" y="46"/>
                      </a:cubicBezTo>
                      <a:cubicBezTo>
                        <a:pt x="11" y="49"/>
                        <a:pt x="12" y="53"/>
                        <a:pt x="13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7" y="53"/>
                        <a:pt x="6" y="50"/>
                        <a:pt x="6" y="47"/>
                      </a:cubicBezTo>
                      <a:close/>
                      <a:moveTo>
                        <a:pt x="23" y="74"/>
                      </a:moveTo>
                      <a:cubicBezTo>
                        <a:pt x="24" y="69"/>
                        <a:pt x="24" y="69"/>
                        <a:pt x="24" y="69"/>
                      </a:cubicBezTo>
                      <a:cubicBezTo>
                        <a:pt x="27" y="71"/>
                        <a:pt x="31" y="73"/>
                        <a:pt x="35" y="74"/>
                      </a:cubicBezTo>
                      <a:cubicBezTo>
                        <a:pt x="31" y="78"/>
                        <a:pt x="31" y="78"/>
                        <a:pt x="31" y="78"/>
                      </a:cubicBezTo>
                      <a:cubicBezTo>
                        <a:pt x="28" y="77"/>
                        <a:pt x="25" y="75"/>
                        <a:pt x="23" y="74"/>
                      </a:cubicBezTo>
                      <a:close/>
                      <a:moveTo>
                        <a:pt x="54" y="78"/>
                      </a:moveTo>
                      <a:cubicBezTo>
                        <a:pt x="51" y="74"/>
                        <a:pt x="51" y="74"/>
                        <a:pt x="51" y="74"/>
                      </a:cubicBezTo>
                      <a:cubicBezTo>
                        <a:pt x="55" y="73"/>
                        <a:pt x="59" y="71"/>
                        <a:pt x="62" y="69"/>
                      </a:cubicBezTo>
                      <a:cubicBezTo>
                        <a:pt x="63" y="74"/>
                        <a:pt x="63" y="74"/>
                        <a:pt x="63" y="74"/>
                      </a:cubicBezTo>
                      <a:cubicBezTo>
                        <a:pt x="60" y="75"/>
                        <a:pt x="57" y="77"/>
                        <a:pt x="54" y="78"/>
                      </a:cubicBezTo>
                      <a:close/>
                      <a:moveTo>
                        <a:pt x="78" y="56"/>
                      </a:moveTo>
                      <a:cubicBezTo>
                        <a:pt x="72" y="56"/>
                        <a:pt x="72" y="56"/>
                        <a:pt x="72" y="56"/>
                      </a:cubicBezTo>
                      <a:cubicBezTo>
                        <a:pt x="74" y="52"/>
                        <a:pt x="75" y="48"/>
                        <a:pt x="75" y="44"/>
                      </a:cubicBezTo>
                      <a:cubicBezTo>
                        <a:pt x="80" y="47"/>
                        <a:pt x="80" y="47"/>
                        <a:pt x="80" y="47"/>
                      </a:cubicBezTo>
                      <a:cubicBezTo>
                        <a:pt x="80" y="50"/>
                        <a:pt x="79" y="53"/>
                        <a:pt x="78" y="5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8" name="i$ḷiḋe">
                  <a:extLst>
                    <a:ext uri="{FF2B5EF4-FFF2-40B4-BE49-F238E27FC236}">
                      <a16:creationId xmlns:a16="http://schemas.microsoft.com/office/drawing/2014/main" xmlns="" id="{357FC117-3285-4F61-A07E-DFF64C0FA898}"/>
                    </a:ext>
                  </a:extLst>
                </p:cNvPr>
                <p:cNvSpPr/>
                <p:nvPr/>
              </p:nvSpPr>
              <p:spPr bwMode="auto">
                <a:xfrm>
                  <a:off x="4395858" y="3330860"/>
                  <a:ext cx="124323" cy="144667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5" y="40"/>
                    </a:cxn>
                    <a:cxn ang="0">
                      <a:pos x="7" y="40"/>
                    </a:cxn>
                    <a:cxn ang="0">
                      <a:pos x="8" y="40"/>
                    </a:cxn>
                    <a:cxn ang="0">
                      <a:pos x="8" y="37"/>
                    </a:cxn>
                    <a:cxn ang="0">
                      <a:pos x="4" y="24"/>
                    </a:cxn>
                    <a:cxn ang="0">
                      <a:pos x="25" y="3"/>
                    </a:cxn>
                    <a:cxn ang="0">
                      <a:pos x="31" y="4"/>
                    </a:cxn>
                    <a:cxn ang="0">
                      <a:pos x="34" y="3"/>
                    </a:cxn>
                    <a:cxn ang="0">
                      <a:pos x="33" y="1"/>
                    </a:cxn>
                    <a:cxn ang="0">
                      <a:pos x="25" y="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4" h="40">
                      <a:moveTo>
                        <a:pt x="0" y="24"/>
                      </a:moveTo>
                      <a:cubicBezTo>
                        <a:pt x="0" y="30"/>
                        <a:pt x="2" y="35"/>
                        <a:pt x="5" y="40"/>
                      </a:cubicBezTo>
                      <a:cubicBezTo>
                        <a:pt x="6" y="40"/>
                        <a:pt x="6" y="40"/>
                        <a:pt x="7" y="40"/>
                      </a:cubicBezTo>
                      <a:cubicBezTo>
                        <a:pt x="7" y="40"/>
                        <a:pt x="8" y="40"/>
                        <a:pt x="8" y="40"/>
                      </a:cubicBezTo>
                      <a:cubicBezTo>
                        <a:pt x="9" y="39"/>
                        <a:pt x="9" y="38"/>
                        <a:pt x="8" y="37"/>
                      </a:cubicBezTo>
                      <a:cubicBezTo>
                        <a:pt x="5" y="34"/>
                        <a:pt x="4" y="29"/>
                        <a:pt x="4" y="24"/>
                      </a:cubicBezTo>
                      <a:cubicBezTo>
                        <a:pt x="4" y="13"/>
                        <a:pt x="13" y="3"/>
                        <a:pt x="25" y="3"/>
                      </a:cubicBezTo>
                      <a:cubicBezTo>
                        <a:pt x="27" y="3"/>
                        <a:pt x="29" y="3"/>
                        <a:pt x="31" y="4"/>
                      </a:cubicBezTo>
                      <a:cubicBezTo>
                        <a:pt x="32" y="4"/>
                        <a:pt x="33" y="4"/>
                        <a:pt x="34" y="3"/>
                      </a:cubicBezTo>
                      <a:cubicBezTo>
                        <a:pt x="34" y="2"/>
                        <a:pt x="33" y="1"/>
                        <a:pt x="33" y="1"/>
                      </a:cubicBezTo>
                      <a:cubicBezTo>
                        <a:pt x="30" y="0"/>
                        <a:pt x="27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9" name="íṡḻîdè">
                  <a:extLst>
                    <a:ext uri="{FF2B5EF4-FFF2-40B4-BE49-F238E27FC236}">
                      <a16:creationId xmlns:a16="http://schemas.microsoft.com/office/drawing/2014/main" xmlns="" id="{F4C841A0-C1ED-46C0-A19F-4DB447E1B0A7}"/>
                    </a:ext>
                  </a:extLst>
                </p:cNvPr>
                <p:cNvSpPr/>
                <p:nvPr/>
              </p:nvSpPr>
              <p:spPr bwMode="auto">
                <a:xfrm>
                  <a:off x="4441067" y="3355723"/>
                  <a:ext cx="137886" cy="153708"/>
                </a:xfrm>
                <a:custGeom>
                  <a:avLst/>
                  <a:gdLst/>
                  <a:ahLst/>
                  <a:cxnLst>
                    <a:cxn ang="0">
                      <a:pos x="34" y="17"/>
                    </a:cxn>
                    <a:cxn ang="0">
                      <a:pos x="13" y="38"/>
                    </a:cxn>
                    <a:cxn ang="0">
                      <a:pos x="3" y="36"/>
                    </a:cxn>
                    <a:cxn ang="0">
                      <a:pos x="1" y="37"/>
                    </a:cxn>
                    <a:cxn ang="0">
                      <a:pos x="2" y="39"/>
                    </a:cxn>
                    <a:cxn ang="0">
                      <a:pos x="13" y="42"/>
                    </a:cxn>
                    <a:cxn ang="0">
                      <a:pos x="38" y="17"/>
                    </a:cxn>
                    <a:cxn ang="0">
                      <a:pos x="31" y="1"/>
                    </a:cxn>
                    <a:cxn ang="0">
                      <a:pos x="29" y="1"/>
                    </a:cxn>
                    <a:cxn ang="0">
                      <a:pos x="29" y="3"/>
                    </a:cxn>
                    <a:cxn ang="0">
                      <a:pos x="34" y="17"/>
                    </a:cxn>
                  </a:cxnLst>
                  <a:rect l="0" t="0" r="r" b="b"/>
                  <a:pathLst>
                    <a:path w="38" h="42">
                      <a:moveTo>
                        <a:pt x="34" y="17"/>
                      </a:moveTo>
                      <a:cubicBezTo>
                        <a:pt x="34" y="29"/>
                        <a:pt x="25" y="38"/>
                        <a:pt x="13" y="38"/>
                      </a:cubicBezTo>
                      <a:cubicBezTo>
                        <a:pt x="9" y="38"/>
                        <a:pt x="6" y="38"/>
                        <a:pt x="3" y="36"/>
                      </a:cubicBezTo>
                      <a:cubicBezTo>
                        <a:pt x="2" y="36"/>
                        <a:pt x="1" y="36"/>
                        <a:pt x="1" y="37"/>
                      </a:cubicBezTo>
                      <a:cubicBezTo>
                        <a:pt x="0" y="38"/>
                        <a:pt x="1" y="39"/>
                        <a:pt x="2" y="39"/>
                      </a:cubicBezTo>
                      <a:cubicBezTo>
                        <a:pt x="5" y="41"/>
                        <a:pt x="9" y="42"/>
                        <a:pt x="13" y="42"/>
                      </a:cubicBezTo>
                      <a:cubicBezTo>
                        <a:pt x="26" y="42"/>
                        <a:pt x="38" y="31"/>
                        <a:pt x="38" y="17"/>
                      </a:cubicBezTo>
                      <a:cubicBezTo>
                        <a:pt x="38" y="11"/>
                        <a:pt x="35" y="5"/>
                        <a:pt x="31" y="1"/>
                      </a:cubicBezTo>
                      <a:cubicBezTo>
                        <a:pt x="31" y="0"/>
                        <a:pt x="30" y="0"/>
                        <a:pt x="29" y="1"/>
                      </a:cubicBezTo>
                      <a:cubicBezTo>
                        <a:pt x="28" y="1"/>
                        <a:pt x="28" y="3"/>
                        <a:pt x="29" y="3"/>
                      </a:cubicBezTo>
                      <a:cubicBezTo>
                        <a:pt x="32" y="7"/>
                        <a:pt x="34" y="12"/>
                        <a:pt x="34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grpSp>
          <p:nvGrpSpPr>
            <p:cNvPr id="8" name="i$1ïḓé">
              <a:extLst>
                <a:ext uri="{FF2B5EF4-FFF2-40B4-BE49-F238E27FC236}">
                  <a16:creationId xmlns:a16="http://schemas.microsoft.com/office/drawing/2014/main" xmlns="" id="{BFDAB04C-BBBB-4F31-BE3E-417B3235AF79}"/>
                </a:ext>
              </a:extLst>
            </p:cNvPr>
            <p:cNvGrpSpPr/>
            <p:nvPr/>
          </p:nvGrpSpPr>
          <p:grpSpPr>
            <a:xfrm>
              <a:off x="9269638" y="2602588"/>
              <a:ext cx="949536" cy="949536"/>
              <a:chOff x="2848382" y="3177907"/>
              <a:chExt cx="475436" cy="475436"/>
            </a:xfrm>
            <a:effectLst/>
          </p:grpSpPr>
          <p:sp>
            <p:nvSpPr>
              <p:cNvPr id="29" name="ïšḷiḍe">
                <a:extLst>
                  <a:ext uri="{FF2B5EF4-FFF2-40B4-BE49-F238E27FC236}">
                    <a16:creationId xmlns:a16="http://schemas.microsoft.com/office/drawing/2014/main" xmlns="" id="{C1D8B1F7-D3E8-48C1-998F-C8108649AF36}"/>
                  </a:ext>
                </a:extLst>
              </p:cNvPr>
              <p:cNvSpPr/>
              <p:nvPr/>
            </p:nvSpPr>
            <p:spPr bwMode="auto">
              <a:xfrm>
                <a:off x="2848382" y="3177907"/>
                <a:ext cx="475436" cy="475436"/>
              </a:xfrm>
              <a:prstGeom prst="ellipse">
                <a:avLst/>
              </a:prstGeom>
              <a:solidFill>
                <a:srgbClr val="C8161D"/>
              </a:solidFill>
              <a:ln w="1905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grpSp>
            <p:nvGrpSpPr>
              <p:cNvPr id="30" name="îṧḷíḑè">
                <a:extLst>
                  <a:ext uri="{FF2B5EF4-FFF2-40B4-BE49-F238E27FC236}">
                    <a16:creationId xmlns:a16="http://schemas.microsoft.com/office/drawing/2014/main" xmlns="" id="{68485C61-7D39-4400-97FE-38DAEC741AAB}"/>
                  </a:ext>
                </a:extLst>
              </p:cNvPr>
              <p:cNvGrpSpPr/>
              <p:nvPr/>
            </p:nvGrpSpPr>
            <p:grpSpPr>
              <a:xfrm>
                <a:off x="2958786" y="3271347"/>
                <a:ext cx="254628" cy="288579"/>
                <a:chOff x="5380038" y="2333625"/>
                <a:chExt cx="190500" cy="215900"/>
              </a:xfrm>
              <a:solidFill>
                <a:srgbClr val="FFFFFF"/>
              </a:solidFill>
            </p:grpSpPr>
            <p:sp>
              <p:nvSpPr>
                <p:cNvPr id="31" name="íṡlïdè">
                  <a:extLst>
                    <a:ext uri="{FF2B5EF4-FFF2-40B4-BE49-F238E27FC236}">
                      <a16:creationId xmlns:a16="http://schemas.microsoft.com/office/drawing/2014/main" xmlns="" id="{6DC188B6-0F57-4D4F-AE8A-5D8916A24485}"/>
                    </a:ext>
                  </a:extLst>
                </p:cNvPr>
                <p:cNvSpPr/>
                <p:nvPr/>
              </p:nvSpPr>
              <p:spPr bwMode="auto">
                <a:xfrm>
                  <a:off x="5405438" y="2333625"/>
                  <a:ext cx="165100" cy="161925"/>
                </a:xfrm>
                <a:custGeom>
                  <a:avLst/>
                  <a:gdLst/>
                  <a:ahLst/>
                  <a:cxnLst>
                    <a:cxn ang="0">
                      <a:pos x="51" y="27"/>
                    </a:cxn>
                    <a:cxn ang="0">
                      <a:pos x="63" y="9"/>
                    </a:cxn>
                    <a:cxn ang="0">
                      <a:pos x="64" y="6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28" y="0"/>
                    </a:cxn>
                    <a:cxn ang="0">
                      <a:pos x="22" y="6"/>
                    </a:cxn>
                    <a:cxn ang="0">
                      <a:pos x="22" y="9"/>
                    </a:cxn>
                    <a:cxn ang="0">
                      <a:pos x="5" y="9"/>
                    </a:cxn>
                    <a:cxn ang="0">
                      <a:pos x="0" y="15"/>
                    </a:cxn>
                    <a:cxn ang="0">
                      <a:pos x="0" y="57"/>
                    </a:cxn>
                    <a:cxn ang="0">
                      <a:pos x="5" y="63"/>
                    </a:cxn>
                    <a:cxn ang="0">
                      <a:pos x="36" y="63"/>
                    </a:cxn>
                    <a:cxn ang="0">
                      <a:pos x="41" y="57"/>
                    </a:cxn>
                    <a:cxn ang="0">
                      <a:pos x="41" y="54"/>
                    </a:cxn>
                    <a:cxn ang="0">
                      <a:pos x="58" y="54"/>
                    </a:cxn>
                    <a:cxn ang="0">
                      <a:pos x="63" y="51"/>
                    </a:cxn>
                    <a:cxn ang="0">
                      <a:pos x="63" y="46"/>
                    </a:cxn>
                    <a:cxn ang="0">
                      <a:pos x="51" y="27"/>
                    </a:cxn>
                    <a:cxn ang="0">
                      <a:pos x="5" y="15"/>
                    </a:cxn>
                    <a:cxn ang="0">
                      <a:pos x="24" y="15"/>
                    </a:cxn>
                    <a:cxn ang="0">
                      <a:pos x="24" y="17"/>
                    </a:cxn>
                    <a:cxn ang="0">
                      <a:pos x="26" y="19"/>
                    </a:cxn>
                    <a:cxn ang="0">
                      <a:pos x="28" y="17"/>
                    </a:cxn>
                    <a:cxn ang="0">
                      <a:pos x="28" y="15"/>
                    </a:cxn>
                    <a:cxn ang="0">
                      <a:pos x="28" y="15"/>
                    </a:cxn>
                    <a:cxn ang="0">
                      <a:pos x="28" y="6"/>
                    </a:cxn>
                    <a:cxn ang="0">
                      <a:pos x="58" y="6"/>
                    </a:cxn>
                    <a:cxn ang="0">
                      <a:pos x="45" y="27"/>
                    </a:cxn>
                    <a:cxn ang="0">
                      <a:pos x="58" y="48"/>
                    </a:cxn>
                    <a:cxn ang="0">
                      <a:pos x="36" y="48"/>
                    </a:cxn>
                    <a:cxn ang="0">
                      <a:pos x="36" y="48"/>
                    </a:cxn>
                    <a:cxn ang="0">
                      <a:pos x="28" y="48"/>
                    </a:cxn>
                    <a:cxn ang="0">
                      <a:pos x="28" y="25"/>
                    </a:cxn>
                    <a:cxn ang="0">
                      <a:pos x="26" y="23"/>
                    </a:cxn>
                    <a:cxn ang="0">
                      <a:pos x="24" y="25"/>
                    </a:cxn>
                    <a:cxn ang="0">
                      <a:pos x="24" y="50"/>
                    </a:cxn>
                    <a:cxn ang="0">
                      <a:pos x="24" y="50"/>
                    </a:cxn>
                    <a:cxn ang="0">
                      <a:pos x="24" y="50"/>
                    </a:cxn>
                    <a:cxn ang="0">
                      <a:pos x="24" y="50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5" y="51"/>
                    </a:cxn>
                    <a:cxn ang="0">
                      <a:pos x="25" y="52"/>
                    </a:cxn>
                    <a:cxn ang="0">
                      <a:pos x="25" y="52"/>
                    </a:cxn>
                    <a:cxn ang="0">
                      <a:pos x="25" y="52"/>
                    </a:cxn>
                    <a:cxn ang="0">
                      <a:pos x="25" y="52"/>
                    </a:cxn>
                    <a:cxn ang="0">
                      <a:pos x="33" y="57"/>
                    </a:cxn>
                    <a:cxn ang="0">
                      <a:pos x="5" y="57"/>
                    </a:cxn>
                    <a:cxn ang="0">
                      <a:pos x="5" y="15"/>
                    </a:cxn>
                    <a:cxn ang="0">
                      <a:pos x="36" y="55"/>
                    </a:cxn>
                    <a:cxn ang="0">
                      <a:pos x="32" y="52"/>
                    </a:cxn>
                    <a:cxn ang="0">
                      <a:pos x="36" y="52"/>
                    </a:cxn>
                    <a:cxn ang="0">
                      <a:pos x="36" y="55"/>
                    </a:cxn>
                  </a:cxnLst>
                  <a:rect l="0" t="0" r="r" b="b"/>
                  <a:pathLst>
                    <a:path w="64" h="63">
                      <a:moveTo>
                        <a:pt x="51" y="27"/>
                      </a:move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3" y="8"/>
                        <a:pt x="64" y="7"/>
                        <a:pt x="64" y="6"/>
                      </a:cubicBezTo>
                      <a:cubicBezTo>
                        <a:pt x="64" y="3"/>
                        <a:pt x="61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0"/>
                        <a:pt x="22" y="3"/>
                        <a:pt x="22" y="6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2" y="9"/>
                        <a:pt x="0" y="12"/>
                        <a:pt x="0" y="15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60"/>
                        <a:pt x="2" y="63"/>
                        <a:pt x="5" y="63"/>
                      </a:cubicBezTo>
                      <a:cubicBezTo>
                        <a:pt x="36" y="63"/>
                        <a:pt x="36" y="63"/>
                        <a:pt x="36" y="63"/>
                      </a:cubicBezTo>
                      <a:cubicBezTo>
                        <a:pt x="39" y="63"/>
                        <a:pt x="41" y="60"/>
                        <a:pt x="41" y="57"/>
                      </a:cubicBezTo>
                      <a:cubicBezTo>
                        <a:pt x="41" y="54"/>
                        <a:pt x="41" y="54"/>
                        <a:pt x="41" y="54"/>
                      </a:cubicBezTo>
                      <a:cubicBezTo>
                        <a:pt x="58" y="54"/>
                        <a:pt x="58" y="54"/>
                        <a:pt x="58" y="54"/>
                      </a:cubicBezTo>
                      <a:cubicBezTo>
                        <a:pt x="60" y="54"/>
                        <a:pt x="62" y="53"/>
                        <a:pt x="63" y="51"/>
                      </a:cubicBezTo>
                      <a:cubicBezTo>
                        <a:pt x="64" y="49"/>
                        <a:pt x="64" y="47"/>
                        <a:pt x="63" y="46"/>
                      </a:cubicBezTo>
                      <a:lnTo>
                        <a:pt x="51" y="27"/>
                      </a:lnTo>
                      <a:close/>
                      <a:moveTo>
                        <a:pt x="5" y="15"/>
                      </a:move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8"/>
                        <a:pt x="25" y="19"/>
                        <a:pt x="26" y="19"/>
                      </a:cubicBezTo>
                      <a:cubicBezTo>
                        <a:pt x="27" y="19"/>
                        <a:pt x="28" y="18"/>
                        <a:pt x="28" y="17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58" y="48"/>
                        <a:pt x="58" y="48"/>
                        <a:pt x="58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8" y="25"/>
                        <a:pt x="28" y="25"/>
                        <a:pt x="28" y="25"/>
                      </a:cubicBezTo>
                      <a:cubicBezTo>
                        <a:pt x="28" y="24"/>
                        <a:pt x="27" y="23"/>
                        <a:pt x="26" y="23"/>
                      </a:cubicBezTo>
                      <a:cubicBezTo>
                        <a:pt x="25" y="23"/>
                        <a:pt x="24" y="24"/>
                        <a:pt x="24" y="25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5" y="51"/>
                        <a:pt x="25" y="51"/>
                      </a:cubicBezTo>
                      <a:cubicBezTo>
                        <a:pt x="25" y="51"/>
                        <a:pt x="25" y="52"/>
                        <a:pt x="25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33" y="57"/>
                        <a:pt x="33" y="57"/>
                        <a:pt x="33" y="57"/>
                      </a:cubicBezTo>
                      <a:cubicBezTo>
                        <a:pt x="5" y="57"/>
                        <a:pt x="5" y="57"/>
                        <a:pt x="5" y="57"/>
                      </a:cubicBezTo>
                      <a:lnTo>
                        <a:pt x="5" y="15"/>
                      </a:lnTo>
                      <a:close/>
                      <a:moveTo>
                        <a:pt x="36" y="55"/>
                      </a:moveTo>
                      <a:cubicBezTo>
                        <a:pt x="32" y="52"/>
                        <a:pt x="32" y="52"/>
                        <a:pt x="32" y="52"/>
                      </a:cubicBezTo>
                      <a:cubicBezTo>
                        <a:pt x="36" y="52"/>
                        <a:pt x="36" y="52"/>
                        <a:pt x="36" y="52"/>
                      </a:cubicBezTo>
                      <a:lnTo>
                        <a:pt x="36" y="5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2" name="íṥḻíḑe">
                  <a:extLst>
                    <a:ext uri="{FF2B5EF4-FFF2-40B4-BE49-F238E27FC236}">
                      <a16:creationId xmlns:a16="http://schemas.microsoft.com/office/drawing/2014/main" xmlns="" id="{1E3DE508-CE05-4EEE-B127-3C2C0A25646E}"/>
                    </a:ext>
                  </a:extLst>
                </p:cNvPr>
                <p:cNvSpPr/>
                <p:nvPr/>
              </p:nvSpPr>
              <p:spPr bwMode="auto">
                <a:xfrm>
                  <a:off x="5380038" y="2359025"/>
                  <a:ext cx="15875" cy="19050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0" y="72"/>
                    </a:cxn>
                    <a:cxn ang="0">
                      <a:pos x="3" y="74"/>
                    </a:cxn>
                    <a:cxn ang="0">
                      <a:pos x="6" y="72"/>
                    </a:cxn>
                    <a:cxn ang="0">
                      <a:pos x="6" y="2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6" h="74">
                      <a:moveTo>
                        <a:pt x="3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3"/>
                        <a:pt x="1" y="74"/>
                        <a:pt x="3" y="74"/>
                      </a:cubicBezTo>
                      <a:cubicBezTo>
                        <a:pt x="4" y="74"/>
                        <a:pt x="6" y="73"/>
                        <a:pt x="6" y="7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33" name="i$1ïdê">
                  <a:extLst>
                    <a:ext uri="{FF2B5EF4-FFF2-40B4-BE49-F238E27FC236}">
                      <a16:creationId xmlns:a16="http://schemas.microsoft.com/office/drawing/2014/main" xmlns="" id="{68C66E4A-AA0C-473C-B797-F26D8A45FBAD}"/>
                    </a:ext>
                  </a:extLst>
                </p:cNvPr>
                <p:cNvSpPr/>
                <p:nvPr/>
              </p:nvSpPr>
              <p:spPr bwMode="auto">
                <a:xfrm>
                  <a:off x="5380038" y="2333625"/>
                  <a:ext cx="15875" cy="14288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xmlns="" id="{8263E33F-C666-467F-BBD2-ABDF6BE30FD6}"/>
                </a:ext>
              </a:extLst>
            </p:cNvPr>
            <p:cNvCxnSpPr/>
            <p:nvPr/>
          </p:nvCxnSpPr>
          <p:spPr>
            <a:xfrm rot="5400000" flipH="1" flipV="1">
              <a:off x="1737543" y="4186539"/>
              <a:ext cx="576823" cy="2404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xmlns="" id="{678B1C90-4FF1-4810-832D-CDED09DBFD23}"/>
                </a:ext>
              </a:extLst>
            </p:cNvPr>
            <p:cNvCxnSpPr/>
            <p:nvPr/>
          </p:nvCxnSpPr>
          <p:spPr>
            <a:xfrm rot="5400000" flipH="1" flipV="1">
              <a:off x="3667457" y="4186539"/>
              <a:ext cx="576823" cy="2404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2DF4FCE3-B169-4C16-8FDF-D1279942A13D}"/>
                </a:ext>
              </a:extLst>
            </p:cNvPr>
            <p:cNvCxnSpPr/>
            <p:nvPr/>
          </p:nvCxnSpPr>
          <p:spPr>
            <a:xfrm rot="5400000" flipH="1" flipV="1">
              <a:off x="5597371" y="4186539"/>
              <a:ext cx="576823" cy="2404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xmlns="" id="{A97EA845-BB56-4EAA-AFE2-694D8EFB22DF}"/>
                </a:ext>
              </a:extLst>
            </p:cNvPr>
            <p:cNvCxnSpPr/>
            <p:nvPr/>
          </p:nvCxnSpPr>
          <p:spPr>
            <a:xfrm rot="5400000" flipH="1" flipV="1">
              <a:off x="7527284" y="4186539"/>
              <a:ext cx="576823" cy="2404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miter lim="800000"/>
              <a:headEnd type="oval" w="med" len="med"/>
              <a:tailEnd type="oval" w="med" len="med"/>
            </a:ln>
            <a:effectLst/>
          </p:spPr>
        </p:cxn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xmlns="" id="{CB4E2E6D-48BF-4CD9-B69E-03C61BE1288D}"/>
                </a:ext>
              </a:extLst>
            </p:cNvPr>
            <p:cNvCxnSpPr/>
            <p:nvPr/>
          </p:nvCxnSpPr>
          <p:spPr>
            <a:xfrm rot="5400000" flipH="1" flipV="1">
              <a:off x="9457197" y="4186539"/>
              <a:ext cx="576823" cy="2404"/>
            </a:xfrm>
            <a:prstGeom prst="line">
              <a:avLst/>
            </a:prstGeom>
            <a:noFill/>
            <a:ln w="19050" cap="flat" cmpd="sng" algn="ctr">
              <a:solidFill>
                <a:srgbClr val="FFFFFF">
                  <a:lumMod val="65000"/>
                </a:srgbClr>
              </a:solidFill>
              <a:prstDash val="sysDot"/>
              <a:miter lim="800000"/>
              <a:headEnd type="oval" w="med" len="med"/>
              <a:tailEnd type="oval" w="med" len="med"/>
            </a:ln>
            <a:effectLst/>
          </p:spPr>
        </p:cxnSp>
        <p:grpSp>
          <p:nvGrpSpPr>
            <p:cNvPr id="14" name="ïşļïḑé">
              <a:extLst>
                <a:ext uri="{FF2B5EF4-FFF2-40B4-BE49-F238E27FC236}">
                  <a16:creationId xmlns:a16="http://schemas.microsoft.com/office/drawing/2014/main" xmlns="" id="{E55EA8C1-0659-4C11-BC3C-605471E4BCD3}"/>
                </a:ext>
              </a:extLst>
            </p:cNvPr>
            <p:cNvGrpSpPr/>
            <p:nvPr/>
          </p:nvGrpSpPr>
          <p:grpSpPr>
            <a:xfrm>
              <a:off x="1052402" y="4188943"/>
              <a:ext cx="1944699" cy="1258314"/>
              <a:chOff x="3218020" y="4798575"/>
              <a:chExt cx="1944699" cy="1258314"/>
            </a:xfrm>
          </p:grpSpPr>
          <p:sp>
            <p:nvSpPr>
              <p:cNvPr id="27" name="iśľiḓè">
                <a:extLst>
                  <a:ext uri="{FF2B5EF4-FFF2-40B4-BE49-F238E27FC236}">
                    <a16:creationId xmlns:a16="http://schemas.microsoft.com/office/drawing/2014/main" xmlns="" id="{B330C373-88FD-42F2-B06F-2F9FC0119E36}"/>
                  </a:ext>
                </a:extLst>
              </p:cNvPr>
              <p:cNvSpPr txBox="1"/>
              <p:nvPr/>
            </p:nvSpPr>
            <p:spPr bwMode="auto">
              <a:xfrm>
                <a:off x="3223869" y="4798575"/>
                <a:ext cx="1933002" cy="662997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 anchor="b" anchorCtr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标题文字添加</a:t>
                </a:r>
              </a:p>
            </p:txBody>
          </p:sp>
          <p:sp>
            <p:nvSpPr>
              <p:cNvPr id="28" name="iṣlíḓê">
                <a:extLst>
                  <a:ext uri="{FF2B5EF4-FFF2-40B4-BE49-F238E27FC236}">
                    <a16:creationId xmlns:a16="http://schemas.microsoft.com/office/drawing/2014/main" xmlns="" id="{57B9B0B1-4342-4E88-8F0C-23BB226F20AB}"/>
                  </a:ext>
                </a:extLst>
              </p:cNvPr>
              <p:cNvSpPr txBox="1"/>
              <p:nvPr/>
            </p:nvSpPr>
            <p:spPr bwMode="auto">
              <a:xfrm>
                <a:off x="3218020" y="5461572"/>
                <a:ext cx="1944699" cy="595317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Copy paste fonts. Choose the only option to retain text.</a:t>
                </a:r>
              </a:p>
            </p:txBody>
          </p:sp>
        </p:grpSp>
        <p:grpSp>
          <p:nvGrpSpPr>
            <p:cNvPr id="15" name="išḻiḋe">
              <a:extLst>
                <a:ext uri="{FF2B5EF4-FFF2-40B4-BE49-F238E27FC236}">
                  <a16:creationId xmlns:a16="http://schemas.microsoft.com/office/drawing/2014/main" xmlns="" id="{E81CD396-66CA-454E-8406-9C5A93131558}"/>
                </a:ext>
              </a:extLst>
            </p:cNvPr>
            <p:cNvGrpSpPr/>
            <p:nvPr/>
          </p:nvGrpSpPr>
          <p:grpSpPr>
            <a:xfrm>
              <a:off x="2967842" y="4188943"/>
              <a:ext cx="1944699" cy="1258314"/>
              <a:chOff x="3218020" y="4798575"/>
              <a:chExt cx="1944699" cy="1258314"/>
            </a:xfrm>
          </p:grpSpPr>
          <p:sp>
            <p:nvSpPr>
              <p:cNvPr id="25" name="ïṧlîḋè">
                <a:extLst>
                  <a:ext uri="{FF2B5EF4-FFF2-40B4-BE49-F238E27FC236}">
                    <a16:creationId xmlns:a16="http://schemas.microsoft.com/office/drawing/2014/main" xmlns="" id="{03F54D8E-71C8-4689-AD6F-D92DBB32A20A}"/>
                  </a:ext>
                </a:extLst>
              </p:cNvPr>
              <p:cNvSpPr txBox="1"/>
              <p:nvPr/>
            </p:nvSpPr>
            <p:spPr bwMode="auto">
              <a:xfrm>
                <a:off x="3223869" y="4798575"/>
                <a:ext cx="1933002" cy="662997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 anchor="b" anchorCtr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标题文字添加</a:t>
                </a:r>
              </a:p>
            </p:txBody>
          </p:sp>
          <p:sp>
            <p:nvSpPr>
              <p:cNvPr id="26" name="ïś1íḓé">
                <a:extLst>
                  <a:ext uri="{FF2B5EF4-FFF2-40B4-BE49-F238E27FC236}">
                    <a16:creationId xmlns:a16="http://schemas.microsoft.com/office/drawing/2014/main" xmlns="" id="{6BC1AA4A-A382-4A84-B3E7-E30CD3935B3C}"/>
                  </a:ext>
                </a:extLst>
              </p:cNvPr>
              <p:cNvSpPr txBox="1"/>
              <p:nvPr/>
            </p:nvSpPr>
            <p:spPr bwMode="auto">
              <a:xfrm>
                <a:off x="3218020" y="5461572"/>
                <a:ext cx="1944699" cy="595317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Copy paste fonts. Choose the only option to retain text.</a:t>
                </a:r>
              </a:p>
            </p:txBody>
          </p:sp>
        </p:grpSp>
        <p:grpSp>
          <p:nvGrpSpPr>
            <p:cNvPr id="16" name="íšlîḑê">
              <a:extLst>
                <a:ext uri="{FF2B5EF4-FFF2-40B4-BE49-F238E27FC236}">
                  <a16:creationId xmlns:a16="http://schemas.microsoft.com/office/drawing/2014/main" xmlns="" id="{5E76D64D-58B3-4290-9288-6760A8E8AF23}"/>
                </a:ext>
              </a:extLst>
            </p:cNvPr>
            <p:cNvGrpSpPr/>
            <p:nvPr/>
          </p:nvGrpSpPr>
          <p:grpSpPr>
            <a:xfrm>
              <a:off x="4906040" y="4188943"/>
              <a:ext cx="1944699" cy="1258314"/>
              <a:chOff x="3218020" y="4798575"/>
              <a:chExt cx="1944699" cy="1258314"/>
            </a:xfrm>
          </p:grpSpPr>
          <p:sp>
            <p:nvSpPr>
              <p:cNvPr id="23" name="işḷîḍê">
                <a:extLst>
                  <a:ext uri="{FF2B5EF4-FFF2-40B4-BE49-F238E27FC236}">
                    <a16:creationId xmlns:a16="http://schemas.microsoft.com/office/drawing/2014/main" xmlns="" id="{F69DB615-DBBD-403C-B571-2AC16E1FABE9}"/>
                  </a:ext>
                </a:extLst>
              </p:cNvPr>
              <p:cNvSpPr txBox="1"/>
              <p:nvPr/>
            </p:nvSpPr>
            <p:spPr bwMode="auto">
              <a:xfrm>
                <a:off x="3223869" y="4798575"/>
                <a:ext cx="1933002" cy="662997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 anchor="b" anchorCtr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标题文字添加</a:t>
                </a:r>
              </a:p>
            </p:txBody>
          </p:sp>
          <p:sp>
            <p:nvSpPr>
              <p:cNvPr id="24" name="íşḻiḋe">
                <a:extLst>
                  <a:ext uri="{FF2B5EF4-FFF2-40B4-BE49-F238E27FC236}">
                    <a16:creationId xmlns:a16="http://schemas.microsoft.com/office/drawing/2014/main" xmlns="" id="{127868C4-B6EB-4650-AD4E-00F39AF4A32A}"/>
                  </a:ext>
                </a:extLst>
              </p:cNvPr>
              <p:cNvSpPr txBox="1"/>
              <p:nvPr/>
            </p:nvSpPr>
            <p:spPr bwMode="auto">
              <a:xfrm>
                <a:off x="3218020" y="5461572"/>
                <a:ext cx="1944699" cy="595317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Copy paste fonts. Choose the only option to retain text.</a:t>
                </a:r>
              </a:p>
            </p:txBody>
          </p:sp>
        </p:grpSp>
        <p:grpSp>
          <p:nvGrpSpPr>
            <p:cNvPr id="17" name="ïsļïďe">
              <a:extLst>
                <a:ext uri="{FF2B5EF4-FFF2-40B4-BE49-F238E27FC236}">
                  <a16:creationId xmlns:a16="http://schemas.microsoft.com/office/drawing/2014/main" xmlns="" id="{F69B25E3-7892-4B41-8F8F-791BE166B2E2}"/>
                </a:ext>
              </a:extLst>
            </p:cNvPr>
            <p:cNvGrpSpPr/>
            <p:nvPr/>
          </p:nvGrpSpPr>
          <p:grpSpPr>
            <a:xfrm>
              <a:off x="6844238" y="4188943"/>
              <a:ext cx="1944699" cy="1258314"/>
              <a:chOff x="3218020" y="4798575"/>
              <a:chExt cx="1944699" cy="1258314"/>
            </a:xfrm>
          </p:grpSpPr>
          <p:sp>
            <p:nvSpPr>
              <p:cNvPr id="21" name="ïsļïḓè">
                <a:extLst>
                  <a:ext uri="{FF2B5EF4-FFF2-40B4-BE49-F238E27FC236}">
                    <a16:creationId xmlns:a16="http://schemas.microsoft.com/office/drawing/2014/main" xmlns="" id="{26A0D83D-CC43-4778-96A7-F6F88494B5CE}"/>
                  </a:ext>
                </a:extLst>
              </p:cNvPr>
              <p:cNvSpPr txBox="1"/>
              <p:nvPr/>
            </p:nvSpPr>
            <p:spPr bwMode="auto">
              <a:xfrm>
                <a:off x="3223869" y="4798575"/>
                <a:ext cx="1933002" cy="662997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 anchor="b" anchorCtr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标题文字添加</a:t>
                </a:r>
              </a:p>
            </p:txBody>
          </p:sp>
          <p:sp>
            <p:nvSpPr>
              <p:cNvPr id="22" name="ïsḷiḑê">
                <a:extLst>
                  <a:ext uri="{FF2B5EF4-FFF2-40B4-BE49-F238E27FC236}">
                    <a16:creationId xmlns:a16="http://schemas.microsoft.com/office/drawing/2014/main" xmlns="" id="{7149E79C-62C1-4B15-B777-F20CCB605898}"/>
                  </a:ext>
                </a:extLst>
              </p:cNvPr>
              <p:cNvSpPr txBox="1"/>
              <p:nvPr/>
            </p:nvSpPr>
            <p:spPr bwMode="auto">
              <a:xfrm>
                <a:off x="3218020" y="5461572"/>
                <a:ext cx="1944699" cy="595317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Copy paste fonts. Choose the only option to retain text.</a:t>
                </a:r>
              </a:p>
            </p:txBody>
          </p:sp>
        </p:grpSp>
        <p:grpSp>
          <p:nvGrpSpPr>
            <p:cNvPr id="18" name="îŝľíḋè">
              <a:extLst>
                <a:ext uri="{FF2B5EF4-FFF2-40B4-BE49-F238E27FC236}">
                  <a16:creationId xmlns:a16="http://schemas.microsoft.com/office/drawing/2014/main" xmlns="" id="{89BD6E9F-5FAB-40CF-B910-24D4EE41A0E5}"/>
                </a:ext>
              </a:extLst>
            </p:cNvPr>
            <p:cNvGrpSpPr/>
            <p:nvPr/>
          </p:nvGrpSpPr>
          <p:grpSpPr>
            <a:xfrm>
              <a:off x="8782436" y="4188943"/>
              <a:ext cx="1944699" cy="1258314"/>
              <a:chOff x="3218020" y="4798575"/>
              <a:chExt cx="1944699" cy="1258314"/>
            </a:xfrm>
          </p:grpSpPr>
          <p:sp>
            <p:nvSpPr>
              <p:cNvPr id="19" name="ïŝḻïdê">
                <a:extLst>
                  <a:ext uri="{FF2B5EF4-FFF2-40B4-BE49-F238E27FC236}">
                    <a16:creationId xmlns:a16="http://schemas.microsoft.com/office/drawing/2014/main" xmlns="" id="{BC909812-A216-41B5-AD1E-CFCC0D7BCCF6}"/>
                  </a:ext>
                </a:extLst>
              </p:cNvPr>
              <p:cNvSpPr txBox="1"/>
              <p:nvPr/>
            </p:nvSpPr>
            <p:spPr bwMode="auto">
              <a:xfrm>
                <a:off x="3223869" y="4798575"/>
                <a:ext cx="1933002" cy="662997"/>
              </a:xfrm>
              <a:prstGeom prst="rect">
                <a:avLst/>
              </a:prstGeom>
              <a:noFill/>
              <a:extLst/>
            </p:spPr>
            <p:txBody>
              <a:bodyPr wrap="none" lIns="90000" tIns="46800" rIns="90000" bIns="46800" anchor="b" anchorCtr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标题文字添加</a:t>
                </a:r>
              </a:p>
            </p:txBody>
          </p:sp>
          <p:sp>
            <p:nvSpPr>
              <p:cNvPr id="20" name="ïṥļîďê">
                <a:extLst>
                  <a:ext uri="{FF2B5EF4-FFF2-40B4-BE49-F238E27FC236}">
                    <a16:creationId xmlns:a16="http://schemas.microsoft.com/office/drawing/2014/main" xmlns="" id="{8F121403-6AE2-4D45-B227-FB72EE9107D5}"/>
                  </a:ext>
                </a:extLst>
              </p:cNvPr>
              <p:cNvSpPr txBox="1"/>
              <p:nvPr/>
            </p:nvSpPr>
            <p:spPr bwMode="auto">
              <a:xfrm>
                <a:off x="3218020" y="5461572"/>
                <a:ext cx="1944699" cy="595317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Copy paste fonts. Choose the only option to retain text.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0786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cf7138c-90fb-45cc-968c-18e899bf2b2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="" xmlns:a16="http://schemas.microsoft.com/office/drawing/2014/main" id="{1F754536-9D72-43D2-9B4D-26F07C0FABCB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2002172"/>
            <a:ext cx="12166990" cy="3878123"/>
            <a:chOff x="673100" y="1903699"/>
            <a:chExt cx="10845800" cy="3457005"/>
          </a:xfrm>
        </p:grpSpPr>
        <p:sp>
          <p:nvSpPr>
            <p:cNvPr id="3" name="ïṥļïḑê">
              <a:extLst>
                <a:ext uri="{FF2B5EF4-FFF2-40B4-BE49-F238E27FC236}">
                  <a16:creationId xmlns="" xmlns:a16="http://schemas.microsoft.com/office/drawing/2014/main" id="{0C0EF151-E945-4D7D-8950-1FB6D1934F6C}"/>
                </a:ext>
              </a:extLst>
            </p:cNvPr>
            <p:cNvSpPr/>
            <p:nvPr/>
          </p:nvSpPr>
          <p:spPr>
            <a:xfrm>
              <a:off x="3112019" y="3355918"/>
              <a:ext cx="8406881" cy="2004786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4" name="îS1íḋê">
              <a:extLst>
                <a:ext uri="{FF2B5EF4-FFF2-40B4-BE49-F238E27FC236}">
                  <a16:creationId xmlns="" xmlns:a16="http://schemas.microsoft.com/office/drawing/2014/main" id="{53F12BAA-600C-4E91-B7C7-3347BBAB9477}"/>
                </a:ext>
              </a:extLst>
            </p:cNvPr>
            <p:cNvSpPr/>
            <p:nvPr/>
          </p:nvSpPr>
          <p:spPr>
            <a:xfrm>
              <a:off x="673100" y="3355918"/>
              <a:ext cx="2438919" cy="2004786"/>
            </a:xfrm>
            <a:prstGeom prst="rect">
              <a:avLst/>
            </a:prstGeom>
            <a:blipFill>
              <a:blip r:embed="rId3"/>
              <a:srcRect/>
              <a:stretch>
                <a:fillRect l="-11711" r="-11589"/>
              </a:stretch>
            </a:blipFill>
            <a:ln w="38100" cap="flat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5" name="iṥľiḑê">
              <a:extLst>
                <a:ext uri="{FF2B5EF4-FFF2-40B4-BE49-F238E27FC236}">
                  <a16:creationId xmlns="" xmlns:a16="http://schemas.microsoft.com/office/drawing/2014/main" id="{813E5D15-80C2-4B7C-A00C-8C4EB730440E}"/>
                </a:ext>
              </a:extLst>
            </p:cNvPr>
            <p:cNvSpPr/>
            <p:nvPr/>
          </p:nvSpPr>
          <p:spPr>
            <a:xfrm>
              <a:off x="790354" y="3355918"/>
              <a:ext cx="2321666" cy="2004786"/>
            </a:xfrm>
            <a:prstGeom prst="rect">
              <a:avLst/>
            </a:prstGeom>
            <a:solidFill>
              <a:srgbClr val="C8161D">
                <a:alpha val="70000"/>
              </a:srgbClr>
            </a:solidFill>
            <a:ln w="38100" cap="flat" cmpd="sng" algn="ctr">
              <a:noFill/>
              <a:prstDash val="solid"/>
              <a:round/>
              <a:headEnd/>
              <a:tailEnd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6" name="îṡľíďé">
              <a:extLst>
                <a:ext uri="{FF2B5EF4-FFF2-40B4-BE49-F238E27FC236}">
                  <a16:creationId xmlns="" xmlns:a16="http://schemas.microsoft.com/office/drawing/2014/main" id="{51581F2A-BEFC-421B-8C11-DECB2B3DC474}"/>
                </a:ext>
              </a:extLst>
            </p:cNvPr>
            <p:cNvGrpSpPr/>
            <p:nvPr/>
          </p:nvGrpSpPr>
          <p:grpSpPr>
            <a:xfrm>
              <a:off x="3229272" y="3909268"/>
              <a:ext cx="8172375" cy="1451436"/>
              <a:chOff x="3346525" y="3409490"/>
              <a:chExt cx="8172375" cy="1451436"/>
            </a:xfrm>
          </p:grpSpPr>
          <p:grpSp>
            <p:nvGrpSpPr>
              <p:cNvPr id="20" name="íṥḷiḓê">
                <a:extLst>
                  <a:ext uri="{FF2B5EF4-FFF2-40B4-BE49-F238E27FC236}">
                    <a16:creationId xmlns="" xmlns:a16="http://schemas.microsoft.com/office/drawing/2014/main" id="{828534B9-C7B9-48DA-B42B-7B0EC067D541}"/>
                  </a:ext>
                </a:extLst>
              </p:cNvPr>
              <p:cNvGrpSpPr/>
              <p:nvPr/>
            </p:nvGrpSpPr>
            <p:grpSpPr>
              <a:xfrm>
                <a:off x="3346525" y="3409490"/>
                <a:ext cx="1767167" cy="1451436"/>
                <a:chOff x="4325611" y="2758614"/>
                <a:chExt cx="1675278" cy="1451436"/>
              </a:xfrm>
            </p:grpSpPr>
            <p:sp>
              <p:nvSpPr>
                <p:cNvPr id="33" name="îṡľîḋe">
                  <a:extLst>
                    <a:ext uri="{FF2B5EF4-FFF2-40B4-BE49-F238E27FC236}">
                      <a16:creationId xmlns="" xmlns:a16="http://schemas.microsoft.com/office/drawing/2014/main" id="{C950289A-B324-4207-81EB-73B8E9814EFB}"/>
                    </a:ext>
                  </a:extLst>
                </p:cNvPr>
                <p:cNvSpPr/>
                <p:nvPr/>
              </p:nvSpPr>
              <p:spPr bwMode="auto">
                <a:xfrm>
                  <a:off x="4325611" y="3171494"/>
                  <a:ext cx="1675278" cy="1038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Supporting </a:t>
                  </a:r>
                  <a:r>
                    <a:rPr kumimoji="0" lang="en-US" altLang="zh-CN" sz="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text</a:t>
                  </a:r>
                  <a:r>
                    <a:rPr kumimoji="0" lang="en-US" altLang="zh-CN" sz="800" b="0" i="0" u="none" strike="noStrike" kern="1200" cap="none" spc="0" normalizeH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 here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800" dirty="0">
                      <a:solidFill>
                        <a:srgbClr val="000000"/>
                      </a:solidFill>
                      <a:latin typeface="Arial"/>
                    </a:rPr>
                    <a:t>Copy paste fonts. Choose the only option to retain text</a:t>
                  </a:r>
                  <a:r>
                    <a:rPr lang="en-US" altLang="zh-CN" sz="800" dirty="0" smtClean="0">
                      <a:solidFill>
                        <a:srgbClr val="000000"/>
                      </a:solidFill>
                      <a:latin typeface="Arial"/>
                    </a:rPr>
                    <a:t>.</a:t>
                  </a:r>
                  <a:r>
                    <a:rPr kumimoji="0" lang="en-US" altLang="zh-CN" sz="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 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5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……</a:t>
                  </a:r>
                  <a:endParaRPr kumimoji="0" lang="en-US" altLang="zh-CN" sz="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34" name="íṡḷiḋé">
                  <a:extLst>
                    <a:ext uri="{FF2B5EF4-FFF2-40B4-BE49-F238E27FC236}">
                      <a16:creationId xmlns="" xmlns:a16="http://schemas.microsoft.com/office/drawing/2014/main" id="{7889D97F-A507-4576-A9CE-FD42290ECDC4}"/>
                    </a:ext>
                  </a:extLst>
                </p:cNvPr>
                <p:cNvSpPr txBox="1"/>
                <p:nvPr/>
              </p:nvSpPr>
              <p:spPr bwMode="auto">
                <a:xfrm>
                  <a:off x="4325611" y="2758614"/>
                  <a:ext cx="1675278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01</a:t>
                  </a:r>
                  <a:r>
                    <a:rPr kumimoji="0" lang="en-US" altLang="zh-CN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.</a:t>
                  </a:r>
                  <a:r>
                    <a:rPr kumimoji="0" lang="zh-CN" alt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标题文字添加</a:t>
                  </a:r>
                  <a:endPara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1" name="islîḍé">
                <a:extLst>
                  <a:ext uri="{FF2B5EF4-FFF2-40B4-BE49-F238E27FC236}">
                    <a16:creationId xmlns="" xmlns:a16="http://schemas.microsoft.com/office/drawing/2014/main" id="{FED86D39-E1EF-45A8-9643-2A582209FC59}"/>
                  </a:ext>
                </a:extLst>
              </p:cNvPr>
              <p:cNvGrpSpPr/>
              <p:nvPr/>
            </p:nvGrpSpPr>
            <p:grpSpPr>
              <a:xfrm>
                <a:off x="5481595" y="3409490"/>
                <a:ext cx="1767167" cy="1451436"/>
                <a:chOff x="6287715" y="2758614"/>
                <a:chExt cx="1675278" cy="1451436"/>
              </a:xfrm>
            </p:grpSpPr>
            <p:sp>
              <p:nvSpPr>
                <p:cNvPr id="31" name="ï$ļïḍé">
                  <a:extLst>
                    <a:ext uri="{FF2B5EF4-FFF2-40B4-BE49-F238E27FC236}">
                      <a16:creationId xmlns="" xmlns:a16="http://schemas.microsoft.com/office/drawing/2014/main" id="{278E0213-4403-4846-86E8-16EE4758F1C3}"/>
                    </a:ext>
                  </a:extLst>
                </p:cNvPr>
                <p:cNvSpPr/>
                <p:nvPr/>
              </p:nvSpPr>
              <p:spPr bwMode="auto">
                <a:xfrm>
                  <a:off x="6287715" y="3171494"/>
                  <a:ext cx="1675278" cy="1038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>
                    <a:lnSpc>
                      <a:spcPct val="15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800" dirty="0">
                      <a:solidFill>
                        <a:srgbClr val="000000"/>
                      </a:solidFill>
                      <a:latin typeface="Arial"/>
                    </a:rPr>
                    <a:t>Supporting text here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800" dirty="0">
                      <a:solidFill>
                        <a:srgbClr val="000000"/>
                      </a:solidFill>
                      <a:latin typeface="Arial"/>
                    </a:rPr>
                    <a:t>Copy paste fonts. Choose the only option to retain text. </a:t>
                  </a:r>
                </a:p>
                <a:p>
                  <a:pPr lvl="0" algn="ctr">
                    <a:lnSpc>
                      <a:spcPct val="15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800" dirty="0">
                      <a:solidFill>
                        <a:srgbClr val="000000"/>
                      </a:solidFill>
                      <a:latin typeface="Arial"/>
                    </a:rPr>
                    <a:t>……</a:t>
                  </a:r>
                </a:p>
              </p:txBody>
            </p:sp>
            <p:sp>
              <p:nvSpPr>
                <p:cNvPr id="32" name="íşľîdè">
                  <a:extLst>
                    <a:ext uri="{FF2B5EF4-FFF2-40B4-BE49-F238E27FC236}">
                      <a16:creationId xmlns="" xmlns:a16="http://schemas.microsoft.com/office/drawing/2014/main" id="{741FAF21-7143-4084-B9A1-41B8E7B0C1EB}"/>
                    </a:ext>
                  </a:extLst>
                </p:cNvPr>
                <p:cNvSpPr txBox="1"/>
                <p:nvPr/>
              </p:nvSpPr>
              <p:spPr bwMode="auto">
                <a:xfrm>
                  <a:off x="6287715" y="2758614"/>
                  <a:ext cx="1675278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02</a:t>
                  </a:r>
                  <a:r>
                    <a:rPr kumimoji="0" lang="en-US" altLang="zh-CN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.</a:t>
                  </a:r>
                  <a:r>
                    <a:rPr kumimoji="0" lang="zh-CN" alt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标题文字添加</a:t>
                  </a:r>
                  <a:endPara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22" name="íšļîḑê">
                <a:extLst>
                  <a:ext uri="{FF2B5EF4-FFF2-40B4-BE49-F238E27FC236}">
                    <a16:creationId xmlns="" xmlns:a16="http://schemas.microsoft.com/office/drawing/2014/main" id="{C6FF23DE-70E3-44F4-B294-38A6B0D30314}"/>
                  </a:ext>
                </a:extLst>
              </p:cNvPr>
              <p:cNvGrpSpPr/>
              <p:nvPr/>
            </p:nvGrpSpPr>
            <p:grpSpPr>
              <a:xfrm>
                <a:off x="7616665" y="3409490"/>
                <a:ext cx="1767167" cy="1451436"/>
                <a:chOff x="8249819" y="2758614"/>
                <a:chExt cx="1675278" cy="1451436"/>
              </a:xfrm>
            </p:grpSpPr>
            <p:sp>
              <p:nvSpPr>
                <p:cNvPr id="29" name="ïslîďe">
                  <a:extLst>
                    <a:ext uri="{FF2B5EF4-FFF2-40B4-BE49-F238E27FC236}">
                      <a16:creationId xmlns="" xmlns:a16="http://schemas.microsoft.com/office/drawing/2014/main" id="{273A9714-93F1-4AB5-B34B-39E1345205FB}"/>
                    </a:ext>
                  </a:extLst>
                </p:cNvPr>
                <p:cNvSpPr/>
                <p:nvPr/>
              </p:nvSpPr>
              <p:spPr bwMode="auto">
                <a:xfrm>
                  <a:off x="8249819" y="3171494"/>
                  <a:ext cx="1675278" cy="1038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>
                    <a:lnSpc>
                      <a:spcPct val="15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800" dirty="0">
                      <a:solidFill>
                        <a:srgbClr val="000000"/>
                      </a:solidFill>
                      <a:latin typeface="Arial"/>
                    </a:rPr>
                    <a:t>Supporting text here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800" dirty="0">
                      <a:solidFill>
                        <a:srgbClr val="000000"/>
                      </a:solidFill>
                      <a:latin typeface="Arial"/>
                    </a:rPr>
                    <a:t>Copy paste fonts. Choose the only option to retain text. </a:t>
                  </a:r>
                </a:p>
                <a:p>
                  <a:pPr lvl="0" algn="ctr">
                    <a:lnSpc>
                      <a:spcPct val="15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800" dirty="0">
                      <a:solidFill>
                        <a:srgbClr val="000000"/>
                      </a:solidFill>
                      <a:latin typeface="Arial"/>
                    </a:rPr>
                    <a:t>……</a:t>
                  </a:r>
                </a:p>
              </p:txBody>
            </p:sp>
            <p:sp>
              <p:nvSpPr>
                <p:cNvPr id="30" name="işḷiḍé">
                  <a:extLst>
                    <a:ext uri="{FF2B5EF4-FFF2-40B4-BE49-F238E27FC236}">
                      <a16:creationId xmlns="" xmlns:a16="http://schemas.microsoft.com/office/drawing/2014/main" id="{F27CC41A-EE26-4062-AEC4-8A9BFB6B81CD}"/>
                    </a:ext>
                  </a:extLst>
                </p:cNvPr>
                <p:cNvSpPr txBox="1"/>
                <p:nvPr/>
              </p:nvSpPr>
              <p:spPr bwMode="auto">
                <a:xfrm>
                  <a:off x="8249819" y="2758614"/>
                  <a:ext cx="1675278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03</a:t>
                  </a:r>
                  <a:r>
                    <a:rPr kumimoji="0" lang="en-US" altLang="zh-CN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.</a:t>
                  </a:r>
                  <a:r>
                    <a:rPr kumimoji="0" lang="zh-CN" alt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标题文字添加</a:t>
                  </a:r>
                  <a:endPara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cxnSp>
            <p:nvCxnSpPr>
              <p:cNvPr id="23" name="直接连接符 22">
                <a:extLst>
                  <a:ext uri="{FF2B5EF4-FFF2-40B4-BE49-F238E27FC236}">
                    <a16:creationId xmlns="" xmlns:a16="http://schemas.microsoft.com/office/drawing/2014/main" id="{B5F465A9-AC5A-4410-930A-34FB8D01F695}"/>
                  </a:ext>
                </a:extLst>
              </p:cNvPr>
              <p:cNvCxnSpPr/>
              <p:nvPr/>
            </p:nvCxnSpPr>
            <p:spPr>
              <a:xfrm flipH="1">
                <a:off x="5297643" y="3505051"/>
                <a:ext cx="1" cy="1146024"/>
              </a:xfrm>
              <a:prstGeom prst="line">
                <a:avLst/>
              </a:prstGeom>
              <a:noFill/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24" name="直接连接符 23">
                <a:extLst>
                  <a:ext uri="{FF2B5EF4-FFF2-40B4-BE49-F238E27FC236}">
                    <a16:creationId xmlns="" xmlns:a16="http://schemas.microsoft.com/office/drawing/2014/main" id="{9BCFC464-5742-4240-883C-A32383F306C0}"/>
                  </a:ext>
                </a:extLst>
              </p:cNvPr>
              <p:cNvCxnSpPr/>
              <p:nvPr/>
            </p:nvCxnSpPr>
            <p:spPr>
              <a:xfrm flipH="1">
                <a:off x="7432713" y="3505051"/>
                <a:ext cx="1" cy="1146024"/>
              </a:xfrm>
              <a:prstGeom prst="line">
                <a:avLst/>
              </a:prstGeom>
              <a:noFill/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25" name="iṥlíḑê">
                <a:extLst>
                  <a:ext uri="{FF2B5EF4-FFF2-40B4-BE49-F238E27FC236}">
                    <a16:creationId xmlns="" xmlns:a16="http://schemas.microsoft.com/office/drawing/2014/main" id="{CC1DC391-504E-40E5-BA92-198A050F82BD}"/>
                  </a:ext>
                </a:extLst>
              </p:cNvPr>
              <p:cNvGrpSpPr/>
              <p:nvPr/>
            </p:nvGrpSpPr>
            <p:grpSpPr>
              <a:xfrm>
                <a:off x="9751733" y="3409490"/>
                <a:ext cx="1767167" cy="1451436"/>
                <a:chOff x="8249819" y="2758614"/>
                <a:chExt cx="1675278" cy="1451436"/>
              </a:xfrm>
            </p:grpSpPr>
            <p:sp>
              <p:nvSpPr>
                <p:cNvPr id="27" name="îślîḑe">
                  <a:extLst>
                    <a:ext uri="{FF2B5EF4-FFF2-40B4-BE49-F238E27FC236}">
                      <a16:creationId xmlns="" xmlns:a16="http://schemas.microsoft.com/office/drawing/2014/main" id="{B1A300A9-5482-4ED9-8AAF-F0B20B3E64B7}"/>
                    </a:ext>
                  </a:extLst>
                </p:cNvPr>
                <p:cNvSpPr/>
                <p:nvPr/>
              </p:nvSpPr>
              <p:spPr bwMode="auto">
                <a:xfrm>
                  <a:off x="8249819" y="3171494"/>
                  <a:ext cx="1675278" cy="103855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lvl="0" algn="ctr">
                    <a:lnSpc>
                      <a:spcPct val="15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800" dirty="0">
                      <a:solidFill>
                        <a:srgbClr val="000000"/>
                      </a:solidFill>
                      <a:latin typeface="Arial"/>
                    </a:rPr>
                    <a:t>Supporting text here</a:t>
                  </a:r>
                </a:p>
                <a:p>
                  <a:pPr algn="ctr">
                    <a:lnSpc>
                      <a:spcPct val="150000"/>
                    </a:lnSpc>
                    <a:spcBef>
                      <a:spcPct val="0"/>
                    </a:spcBef>
                  </a:pPr>
                  <a:r>
                    <a:rPr lang="en-US" altLang="zh-CN" sz="800" dirty="0">
                      <a:solidFill>
                        <a:srgbClr val="000000"/>
                      </a:solidFill>
                      <a:latin typeface="Arial"/>
                    </a:rPr>
                    <a:t>Copy paste fonts. Choose the only option to retain text. </a:t>
                  </a:r>
                </a:p>
                <a:p>
                  <a:pPr lvl="0" algn="ctr">
                    <a:lnSpc>
                      <a:spcPct val="150000"/>
                    </a:lnSpc>
                    <a:spcBef>
                      <a:spcPct val="0"/>
                    </a:spcBef>
                    <a:defRPr/>
                  </a:pPr>
                  <a:r>
                    <a:rPr lang="en-US" altLang="zh-CN" sz="800" dirty="0">
                      <a:solidFill>
                        <a:srgbClr val="000000"/>
                      </a:solidFill>
                      <a:latin typeface="Arial"/>
                    </a:rPr>
                    <a:t>……</a:t>
                  </a:r>
                </a:p>
              </p:txBody>
            </p:sp>
            <p:sp>
              <p:nvSpPr>
                <p:cNvPr id="28" name="iṩḷîḍe">
                  <a:extLst>
                    <a:ext uri="{FF2B5EF4-FFF2-40B4-BE49-F238E27FC236}">
                      <a16:creationId xmlns="" xmlns:a16="http://schemas.microsoft.com/office/drawing/2014/main" id="{E629A1C8-FC62-49A5-BF1F-32422DEE3F1B}"/>
                    </a:ext>
                  </a:extLst>
                </p:cNvPr>
                <p:cNvSpPr txBox="1"/>
                <p:nvPr/>
              </p:nvSpPr>
              <p:spPr bwMode="auto">
                <a:xfrm>
                  <a:off x="8249819" y="2758614"/>
                  <a:ext cx="1675278" cy="4128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04</a:t>
                  </a:r>
                  <a:r>
                    <a:rPr kumimoji="0" lang="en-US" altLang="zh-CN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.</a:t>
                  </a:r>
                  <a:r>
                    <a:rPr kumimoji="0" lang="zh-CN" alt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</a:rPr>
                    <a:t>标题文字添加</a:t>
                  </a:r>
                  <a:endPara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cxnSp>
            <p:nvCxnSpPr>
              <p:cNvPr id="26" name="直接连接符 25">
                <a:extLst>
                  <a:ext uri="{FF2B5EF4-FFF2-40B4-BE49-F238E27FC236}">
                    <a16:creationId xmlns="" xmlns:a16="http://schemas.microsoft.com/office/drawing/2014/main" id="{7EF10894-1059-4A28-B60D-A71A6370C5B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567783" y="3505051"/>
                <a:ext cx="1" cy="1146024"/>
              </a:xfrm>
              <a:prstGeom prst="line">
                <a:avLst/>
              </a:prstGeom>
              <a:noFill/>
              <a:ln w="3175" cap="flat" cmpd="sng" algn="ctr">
                <a:solidFill>
                  <a:srgbClr val="FFFFFF">
                    <a:lumMod val="75000"/>
                  </a:srgbClr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7" name="îSlîḑè">
              <a:extLst>
                <a:ext uri="{FF2B5EF4-FFF2-40B4-BE49-F238E27FC236}">
                  <a16:creationId xmlns="" xmlns:a16="http://schemas.microsoft.com/office/drawing/2014/main" id="{BA20FAA2-15E4-4A3C-AD25-0BBBE04832D6}"/>
                </a:ext>
              </a:extLst>
            </p:cNvPr>
            <p:cNvGrpSpPr/>
            <p:nvPr/>
          </p:nvGrpSpPr>
          <p:grpSpPr>
            <a:xfrm>
              <a:off x="4668924" y="1903699"/>
              <a:ext cx="5293063" cy="1776679"/>
              <a:chOff x="6469482" y="2403474"/>
              <a:chExt cx="2408093" cy="808304"/>
            </a:xfrm>
          </p:grpSpPr>
          <p:grpSp>
            <p:nvGrpSpPr>
              <p:cNvPr id="8" name="isľiḓé">
                <a:extLst>
                  <a:ext uri="{FF2B5EF4-FFF2-40B4-BE49-F238E27FC236}">
                    <a16:creationId xmlns="" xmlns:a16="http://schemas.microsoft.com/office/drawing/2014/main" id="{3130C9A6-4407-40DF-99D7-067B18251F69}"/>
                  </a:ext>
                </a:extLst>
              </p:cNvPr>
              <p:cNvGrpSpPr/>
              <p:nvPr/>
            </p:nvGrpSpPr>
            <p:grpSpPr>
              <a:xfrm>
                <a:off x="8219037" y="2478357"/>
                <a:ext cx="658538" cy="658538"/>
                <a:chOff x="7502898" y="2478357"/>
                <a:chExt cx="658538" cy="658538"/>
              </a:xfrm>
            </p:grpSpPr>
            <p:sp>
              <p:nvSpPr>
                <p:cNvPr id="18" name="ís1ïḓé">
                  <a:extLst>
                    <a:ext uri="{FF2B5EF4-FFF2-40B4-BE49-F238E27FC236}">
                      <a16:creationId xmlns="" xmlns:a16="http://schemas.microsoft.com/office/drawing/2014/main" id="{769B1906-4713-443A-BD4C-831827530D82}"/>
                    </a:ext>
                  </a:extLst>
                </p:cNvPr>
                <p:cNvSpPr/>
                <p:nvPr/>
              </p:nvSpPr>
              <p:spPr>
                <a:xfrm>
                  <a:off x="7502898" y="2478357"/>
                  <a:ext cx="658538" cy="658538"/>
                </a:xfrm>
                <a:prstGeom prst="ellipse">
                  <a:avLst/>
                </a:prstGeom>
                <a:solidFill>
                  <a:srgbClr val="FFFFFF">
                    <a:lumMod val="95000"/>
                  </a:srgbClr>
                </a:solidFill>
                <a:ln w="57150">
                  <a:solidFill>
                    <a:srgbClr val="FFFFFF"/>
                  </a:solidFill>
                  <a:miter lim="400000"/>
                </a:ln>
              </p:spPr>
              <p:txBody>
                <a:bodyPr lIns="19050" tIns="19050" rIns="19050" bIns="1905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9" name="íşliďe">
                  <a:extLst>
                    <a:ext uri="{FF2B5EF4-FFF2-40B4-BE49-F238E27FC236}">
                      <a16:creationId xmlns="" xmlns:a16="http://schemas.microsoft.com/office/drawing/2014/main" id="{75DD92ED-26BB-4A9F-9216-EC57626E8BE4}"/>
                    </a:ext>
                  </a:extLst>
                </p:cNvPr>
                <p:cNvSpPr/>
                <p:nvPr/>
              </p:nvSpPr>
              <p:spPr bwMode="auto">
                <a:xfrm>
                  <a:off x="7790788" y="2686780"/>
                  <a:ext cx="242144" cy="241692"/>
                </a:xfrm>
                <a:custGeom>
                  <a:avLst/>
                  <a:gdLst>
                    <a:gd name="connsiteX0" fmla="*/ 290910 w 605702"/>
                    <a:gd name="connsiteY0" fmla="*/ 156336 h 604568"/>
                    <a:gd name="connsiteX1" fmla="*/ 335849 w 605702"/>
                    <a:gd name="connsiteY1" fmla="*/ 164992 h 604568"/>
                    <a:gd name="connsiteX2" fmla="*/ 288310 w 605702"/>
                    <a:gd name="connsiteY2" fmla="*/ 212456 h 604568"/>
                    <a:gd name="connsiteX3" fmla="*/ 203632 w 605702"/>
                    <a:gd name="connsiteY3" fmla="*/ 244717 h 604568"/>
                    <a:gd name="connsiteX4" fmla="*/ 203632 w 605702"/>
                    <a:gd name="connsiteY4" fmla="*/ 401388 h 604568"/>
                    <a:gd name="connsiteX5" fmla="*/ 360547 w 605702"/>
                    <a:gd name="connsiteY5" fmla="*/ 401388 h 604568"/>
                    <a:gd name="connsiteX6" fmla="*/ 392859 w 605702"/>
                    <a:gd name="connsiteY6" fmla="*/ 316749 h 604568"/>
                    <a:gd name="connsiteX7" fmla="*/ 440397 w 605702"/>
                    <a:gd name="connsiteY7" fmla="*/ 269284 h 604568"/>
                    <a:gd name="connsiteX8" fmla="*/ 400287 w 605702"/>
                    <a:gd name="connsiteY8" fmla="*/ 441065 h 604568"/>
                    <a:gd name="connsiteX9" fmla="*/ 163892 w 605702"/>
                    <a:gd name="connsiteY9" fmla="*/ 441065 h 604568"/>
                    <a:gd name="connsiteX10" fmla="*/ 163892 w 605702"/>
                    <a:gd name="connsiteY10" fmla="*/ 205040 h 604568"/>
                    <a:gd name="connsiteX11" fmla="*/ 290910 w 605702"/>
                    <a:gd name="connsiteY11" fmla="*/ 156336 h 604568"/>
                    <a:gd name="connsiteX12" fmla="*/ 246542 w 605702"/>
                    <a:gd name="connsiteY12" fmla="*/ 43775 h 604568"/>
                    <a:gd name="connsiteX13" fmla="*/ 422196 w 605702"/>
                    <a:gd name="connsiteY13" fmla="*/ 78723 h 604568"/>
                    <a:gd name="connsiteX14" fmla="*/ 376794 w 605702"/>
                    <a:gd name="connsiteY14" fmla="*/ 124054 h 604568"/>
                    <a:gd name="connsiteX15" fmla="*/ 126109 w 605702"/>
                    <a:gd name="connsiteY15" fmla="*/ 167345 h 604568"/>
                    <a:gd name="connsiteX16" fmla="*/ 126109 w 605702"/>
                    <a:gd name="connsiteY16" fmla="*/ 478820 h 604568"/>
                    <a:gd name="connsiteX17" fmla="*/ 438073 w 605702"/>
                    <a:gd name="connsiteY17" fmla="*/ 478820 h 604568"/>
                    <a:gd name="connsiteX18" fmla="*/ 481432 w 605702"/>
                    <a:gd name="connsiteY18" fmla="*/ 228527 h 604568"/>
                    <a:gd name="connsiteX19" fmla="*/ 526741 w 605702"/>
                    <a:gd name="connsiteY19" fmla="*/ 183011 h 604568"/>
                    <a:gd name="connsiteX20" fmla="*/ 481432 w 605702"/>
                    <a:gd name="connsiteY20" fmla="*/ 522111 h 604568"/>
                    <a:gd name="connsiteX21" fmla="*/ 82657 w 605702"/>
                    <a:gd name="connsiteY21" fmla="*/ 522111 h 604568"/>
                    <a:gd name="connsiteX22" fmla="*/ 82657 w 605702"/>
                    <a:gd name="connsiteY22" fmla="*/ 123961 h 604568"/>
                    <a:gd name="connsiteX23" fmla="*/ 246542 w 605702"/>
                    <a:gd name="connsiteY23" fmla="*/ 43775 h 604568"/>
                    <a:gd name="connsiteX24" fmla="*/ 536061 w 605702"/>
                    <a:gd name="connsiteY24" fmla="*/ 0 h 604568"/>
                    <a:gd name="connsiteX25" fmla="*/ 544232 w 605702"/>
                    <a:gd name="connsiteY25" fmla="*/ 61368 h 604568"/>
                    <a:gd name="connsiteX26" fmla="*/ 605702 w 605702"/>
                    <a:gd name="connsiteY26" fmla="*/ 69526 h 604568"/>
                    <a:gd name="connsiteX27" fmla="*/ 524361 w 605702"/>
                    <a:gd name="connsiteY27" fmla="*/ 150732 h 604568"/>
                    <a:gd name="connsiteX28" fmla="*/ 498361 w 605702"/>
                    <a:gd name="connsiteY28" fmla="*/ 147302 h 604568"/>
                    <a:gd name="connsiteX29" fmla="*/ 337721 w 605702"/>
                    <a:gd name="connsiteY29" fmla="*/ 307767 h 604568"/>
                    <a:gd name="connsiteX30" fmla="*/ 339764 w 605702"/>
                    <a:gd name="connsiteY30" fmla="*/ 323063 h 604568"/>
                    <a:gd name="connsiteX31" fmla="*/ 282101 w 605702"/>
                    <a:gd name="connsiteY31" fmla="*/ 380630 h 604568"/>
                    <a:gd name="connsiteX32" fmla="*/ 224437 w 605702"/>
                    <a:gd name="connsiteY32" fmla="*/ 323063 h 604568"/>
                    <a:gd name="connsiteX33" fmla="*/ 282101 w 605702"/>
                    <a:gd name="connsiteY33" fmla="*/ 265495 h 604568"/>
                    <a:gd name="connsiteX34" fmla="*/ 297422 w 605702"/>
                    <a:gd name="connsiteY34" fmla="*/ 267535 h 604568"/>
                    <a:gd name="connsiteX35" fmla="*/ 458155 w 605702"/>
                    <a:gd name="connsiteY35" fmla="*/ 107162 h 604568"/>
                    <a:gd name="connsiteX36" fmla="*/ 454719 w 605702"/>
                    <a:gd name="connsiteY36" fmla="*/ 81206 h 604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05702" h="604568">
                      <a:moveTo>
                        <a:pt x="290910" y="156336"/>
                      </a:moveTo>
                      <a:cubicBezTo>
                        <a:pt x="306137" y="157147"/>
                        <a:pt x="321272" y="160032"/>
                        <a:pt x="335849" y="164992"/>
                      </a:cubicBezTo>
                      <a:lnTo>
                        <a:pt x="288310" y="212456"/>
                      </a:lnTo>
                      <a:cubicBezTo>
                        <a:pt x="257856" y="210695"/>
                        <a:pt x="226844" y="221449"/>
                        <a:pt x="203632" y="244717"/>
                      </a:cubicBezTo>
                      <a:cubicBezTo>
                        <a:pt x="160271" y="287918"/>
                        <a:pt x="160271" y="358187"/>
                        <a:pt x="203632" y="401388"/>
                      </a:cubicBezTo>
                      <a:cubicBezTo>
                        <a:pt x="246900" y="444680"/>
                        <a:pt x="317279" y="444680"/>
                        <a:pt x="360547" y="401388"/>
                      </a:cubicBezTo>
                      <a:cubicBezTo>
                        <a:pt x="383852" y="378211"/>
                        <a:pt x="394623" y="347156"/>
                        <a:pt x="392859" y="316749"/>
                      </a:cubicBezTo>
                      <a:lnTo>
                        <a:pt x="440397" y="269284"/>
                      </a:lnTo>
                      <a:cubicBezTo>
                        <a:pt x="460267" y="327595"/>
                        <a:pt x="446897" y="394620"/>
                        <a:pt x="400287" y="441065"/>
                      </a:cubicBezTo>
                      <a:cubicBezTo>
                        <a:pt x="335106" y="506236"/>
                        <a:pt x="229073" y="506236"/>
                        <a:pt x="163892" y="441065"/>
                      </a:cubicBezTo>
                      <a:cubicBezTo>
                        <a:pt x="98619" y="375987"/>
                        <a:pt x="98619" y="270118"/>
                        <a:pt x="163892" y="205040"/>
                      </a:cubicBezTo>
                      <a:cubicBezTo>
                        <a:pt x="198711" y="170137"/>
                        <a:pt x="245228" y="153902"/>
                        <a:pt x="290910" y="156336"/>
                      </a:cubicBezTo>
                      <a:close/>
                      <a:moveTo>
                        <a:pt x="246542" y="43775"/>
                      </a:moveTo>
                      <a:cubicBezTo>
                        <a:pt x="306463" y="36243"/>
                        <a:pt x="368345" y="47900"/>
                        <a:pt x="422196" y="78723"/>
                      </a:cubicBezTo>
                      <a:lnTo>
                        <a:pt x="376794" y="124054"/>
                      </a:lnTo>
                      <a:cubicBezTo>
                        <a:pt x="294811" y="85305"/>
                        <a:pt x="193980" y="99581"/>
                        <a:pt x="126109" y="167345"/>
                      </a:cubicBezTo>
                      <a:cubicBezTo>
                        <a:pt x="39948" y="253371"/>
                        <a:pt x="39948" y="392793"/>
                        <a:pt x="126109" y="478820"/>
                      </a:cubicBezTo>
                      <a:cubicBezTo>
                        <a:pt x="212271" y="564846"/>
                        <a:pt x="351912" y="564846"/>
                        <a:pt x="438073" y="478820"/>
                      </a:cubicBezTo>
                      <a:cubicBezTo>
                        <a:pt x="505944" y="411055"/>
                        <a:pt x="520428" y="310382"/>
                        <a:pt x="481432" y="228527"/>
                      </a:cubicBezTo>
                      <a:lnTo>
                        <a:pt x="526741" y="183011"/>
                      </a:lnTo>
                      <a:cubicBezTo>
                        <a:pt x="588484" y="290544"/>
                        <a:pt x="573350" y="430244"/>
                        <a:pt x="481432" y="522111"/>
                      </a:cubicBezTo>
                      <a:cubicBezTo>
                        <a:pt x="371316" y="632054"/>
                        <a:pt x="192866" y="632054"/>
                        <a:pt x="82657" y="522111"/>
                      </a:cubicBezTo>
                      <a:cubicBezTo>
                        <a:pt x="-27552" y="412168"/>
                        <a:pt x="-27552" y="233997"/>
                        <a:pt x="82657" y="123961"/>
                      </a:cubicBezTo>
                      <a:cubicBezTo>
                        <a:pt x="128662" y="78028"/>
                        <a:pt x="186622" y="51307"/>
                        <a:pt x="246542" y="43775"/>
                      </a:cubicBezTo>
                      <a:close/>
                      <a:moveTo>
                        <a:pt x="536061" y="0"/>
                      </a:moveTo>
                      <a:lnTo>
                        <a:pt x="544232" y="61368"/>
                      </a:lnTo>
                      <a:lnTo>
                        <a:pt x="605702" y="69526"/>
                      </a:lnTo>
                      <a:lnTo>
                        <a:pt x="524361" y="150732"/>
                      </a:lnTo>
                      <a:lnTo>
                        <a:pt x="498361" y="147302"/>
                      </a:lnTo>
                      <a:lnTo>
                        <a:pt x="337721" y="307767"/>
                      </a:lnTo>
                      <a:cubicBezTo>
                        <a:pt x="339021" y="312588"/>
                        <a:pt x="339764" y="317779"/>
                        <a:pt x="339764" y="323063"/>
                      </a:cubicBezTo>
                      <a:cubicBezTo>
                        <a:pt x="339764" y="354859"/>
                        <a:pt x="313950" y="380630"/>
                        <a:pt x="282101" y="380630"/>
                      </a:cubicBezTo>
                      <a:cubicBezTo>
                        <a:pt x="250251" y="380630"/>
                        <a:pt x="224437" y="354859"/>
                        <a:pt x="224437" y="323063"/>
                      </a:cubicBezTo>
                      <a:cubicBezTo>
                        <a:pt x="224437" y="291266"/>
                        <a:pt x="250251" y="265495"/>
                        <a:pt x="282101" y="265495"/>
                      </a:cubicBezTo>
                      <a:cubicBezTo>
                        <a:pt x="287393" y="265495"/>
                        <a:pt x="292500" y="266237"/>
                        <a:pt x="297422" y="267535"/>
                      </a:cubicBezTo>
                      <a:lnTo>
                        <a:pt x="458155" y="107162"/>
                      </a:lnTo>
                      <a:lnTo>
                        <a:pt x="454719" y="81206"/>
                      </a:lnTo>
                      <a:close/>
                    </a:path>
                  </a:pathLst>
                </a:custGeom>
                <a:solidFill>
                  <a:srgbClr val="000000">
                    <a:lumMod val="50000"/>
                    <a:lumOff val="50000"/>
                  </a:srgbClr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9" name="iSľidé">
                <a:extLst>
                  <a:ext uri="{FF2B5EF4-FFF2-40B4-BE49-F238E27FC236}">
                    <a16:creationId xmlns="" xmlns:a16="http://schemas.microsoft.com/office/drawing/2014/main" id="{F14BFDBA-8EDE-4475-8E78-24D13633E280}"/>
                  </a:ext>
                </a:extLst>
              </p:cNvPr>
              <p:cNvGrpSpPr/>
              <p:nvPr/>
            </p:nvGrpSpPr>
            <p:grpSpPr>
              <a:xfrm>
                <a:off x="6469482" y="2476906"/>
                <a:ext cx="661440" cy="661440"/>
                <a:chOff x="6469482" y="2476906"/>
                <a:chExt cx="661440" cy="661440"/>
              </a:xfrm>
            </p:grpSpPr>
            <p:sp>
              <p:nvSpPr>
                <p:cNvPr id="16" name="ïṧľîdè">
                  <a:extLst>
                    <a:ext uri="{FF2B5EF4-FFF2-40B4-BE49-F238E27FC236}">
                      <a16:creationId xmlns="" xmlns:a16="http://schemas.microsoft.com/office/drawing/2014/main" id="{0643BFB9-A068-4763-9596-79ED424DF947}"/>
                    </a:ext>
                  </a:extLst>
                </p:cNvPr>
                <p:cNvSpPr/>
                <p:nvPr/>
              </p:nvSpPr>
              <p:spPr>
                <a:xfrm>
                  <a:off x="6469482" y="2476906"/>
                  <a:ext cx="661440" cy="661440"/>
                </a:xfrm>
                <a:prstGeom prst="ellipse">
                  <a:avLst/>
                </a:prstGeom>
                <a:solidFill>
                  <a:srgbClr val="FFFFFF">
                    <a:lumMod val="95000"/>
                  </a:srgbClr>
                </a:solidFill>
                <a:ln w="57150">
                  <a:solidFill>
                    <a:srgbClr val="FFFFFF"/>
                  </a:solidFill>
                  <a:miter lim="400000"/>
                </a:ln>
              </p:spPr>
              <p:txBody>
                <a:bodyPr lIns="19050" tIns="19050" rIns="19050" bIns="1905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7" name="ïšḷïḍe">
                  <a:extLst>
                    <a:ext uri="{FF2B5EF4-FFF2-40B4-BE49-F238E27FC236}">
                      <a16:creationId xmlns="" xmlns:a16="http://schemas.microsoft.com/office/drawing/2014/main" id="{A94BDB54-3CA7-4ECD-9B19-C869F43FAC32}"/>
                    </a:ext>
                  </a:extLst>
                </p:cNvPr>
                <p:cNvSpPr/>
                <p:nvPr/>
              </p:nvSpPr>
              <p:spPr bwMode="auto">
                <a:xfrm>
                  <a:off x="6601698" y="2692312"/>
                  <a:ext cx="239731" cy="230627"/>
                </a:xfrm>
                <a:custGeom>
                  <a:avLst/>
                  <a:gdLst>
                    <a:gd name="connsiteX0" fmla="*/ 195114 w 608814"/>
                    <a:gd name="connsiteY0" fmla="*/ 351627 h 585693"/>
                    <a:gd name="connsiteX1" fmla="*/ 258290 w 608814"/>
                    <a:gd name="connsiteY1" fmla="*/ 351627 h 585693"/>
                    <a:gd name="connsiteX2" fmla="*/ 282731 w 608814"/>
                    <a:gd name="connsiteY2" fmla="*/ 376018 h 585693"/>
                    <a:gd name="connsiteX3" fmla="*/ 282731 w 608814"/>
                    <a:gd name="connsiteY3" fmla="*/ 561210 h 585693"/>
                    <a:gd name="connsiteX4" fmla="*/ 258290 w 608814"/>
                    <a:gd name="connsiteY4" fmla="*/ 585693 h 585693"/>
                    <a:gd name="connsiteX5" fmla="*/ 195114 w 608814"/>
                    <a:gd name="connsiteY5" fmla="*/ 585693 h 585693"/>
                    <a:gd name="connsiteX6" fmla="*/ 170673 w 608814"/>
                    <a:gd name="connsiteY6" fmla="*/ 561210 h 585693"/>
                    <a:gd name="connsiteX7" fmla="*/ 170673 w 608814"/>
                    <a:gd name="connsiteY7" fmla="*/ 376018 h 585693"/>
                    <a:gd name="connsiteX8" fmla="*/ 195114 w 608814"/>
                    <a:gd name="connsiteY8" fmla="*/ 351627 h 585693"/>
                    <a:gd name="connsiteX9" fmla="*/ 358100 w 608814"/>
                    <a:gd name="connsiteY9" fmla="*/ 249872 h 585693"/>
                    <a:gd name="connsiteX10" fmla="*/ 421316 w 608814"/>
                    <a:gd name="connsiteY10" fmla="*/ 249872 h 585693"/>
                    <a:gd name="connsiteX11" fmla="*/ 445737 w 608814"/>
                    <a:gd name="connsiteY11" fmla="*/ 274267 h 585693"/>
                    <a:gd name="connsiteX12" fmla="*/ 445737 w 608814"/>
                    <a:gd name="connsiteY12" fmla="*/ 561206 h 585693"/>
                    <a:gd name="connsiteX13" fmla="*/ 421316 w 608814"/>
                    <a:gd name="connsiteY13" fmla="*/ 585693 h 585693"/>
                    <a:gd name="connsiteX14" fmla="*/ 358100 w 608814"/>
                    <a:gd name="connsiteY14" fmla="*/ 585693 h 585693"/>
                    <a:gd name="connsiteX15" fmla="*/ 333679 w 608814"/>
                    <a:gd name="connsiteY15" fmla="*/ 561206 h 585693"/>
                    <a:gd name="connsiteX16" fmla="*/ 333679 w 608814"/>
                    <a:gd name="connsiteY16" fmla="*/ 274267 h 585693"/>
                    <a:gd name="connsiteX17" fmla="*/ 358100 w 608814"/>
                    <a:gd name="connsiteY17" fmla="*/ 249872 h 585693"/>
                    <a:gd name="connsiteX18" fmla="*/ 140260 w 608814"/>
                    <a:gd name="connsiteY18" fmla="*/ 224680 h 585693"/>
                    <a:gd name="connsiteX19" fmla="*/ 191844 w 608814"/>
                    <a:gd name="connsiteY19" fmla="*/ 276122 h 585693"/>
                    <a:gd name="connsiteX20" fmla="*/ 140260 w 608814"/>
                    <a:gd name="connsiteY20" fmla="*/ 327564 h 585693"/>
                    <a:gd name="connsiteX21" fmla="*/ 88676 w 608814"/>
                    <a:gd name="connsiteY21" fmla="*/ 276122 h 585693"/>
                    <a:gd name="connsiteX22" fmla="*/ 140260 w 608814"/>
                    <a:gd name="connsiteY22" fmla="*/ 224680 h 585693"/>
                    <a:gd name="connsiteX23" fmla="*/ 521177 w 608814"/>
                    <a:gd name="connsiteY23" fmla="*/ 148117 h 585693"/>
                    <a:gd name="connsiteX24" fmla="*/ 584301 w 608814"/>
                    <a:gd name="connsiteY24" fmla="*/ 148117 h 585693"/>
                    <a:gd name="connsiteX25" fmla="*/ 608814 w 608814"/>
                    <a:gd name="connsiteY25" fmla="*/ 172601 h 585693"/>
                    <a:gd name="connsiteX26" fmla="*/ 608814 w 608814"/>
                    <a:gd name="connsiteY26" fmla="*/ 561209 h 585693"/>
                    <a:gd name="connsiteX27" fmla="*/ 584301 w 608814"/>
                    <a:gd name="connsiteY27" fmla="*/ 585693 h 585693"/>
                    <a:gd name="connsiteX28" fmla="*/ 521177 w 608814"/>
                    <a:gd name="connsiteY28" fmla="*/ 585693 h 585693"/>
                    <a:gd name="connsiteX29" fmla="*/ 496756 w 608814"/>
                    <a:gd name="connsiteY29" fmla="*/ 561209 h 585693"/>
                    <a:gd name="connsiteX30" fmla="*/ 496756 w 608814"/>
                    <a:gd name="connsiteY30" fmla="*/ 172601 h 585693"/>
                    <a:gd name="connsiteX31" fmla="*/ 521177 w 608814"/>
                    <a:gd name="connsiteY31" fmla="*/ 148117 h 585693"/>
                    <a:gd name="connsiteX32" fmla="*/ 116229 w 608814"/>
                    <a:gd name="connsiteY32" fmla="*/ 131322 h 585693"/>
                    <a:gd name="connsiteX33" fmla="*/ 164246 w 608814"/>
                    <a:gd name="connsiteY33" fmla="*/ 131322 h 585693"/>
                    <a:gd name="connsiteX34" fmla="*/ 184061 w 608814"/>
                    <a:gd name="connsiteY34" fmla="*/ 151113 h 585693"/>
                    <a:gd name="connsiteX35" fmla="*/ 184061 w 608814"/>
                    <a:gd name="connsiteY35" fmla="*/ 171457 h 585693"/>
                    <a:gd name="connsiteX36" fmla="*/ 208669 w 608814"/>
                    <a:gd name="connsiteY36" fmla="*/ 186094 h 585693"/>
                    <a:gd name="connsiteX37" fmla="*/ 226641 w 608814"/>
                    <a:gd name="connsiteY37" fmla="*/ 175692 h 585693"/>
                    <a:gd name="connsiteX38" fmla="*/ 253737 w 608814"/>
                    <a:gd name="connsiteY38" fmla="*/ 182964 h 585693"/>
                    <a:gd name="connsiteX39" fmla="*/ 277792 w 608814"/>
                    <a:gd name="connsiteY39" fmla="*/ 224572 h 585693"/>
                    <a:gd name="connsiteX40" fmla="*/ 279727 w 608814"/>
                    <a:gd name="connsiteY40" fmla="*/ 239577 h 585693"/>
                    <a:gd name="connsiteX41" fmla="*/ 270511 w 608814"/>
                    <a:gd name="connsiteY41" fmla="*/ 251544 h 585693"/>
                    <a:gd name="connsiteX42" fmla="*/ 252355 w 608814"/>
                    <a:gd name="connsiteY42" fmla="*/ 262038 h 585693"/>
                    <a:gd name="connsiteX43" fmla="*/ 253829 w 608814"/>
                    <a:gd name="connsiteY43" fmla="*/ 276122 h 585693"/>
                    <a:gd name="connsiteX44" fmla="*/ 252355 w 608814"/>
                    <a:gd name="connsiteY44" fmla="*/ 290206 h 585693"/>
                    <a:gd name="connsiteX45" fmla="*/ 270511 w 608814"/>
                    <a:gd name="connsiteY45" fmla="*/ 300700 h 585693"/>
                    <a:gd name="connsiteX46" fmla="*/ 278714 w 608814"/>
                    <a:gd name="connsiteY46" fmla="*/ 325094 h 585693"/>
                    <a:gd name="connsiteX47" fmla="*/ 258253 w 608814"/>
                    <a:gd name="connsiteY47" fmla="*/ 321136 h 585693"/>
                    <a:gd name="connsiteX48" fmla="*/ 195858 w 608814"/>
                    <a:gd name="connsiteY48" fmla="*/ 321136 h 585693"/>
                    <a:gd name="connsiteX49" fmla="*/ 212171 w 608814"/>
                    <a:gd name="connsiteY49" fmla="*/ 276122 h 585693"/>
                    <a:gd name="connsiteX50" fmla="*/ 140191 w 608814"/>
                    <a:gd name="connsiteY50" fmla="*/ 204320 h 585693"/>
                    <a:gd name="connsiteX51" fmla="*/ 68304 w 608814"/>
                    <a:gd name="connsiteY51" fmla="*/ 276122 h 585693"/>
                    <a:gd name="connsiteX52" fmla="*/ 140191 w 608814"/>
                    <a:gd name="connsiteY52" fmla="*/ 348016 h 585693"/>
                    <a:gd name="connsiteX53" fmla="*/ 148486 w 608814"/>
                    <a:gd name="connsiteY53" fmla="*/ 347095 h 585693"/>
                    <a:gd name="connsiteX54" fmla="*/ 140099 w 608814"/>
                    <a:gd name="connsiteY54" fmla="*/ 376000 h 585693"/>
                    <a:gd name="connsiteX55" fmla="*/ 140099 w 608814"/>
                    <a:gd name="connsiteY55" fmla="*/ 420922 h 585693"/>
                    <a:gd name="connsiteX56" fmla="*/ 116229 w 608814"/>
                    <a:gd name="connsiteY56" fmla="*/ 420922 h 585693"/>
                    <a:gd name="connsiteX57" fmla="*/ 96413 w 608814"/>
                    <a:gd name="connsiteY57" fmla="*/ 401131 h 585693"/>
                    <a:gd name="connsiteX58" fmla="*/ 96413 w 608814"/>
                    <a:gd name="connsiteY58" fmla="*/ 380787 h 585693"/>
                    <a:gd name="connsiteX59" fmla="*/ 71806 w 608814"/>
                    <a:gd name="connsiteY59" fmla="*/ 366150 h 585693"/>
                    <a:gd name="connsiteX60" fmla="*/ 53742 w 608814"/>
                    <a:gd name="connsiteY60" fmla="*/ 376552 h 585693"/>
                    <a:gd name="connsiteX61" fmla="*/ 38719 w 608814"/>
                    <a:gd name="connsiteY61" fmla="*/ 378577 h 585693"/>
                    <a:gd name="connsiteX62" fmla="*/ 26738 w 608814"/>
                    <a:gd name="connsiteY62" fmla="*/ 369372 h 585693"/>
                    <a:gd name="connsiteX63" fmla="*/ 2683 w 608814"/>
                    <a:gd name="connsiteY63" fmla="*/ 327764 h 585693"/>
                    <a:gd name="connsiteX64" fmla="*/ 9872 w 608814"/>
                    <a:gd name="connsiteY64" fmla="*/ 300700 h 585693"/>
                    <a:gd name="connsiteX65" fmla="*/ 28120 w 608814"/>
                    <a:gd name="connsiteY65" fmla="*/ 290206 h 585693"/>
                    <a:gd name="connsiteX66" fmla="*/ 26645 w 608814"/>
                    <a:gd name="connsiteY66" fmla="*/ 276122 h 585693"/>
                    <a:gd name="connsiteX67" fmla="*/ 28120 w 608814"/>
                    <a:gd name="connsiteY67" fmla="*/ 262038 h 585693"/>
                    <a:gd name="connsiteX68" fmla="*/ 9872 w 608814"/>
                    <a:gd name="connsiteY68" fmla="*/ 251544 h 585693"/>
                    <a:gd name="connsiteX69" fmla="*/ 2683 w 608814"/>
                    <a:gd name="connsiteY69" fmla="*/ 224572 h 585693"/>
                    <a:gd name="connsiteX70" fmla="*/ 26738 w 608814"/>
                    <a:gd name="connsiteY70" fmla="*/ 182964 h 585693"/>
                    <a:gd name="connsiteX71" fmla="*/ 38719 w 608814"/>
                    <a:gd name="connsiteY71" fmla="*/ 173759 h 585693"/>
                    <a:gd name="connsiteX72" fmla="*/ 53742 w 608814"/>
                    <a:gd name="connsiteY72" fmla="*/ 175692 h 585693"/>
                    <a:gd name="connsiteX73" fmla="*/ 71806 w 608814"/>
                    <a:gd name="connsiteY73" fmla="*/ 186094 h 585693"/>
                    <a:gd name="connsiteX74" fmla="*/ 96413 w 608814"/>
                    <a:gd name="connsiteY74" fmla="*/ 171457 h 585693"/>
                    <a:gd name="connsiteX75" fmla="*/ 96413 w 608814"/>
                    <a:gd name="connsiteY75" fmla="*/ 151113 h 585693"/>
                    <a:gd name="connsiteX76" fmla="*/ 116229 w 608814"/>
                    <a:gd name="connsiteY76" fmla="*/ 131322 h 585693"/>
                    <a:gd name="connsiteX77" fmla="*/ 445756 w 608814"/>
                    <a:gd name="connsiteY77" fmla="*/ 83476 h 585693"/>
                    <a:gd name="connsiteX78" fmla="*/ 414140 w 608814"/>
                    <a:gd name="connsiteY78" fmla="*/ 115044 h 585693"/>
                    <a:gd name="connsiteX79" fmla="*/ 445756 w 608814"/>
                    <a:gd name="connsiteY79" fmla="*/ 146520 h 585693"/>
                    <a:gd name="connsiteX80" fmla="*/ 477371 w 608814"/>
                    <a:gd name="connsiteY80" fmla="*/ 115044 h 585693"/>
                    <a:gd name="connsiteX81" fmla="*/ 445756 w 608814"/>
                    <a:gd name="connsiteY81" fmla="*/ 83476 h 585693"/>
                    <a:gd name="connsiteX82" fmla="*/ 426676 w 608814"/>
                    <a:gd name="connsiteY82" fmla="*/ 0 h 585693"/>
                    <a:gd name="connsiteX83" fmla="*/ 464835 w 608814"/>
                    <a:gd name="connsiteY83" fmla="*/ 0 h 585693"/>
                    <a:gd name="connsiteX84" fmla="*/ 480597 w 608814"/>
                    <a:gd name="connsiteY84" fmla="*/ 15738 h 585693"/>
                    <a:gd name="connsiteX85" fmla="*/ 480597 w 608814"/>
                    <a:gd name="connsiteY85" fmla="*/ 31936 h 585693"/>
                    <a:gd name="connsiteX86" fmla="*/ 500138 w 608814"/>
                    <a:gd name="connsiteY86" fmla="*/ 43533 h 585693"/>
                    <a:gd name="connsiteX87" fmla="*/ 514425 w 608814"/>
                    <a:gd name="connsiteY87" fmla="*/ 35249 h 585693"/>
                    <a:gd name="connsiteX88" fmla="*/ 535901 w 608814"/>
                    <a:gd name="connsiteY88" fmla="*/ 40956 h 585693"/>
                    <a:gd name="connsiteX89" fmla="*/ 554981 w 608814"/>
                    <a:gd name="connsiteY89" fmla="*/ 73996 h 585693"/>
                    <a:gd name="connsiteX90" fmla="*/ 556640 w 608814"/>
                    <a:gd name="connsiteY90" fmla="*/ 85961 h 585693"/>
                    <a:gd name="connsiteX91" fmla="*/ 549266 w 608814"/>
                    <a:gd name="connsiteY91" fmla="*/ 95440 h 585693"/>
                    <a:gd name="connsiteX92" fmla="*/ 534887 w 608814"/>
                    <a:gd name="connsiteY92" fmla="*/ 103815 h 585693"/>
                    <a:gd name="connsiteX93" fmla="*/ 535993 w 608814"/>
                    <a:gd name="connsiteY93" fmla="*/ 115044 h 585693"/>
                    <a:gd name="connsiteX94" fmla="*/ 535717 w 608814"/>
                    <a:gd name="connsiteY94" fmla="*/ 117621 h 585693"/>
                    <a:gd name="connsiteX95" fmla="*/ 521153 w 608814"/>
                    <a:gd name="connsiteY95" fmla="*/ 117621 h 585693"/>
                    <a:gd name="connsiteX96" fmla="*/ 466126 w 608814"/>
                    <a:gd name="connsiteY96" fmla="*/ 172565 h 585693"/>
                    <a:gd name="connsiteX97" fmla="*/ 466126 w 608814"/>
                    <a:gd name="connsiteY97" fmla="*/ 229719 h 585693"/>
                    <a:gd name="connsiteX98" fmla="*/ 466126 w 608814"/>
                    <a:gd name="connsiteY98" fmla="*/ 242604 h 585693"/>
                    <a:gd name="connsiteX99" fmla="*/ 453590 w 608814"/>
                    <a:gd name="connsiteY99" fmla="*/ 229995 h 585693"/>
                    <a:gd name="connsiteX100" fmla="*/ 421330 w 608814"/>
                    <a:gd name="connsiteY100" fmla="*/ 219319 h 585693"/>
                    <a:gd name="connsiteX101" fmla="*/ 411928 w 608814"/>
                    <a:gd name="connsiteY101" fmla="*/ 219319 h 585693"/>
                    <a:gd name="connsiteX102" fmla="*/ 410914 w 608814"/>
                    <a:gd name="connsiteY102" fmla="*/ 214257 h 585693"/>
                    <a:gd name="connsiteX103" fmla="*/ 410914 w 608814"/>
                    <a:gd name="connsiteY103" fmla="*/ 198059 h 585693"/>
                    <a:gd name="connsiteX104" fmla="*/ 391373 w 608814"/>
                    <a:gd name="connsiteY104" fmla="*/ 186463 h 585693"/>
                    <a:gd name="connsiteX105" fmla="*/ 377086 w 608814"/>
                    <a:gd name="connsiteY105" fmla="*/ 194746 h 585693"/>
                    <a:gd name="connsiteX106" fmla="*/ 365104 w 608814"/>
                    <a:gd name="connsiteY106" fmla="*/ 196310 h 585693"/>
                    <a:gd name="connsiteX107" fmla="*/ 355610 w 608814"/>
                    <a:gd name="connsiteY107" fmla="*/ 189040 h 585693"/>
                    <a:gd name="connsiteX108" fmla="*/ 336530 w 608814"/>
                    <a:gd name="connsiteY108" fmla="*/ 155999 h 585693"/>
                    <a:gd name="connsiteX109" fmla="*/ 342245 w 608814"/>
                    <a:gd name="connsiteY109" fmla="*/ 134463 h 585693"/>
                    <a:gd name="connsiteX110" fmla="*/ 356716 w 608814"/>
                    <a:gd name="connsiteY110" fmla="*/ 126180 h 585693"/>
                    <a:gd name="connsiteX111" fmla="*/ 355518 w 608814"/>
                    <a:gd name="connsiteY111" fmla="*/ 115044 h 585693"/>
                    <a:gd name="connsiteX112" fmla="*/ 356716 w 608814"/>
                    <a:gd name="connsiteY112" fmla="*/ 103815 h 585693"/>
                    <a:gd name="connsiteX113" fmla="*/ 342245 w 608814"/>
                    <a:gd name="connsiteY113" fmla="*/ 95440 h 585693"/>
                    <a:gd name="connsiteX114" fmla="*/ 336530 w 608814"/>
                    <a:gd name="connsiteY114" fmla="*/ 73996 h 585693"/>
                    <a:gd name="connsiteX115" fmla="*/ 355610 w 608814"/>
                    <a:gd name="connsiteY115" fmla="*/ 40956 h 585693"/>
                    <a:gd name="connsiteX116" fmla="*/ 365104 w 608814"/>
                    <a:gd name="connsiteY116" fmla="*/ 33685 h 585693"/>
                    <a:gd name="connsiteX117" fmla="*/ 377086 w 608814"/>
                    <a:gd name="connsiteY117" fmla="*/ 35249 h 585693"/>
                    <a:gd name="connsiteX118" fmla="*/ 391373 w 608814"/>
                    <a:gd name="connsiteY118" fmla="*/ 43533 h 585693"/>
                    <a:gd name="connsiteX119" fmla="*/ 410914 w 608814"/>
                    <a:gd name="connsiteY119" fmla="*/ 31936 h 585693"/>
                    <a:gd name="connsiteX120" fmla="*/ 410914 w 608814"/>
                    <a:gd name="connsiteY120" fmla="*/ 15738 h 585693"/>
                    <a:gd name="connsiteX121" fmla="*/ 426676 w 608814"/>
                    <a:gd name="connsiteY121" fmla="*/ 0 h 585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</a:cxnLst>
                  <a:rect l="l" t="t" r="r" b="b"/>
                  <a:pathLst>
                    <a:path w="608814" h="585693">
                      <a:moveTo>
                        <a:pt x="195114" y="351627"/>
                      </a:moveTo>
                      <a:lnTo>
                        <a:pt x="258290" y="351627"/>
                      </a:lnTo>
                      <a:cubicBezTo>
                        <a:pt x="271848" y="351627"/>
                        <a:pt x="282731" y="362580"/>
                        <a:pt x="282731" y="376018"/>
                      </a:cubicBezTo>
                      <a:lnTo>
                        <a:pt x="282731" y="561210"/>
                      </a:lnTo>
                      <a:cubicBezTo>
                        <a:pt x="282731" y="574740"/>
                        <a:pt x="271848" y="585693"/>
                        <a:pt x="258290" y="585693"/>
                      </a:cubicBezTo>
                      <a:lnTo>
                        <a:pt x="195114" y="585693"/>
                      </a:lnTo>
                      <a:cubicBezTo>
                        <a:pt x="181556" y="585693"/>
                        <a:pt x="170673" y="574740"/>
                        <a:pt x="170673" y="561210"/>
                      </a:cubicBezTo>
                      <a:lnTo>
                        <a:pt x="170673" y="376018"/>
                      </a:lnTo>
                      <a:cubicBezTo>
                        <a:pt x="170673" y="362580"/>
                        <a:pt x="181556" y="351627"/>
                        <a:pt x="195114" y="351627"/>
                      </a:cubicBezTo>
                      <a:close/>
                      <a:moveTo>
                        <a:pt x="358100" y="249872"/>
                      </a:moveTo>
                      <a:lnTo>
                        <a:pt x="421316" y="249872"/>
                      </a:lnTo>
                      <a:cubicBezTo>
                        <a:pt x="434771" y="249872"/>
                        <a:pt x="445737" y="260735"/>
                        <a:pt x="445737" y="274267"/>
                      </a:cubicBezTo>
                      <a:lnTo>
                        <a:pt x="445737" y="561206"/>
                      </a:lnTo>
                      <a:cubicBezTo>
                        <a:pt x="445737" y="574738"/>
                        <a:pt x="434771" y="585693"/>
                        <a:pt x="421316" y="585693"/>
                      </a:cubicBezTo>
                      <a:lnTo>
                        <a:pt x="358100" y="585693"/>
                      </a:lnTo>
                      <a:cubicBezTo>
                        <a:pt x="344645" y="585693"/>
                        <a:pt x="333679" y="574738"/>
                        <a:pt x="333679" y="561206"/>
                      </a:cubicBezTo>
                      <a:lnTo>
                        <a:pt x="333679" y="274267"/>
                      </a:lnTo>
                      <a:cubicBezTo>
                        <a:pt x="333679" y="260735"/>
                        <a:pt x="344645" y="249872"/>
                        <a:pt x="358100" y="249872"/>
                      </a:cubicBezTo>
                      <a:close/>
                      <a:moveTo>
                        <a:pt x="140260" y="224680"/>
                      </a:moveTo>
                      <a:cubicBezTo>
                        <a:pt x="168749" y="224680"/>
                        <a:pt x="191844" y="247711"/>
                        <a:pt x="191844" y="276122"/>
                      </a:cubicBezTo>
                      <a:cubicBezTo>
                        <a:pt x="191844" y="304533"/>
                        <a:pt x="168749" y="327564"/>
                        <a:pt x="140260" y="327564"/>
                      </a:cubicBezTo>
                      <a:cubicBezTo>
                        <a:pt x="111771" y="327564"/>
                        <a:pt x="88676" y="304533"/>
                        <a:pt x="88676" y="276122"/>
                      </a:cubicBezTo>
                      <a:cubicBezTo>
                        <a:pt x="88676" y="247711"/>
                        <a:pt x="111771" y="224680"/>
                        <a:pt x="140260" y="224680"/>
                      </a:cubicBezTo>
                      <a:close/>
                      <a:moveTo>
                        <a:pt x="521177" y="148117"/>
                      </a:moveTo>
                      <a:lnTo>
                        <a:pt x="584301" y="148117"/>
                      </a:lnTo>
                      <a:cubicBezTo>
                        <a:pt x="597848" y="148117"/>
                        <a:pt x="608814" y="159070"/>
                        <a:pt x="608814" y="172601"/>
                      </a:cubicBezTo>
                      <a:lnTo>
                        <a:pt x="608814" y="561209"/>
                      </a:lnTo>
                      <a:cubicBezTo>
                        <a:pt x="608814" y="574740"/>
                        <a:pt x="597848" y="585693"/>
                        <a:pt x="584301" y="585693"/>
                      </a:cubicBezTo>
                      <a:lnTo>
                        <a:pt x="521177" y="585693"/>
                      </a:lnTo>
                      <a:cubicBezTo>
                        <a:pt x="507722" y="585693"/>
                        <a:pt x="496756" y="574740"/>
                        <a:pt x="496756" y="561209"/>
                      </a:cubicBezTo>
                      <a:lnTo>
                        <a:pt x="496756" y="172601"/>
                      </a:lnTo>
                      <a:cubicBezTo>
                        <a:pt x="496756" y="159070"/>
                        <a:pt x="507722" y="148117"/>
                        <a:pt x="521177" y="148117"/>
                      </a:cubicBezTo>
                      <a:close/>
                      <a:moveTo>
                        <a:pt x="116229" y="131322"/>
                      </a:moveTo>
                      <a:lnTo>
                        <a:pt x="164246" y="131322"/>
                      </a:lnTo>
                      <a:cubicBezTo>
                        <a:pt x="175214" y="131322"/>
                        <a:pt x="184061" y="140159"/>
                        <a:pt x="184061" y="151113"/>
                      </a:cubicBezTo>
                      <a:lnTo>
                        <a:pt x="184061" y="171457"/>
                      </a:lnTo>
                      <a:cubicBezTo>
                        <a:pt x="193001" y="175231"/>
                        <a:pt x="201019" y="180386"/>
                        <a:pt x="208669" y="186094"/>
                      </a:cubicBezTo>
                      <a:lnTo>
                        <a:pt x="226641" y="175692"/>
                      </a:lnTo>
                      <a:cubicBezTo>
                        <a:pt x="236134" y="170261"/>
                        <a:pt x="248300" y="173482"/>
                        <a:pt x="253737" y="182964"/>
                      </a:cubicBezTo>
                      <a:lnTo>
                        <a:pt x="277792" y="224572"/>
                      </a:lnTo>
                      <a:cubicBezTo>
                        <a:pt x="280465" y="229083"/>
                        <a:pt x="281110" y="234514"/>
                        <a:pt x="279727" y="239577"/>
                      </a:cubicBezTo>
                      <a:cubicBezTo>
                        <a:pt x="278437" y="244640"/>
                        <a:pt x="275119" y="248966"/>
                        <a:pt x="270511" y="251544"/>
                      </a:cubicBezTo>
                      <a:lnTo>
                        <a:pt x="252355" y="262038"/>
                      </a:lnTo>
                      <a:cubicBezTo>
                        <a:pt x="253000" y="266733"/>
                        <a:pt x="253829" y="271335"/>
                        <a:pt x="253829" y="276122"/>
                      </a:cubicBezTo>
                      <a:cubicBezTo>
                        <a:pt x="253829" y="281001"/>
                        <a:pt x="253000" y="285604"/>
                        <a:pt x="252355" y="290206"/>
                      </a:cubicBezTo>
                      <a:lnTo>
                        <a:pt x="270511" y="300700"/>
                      </a:lnTo>
                      <a:cubicBezTo>
                        <a:pt x="279174" y="305671"/>
                        <a:pt x="282308" y="316165"/>
                        <a:pt x="278714" y="325094"/>
                      </a:cubicBezTo>
                      <a:cubicBezTo>
                        <a:pt x="272354" y="322609"/>
                        <a:pt x="265442" y="321136"/>
                        <a:pt x="258253" y="321136"/>
                      </a:cubicBezTo>
                      <a:lnTo>
                        <a:pt x="195858" y="321136"/>
                      </a:lnTo>
                      <a:cubicBezTo>
                        <a:pt x="205904" y="308709"/>
                        <a:pt x="212171" y="293244"/>
                        <a:pt x="212171" y="276122"/>
                      </a:cubicBezTo>
                      <a:cubicBezTo>
                        <a:pt x="212171" y="236539"/>
                        <a:pt x="179914" y="204320"/>
                        <a:pt x="140191" y="204320"/>
                      </a:cubicBezTo>
                      <a:cubicBezTo>
                        <a:pt x="100561" y="204320"/>
                        <a:pt x="68304" y="236539"/>
                        <a:pt x="68304" y="276122"/>
                      </a:cubicBezTo>
                      <a:cubicBezTo>
                        <a:pt x="68304" y="315797"/>
                        <a:pt x="100561" y="348016"/>
                        <a:pt x="140191" y="348016"/>
                      </a:cubicBezTo>
                      <a:cubicBezTo>
                        <a:pt x="143048" y="348016"/>
                        <a:pt x="145721" y="347463"/>
                        <a:pt x="148486" y="347095"/>
                      </a:cubicBezTo>
                      <a:cubicBezTo>
                        <a:pt x="143233" y="355564"/>
                        <a:pt x="140099" y="365414"/>
                        <a:pt x="140099" y="376000"/>
                      </a:cubicBezTo>
                      <a:lnTo>
                        <a:pt x="140099" y="420922"/>
                      </a:lnTo>
                      <a:lnTo>
                        <a:pt x="116229" y="420922"/>
                      </a:lnTo>
                      <a:cubicBezTo>
                        <a:pt x="105261" y="420922"/>
                        <a:pt x="96413" y="412085"/>
                        <a:pt x="96413" y="401131"/>
                      </a:cubicBezTo>
                      <a:lnTo>
                        <a:pt x="96413" y="380787"/>
                      </a:lnTo>
                      <a:cubicBezTo>
                        <a:pt x="87474" y="377013"/>
                        <a:pt x="79455" y="371950"/>
                        <a:pt x="71806" y="366150"/>
                      </a:cubicBezTo>
                      <a:lnTo>
                        <a:pt x="53742" y="376552"/>
                      </a:lnTo>
                      <a:cubicBezTo>
                        <a:pt x="49226" y="379222"/>
                        <a:pt x="43788" y="379866"/>
                        <a:pt x="38719" y="378577"/>
                      </a:cubicBezTo>
                      <a:cubicBezTo>
                        <a:pt x="33650" y="377197"/>
                        <a:pt x="29318" y="373883"/>
                        <a:pt x="26738" y="369372"/>
                      </a:cubicBezTo>
                      <a:lnTo>
                        <a:pt x="2683" y="327764"/>
                      </a:lnTo>
                      <a:cubicBezTo>
                        <a:pt x="-2847" y="318282"/>
                        <a:pt x="471" y="306131"/>
                        <a:pt x="9872" y="300700"/>
                      </a:cubicBezTo>
                      <a:lnTo>
                        <a:pt x="28120" y="290206"/>
                      </a:lnTo>
                      <a:cubicBezTo>
                        <a:pt x="27475" y="285604"/>
                        <a:pt x="26645" y="281001"/>
                        <a:pt x="26645" y="276122"/>
                      </a:cubicBezTo>
                      <a:cubicBezTo>
                        <a:pt x="26645" y="271335"/>
                        <a:pt x="27475" y="266733"/>
                        <a:pt x="28120" y="262038"/>
                      </a:cubicBezTo>
                      <a:lnTo>
                        <a:pt x="9872" y="251544"/>
                      </a:lnTo>
                      <a:cubicBezTo>
                        <a:pt x="471" y="246113"/>
                        <a:pt x="-2847" y="233962"/>
                        <a:pt x="2683" y="224572"/>
                      </a:cubicBezTo>
                      <a:lnTo>
                        <a:pt x="26738" y="182964"/>
                      </a:lnTo>
                      <a:cubicBezTo>
                        <a:pt x="29318" y="178361"/>
                        <a:pt x="33650" y="175139"/>
                        <a:pt x="38719" y="173759"/>
                      </a:cubicBezTo>
                      <a:cubicBezTo>
                        <a:pt x="43788" y="172378"/>
                        <a:pt x="49226" y="173114"/>
                        <a:pt x="53742" y="175692"/>
                      </a:cubicBezTo>
                      <a:lnTo>
                        <a:pt x="71806" y="186094"/>
                      </a:lnTo>
                      <a:cubicBezTo>
                        <a:pt x="79455" y="180386"/>
                        <a:pt x="87474" y="175231"/>
                        <a:pt x="96413" y="171457"/>
                      </a:cubicBezTo>
                      <a:lnTo>
                        <a:pt x="96413" y="151113"/>
                      </a:lnTo>
                      <a:cubicBezTo>
                        <a:pt x="96413" y="140159"/>
                        <a:pt x="105261" y="131322"/>
                        <a:pt x="116229" y="131322"/>
                      </a:cubicBezTo>
                      <a:close/>
                      <a:moveTo>
                        <a:pt x="445756" y="83476"/>
                      </a:moveTo>
                      <a:cubicBezTo>
                        <a:pt x="428335" y="83476"/>
                        <a:pt x="414140" y="97557"/>
                        <a:pt x="414140" y="115044"/>
                      </a:cubicBezTo>
                      <a:cubicBezTo>
                        <a:pt x="414140" y="132438"/>
                        <a:pt x="428335" y="146520"/>
                        <a:pt x="445756" y="146520"/>
                      </a:cubicBezTo>
                      <a:cubicBezTo>
                        <a:pt x="463176" y="146520"/>
                        <a:pt x="477371" y="132438"/>
                        <a:pt x="477371" y="115044"/>
                      </a:cubicBezTo>
                      <a:cubicBezTo>
                        <a:pt x="477371" y="97557"/>
                        <a:pt x="463176" y="83476"/>
                        <a:pt x="445756" y="83476"/>
                      </a:cubicBezTo>
                      <a:close/>
                      <a:moveTo>
                        <a:pt x="426676" y="0"/>
                      </a:moveTo>
                      <a:lnTo>
                        <a:pt x="464835" y="0"/>
                      </a:lnTo>
                      <a:cubicBezTo>
                        <a:pt x="473500" y="0"/>
                        <a:pt x="480597" y="7087"/>
                        <a:pt x="480597" y="15738"/>
                      </a:cubicBezTo>
                      <a:lnTo>
                        <a:pt x="480597" y="31936"/>
                      </a:lnTo>
                      <a:cubicBezTo>
                        <a:pt x="487694" y="34881"/>
                        <a:pt x="494054" y="38931"/>
                        <a:pt x="500138" y="43533"/>
                      </a:cubicBezTo>
                      <a:lnTo>
                        <a:pt x="514425" y="35249"/>
                      </a:lnTo>
                      <a:cubicBezTo>
                        <a:pt x="521983" y="30924"/>
                        <a:pt x="531569" y="33501"/>
                        <a:pt x="535901" y="40956"/>
                      </a:cubicBezTo>
                      <a:lnTo>
                        <a:pt x="554981" y="73996"/>
                      </a:lnTo>
                      <a:cubicBezTo>
                        <a:pt x="557101" y="77585"/>
                        <a:pt x="557654" y="81911"/>
                        <a:pt x="556640" y="85961"/>
                      </a:cubicBezTo>
                      <a:cubicBezTo>
                        <a:pt x="555534" y="89918"/>
                        <a:pt x="552861" y="93415"/>
                        <a:pt x="549266" y="95440"/>
                      </a:cubicBezTo>
                      <a:lnTo>
                        <a:pt x="534887" y="103815"/>
                      </a:lnTo>
                      <a:cubicBezTo>
                        <a:pt x="535348" y="107497"/>
                        <a:pt x="535993" y="111178"/>
                        <a:pt x="535993" y="115044"/>
                      </a:cubicBezTo>
                      <a:cubicBezTo>
                        <a:pt x="535993" y="115872"/>
                        <a:pt x="535809" y="116700"/>
                        <a:pt x="535717" y="117621"/>
                      </a:cubicBezTo>
                      <a:lnTo>
                        <a:pt x="521153" y="117621"/>
                      </a:lnTo>
                      <a:cubicBezTo>
                        <a:pt x="490828" y="117621"/>
                        <a:pt x="466126" y="142286"/>
                        <a:pt x="466126" y="172565"/>
                      </a:cubicBezTo>
                      <a:lnTo>
                        <a:pt x="466126" y="229719"/>
                      </a:lnTo>
                      <a:lnTo>
                        <a:pt x="466126" y="242604"/>
                      </a:lnTo>
                      <a:cubicBezTo>
                        <a:pt x="462715" y="237726"/>
                        <a:pt x="458383" y="233493"/>
                        <a:pt x="453590" y="229995"/>
                      </a:cubicBezTo>
                      <a:cubicBezTo>
                        <a:pt x="444465" y="223369"/>
                        <a:pt x="433404" y="219319"/>
                        <a:pt x="421330" y="219319"/>
                      </a:cubicBezTo>
                      <a:lnTo>
                        <a:pt x="411928" y="219319"/>
                      </a:lnTo>
                      <a:cubicBezTo>
                        <a:pt x="411375" y="217755"/>
                        <a:pt x="410914" y="216098"/>
                        <a:pt x="410914" y="214257"/>
                      </a:cubicBezTo>
                      <a:lnTo>
                        <a:pt x="410914" y="198059"/>
                      </a:lnTo>
                      <a:cubicBezTo>
                        <a:pt x="403817" y="195114"/>
                        <a:pt x="397457" y="191064"/>
                        <a:pt x="391373" y="186463"/>
                      </a:cubicBezTo>
                      <a:lnTo>
                        <a:pt x="377086" y="194746"/>
                      </a:lnTo>
                      <a:cubicBezTo>
                        <a:pt x="373492" y="196863"/>
                        <a:pt x="369160" y="197415"/>
                        <a:pt x="365104" y="196310"/>
                      </a:cubicBezTo>
                      <a:cubicBezTo>
                        <a:pt x="361140" y="195206"/>
                        <a:pt x="357638" y="192629"/>
                        <a:pt x="355610" y="189040"/>
                      </a:cubicBezTo>
                      <a:lnTo>
                        <a:pt x="336530" y="155999"/>
                      </a:lnTo>
                      <a:cubicBezTo>
                        <a:pt x="332198" y="148452"/>
                        <a:pt x="334687" y="138881"/>
                        <a:pt x="342245" y="134463"/>
                      </a:cubicBezTo>
                      <a:lnTo>
                        <a:pt x="356716" y="126180"/>
                      </a:lnTo>
                      <a:cubicBezTo>
                        <a:pt x="356163" y="122498"/>
                        <a:pt x="355518" y="118817"/>
                        <a:pt x="355518" y="115044"/>
                      </a:cubicBezTo>
                      <a:cubicBezTo>
                        <a:pt x="355518" y="111178"/>
                        <a:pt x="356163" y="107497"/>
                        <a:pt x="356716" y="103815"/>
                      </a:cubicBezTo>
                      <a:lnTo>
                        <a:pt x="342245" y="95440"/>
                      </a:lnTo>
                      <a:cubicBezTo>
                        <a:pt x="334687" y="91115"/>
                        <a:pt x="332198" y="81543"/>
                        <a:pt x="336530" y="73996"/>
                      </a:cubicBezTo>
                      <a:lnTo>
                        <a:pt x="355610" y="40956"/>
                      </a:lnTo>
                      <a:cubicBezTo>
                        <a:pt x="357638" y="37366"/>
                        <a:pt x="361140" y="34789"/>
                        <a:pt x="365104" y="33685"/>
                      </a:cubicBezTo>
                      <a:cubicBezTo>
                        <a:pt x="369160" y="32580"/>
                        <a:pt x="373492" y="33133"/>
                        <a:pt x="377086" y="35249"/>
                      </a:cubicBezTo>
                      <a:lnTo>
                        <a:pt x="391373" y="43533"/>
                      </a:lnTo>
                      <a:cubicBezTo>
                        <a:pt x="397457" y="38931"/>
                        <a:pt x="403817" y="34881"/>
                        <a:pt x="410914" y="31936"/>
                      </a:cubicBezTo>
                      <a:lnTo>
                        <a:pt x="410914" y="15738"/>
                      </a:lnTo>
                      <a:cubicBezTo>
                        <a:pt x="410914" y="7087"/>
                        <a:pt x="418011" y="0"/>
                        <a:pt x="426676" y="0"/>
                      </a:cubicBezTo>
                      <a:close/>
                    </a:path>
                  </a:pathLst>
                </a:custGeom>
                <a:solidFill>
                  <a:srgbClr val="000000">
                    <a:lumMod val="50000"/>
                    <a:lumOff val="50000"/>
                  </a:srgbClr>
                </a:solidFill>
                <a:ln>
                  <a:noFill/>
                </a:ln>
              </p:spPr>
            </p:sp>
          </p:grpSp>
          <p:grpSp>
            <p:nvGrpSpPr>
              <p:cNvPr id="10" name="iṣ1ïḓê">
                <a:extLst>
                  <a:ext uri="{FF2B5EF4-FFF2-40B4-BE49-F238E27FC236}">
                    <a16:creationId xmlns="" xmlns:a16="http://schemas.microsoft.com/office/drawing/2014/main" id="{C6A96F84-0855-49AB-A1C1-1A6C5E1D9A02}"/>
                  </a:ext>
                </a:extLst>
              </p:cNvPr>
              <p:cNvGrpSpPr/>
              <p:nvPr/>
            </p:nvGrpSpPr>
            <p:grpSpPr>
              <a:xfrm>
                <a:off x="6954758" y="2403474"/>
                <a:ext cx="720222" cy="808304"/>
                <a:chOff x="6954758" y="2403474"/>
                <a:chExt cx="720222" cy="808304"/>
              </a:xfrm>
            </p:grpSpPr>
            <p:sp>
              <p:nvSpPr>
                <p:cNvPr id="14" name="iṧľíḓé">
                  <a:extLst>
                    <a:ext uri="{FF2B5EF4-FFF2-40B4-BE49-F238E27FC236}">
                      <a16:creationId xmlns="" xmlns:a16="http://schemas.microsoft.com/office/drawing/2014/main" id="{D5BE7F83-4839-4D39-9102-BB327A99786C}"/>
                    </a:ext>
                  </a:extLst>
                </p:cNvPr>
                <p:cNvSpPr/>
                <p:nvPr/>
              </p:nvSpPr>
              <p:spPr>
                <a:xfrm>
                  <a:off x="6954758" y="2403474"/>
                  <a:ext cx="720222" cy="808304"/>
                </a:xfrm>
                <a:custGeom>
                  <a:avLst/>
                  <a:gdLst>
                    <a:gd name="connsiteX0" fmla="*/ 404152 w 720222"/>
                    <a:gd name="connsiteY0" fmla="*/ 0 h 808304"/>
                    <a:gd name="connsiteX1" fmla="*/ 689931 w 720222"/>
                    <a:gd name="connsiteY1" fmla="*/ 118373 h 808304"/>
                    <a:gd name="connsiteX2" fmla="*/ 720222 w 720222"/>
                    <a:gd name="connsiteY2" fmla="*/ 155087 h 808304"/>
                    <a:gd name="connsiteX3" fmla="*/ 701163 w 720222"/>
                    <a:gd name="connsiteY3" fmla="*/ 178187 h 808304"/>
                    <a:gd name="connsiteX4" fmla="*/ 632140 w 720222"/>
                    <a:gd name="connsiteY4" fmla="*/ 404152 h 808304"/>
                    <a:gd name="connsiteX5" fmla="*/ 701163 w 720222"/>
                    <a:gd name="connsiteY5" fmla="*/ 630117 h 808304"/>
                    <a:gd name="connsiteX6" fmla="*/ 720222 w 720222"/>
                    <a:gd name="connsiteY6" fmla="*/ 653217 h 808304"/>
                    <a:gd name="connsiteX7" fmla="*/ 689931 w 720222"/>
                    <a:gd name="connsiteY7" fmla="*/ 689931 h 808304"/>
                    <a:gd name="connsiteX8" fmla="*/ 404152 w 720222"/>
                    <a:gd name="connsiteY8" fmla="*/ 808304 h 808304"/>
                    <a:gd name="connsiteX9" fmla="*/ 0 w 720222"/>
                    <a:gd name="connsiteY9" fmla="*/ 404152 h 808304"/>
                    <a:gd name="connsiteX10" fmla="*/ 404152 w 720222"/>
                    <a:gd name="connsiteY10" fmla="*/ 0 h 80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0222" h="808304">
                      <a:moveTo>
                        <a:pt x="404152" y="0"/>
                      </a:moveTo>
                      <a:cubicBezTo>
                        <a:pt x="515756" y="0"/>
                        <a:pt x="616794" y="45236"/>
                        <a:pt x="689931" y="118373"/>
                      </a:cubicBezTo>
                      <a:lnTo>
                        <a:pt x="720222" y="155087"/>
                      </a:lnTo>
                      <a:lnTo>
                        <a:pt x="701163" y="178187"/>
                      </a:lnTo>
                      <a:cubicBezTo>
                        <a:pt x="657586" y="242690"/>
                        <a:pt x="632140" y="320450"/>
                        <a:pt x="632140" y="404152"/>
                      </a:cubicBezTo>
                      <a:cubicBezTo>
                        <a:pt x="632140" y="487855"/>
                        <a:pt x="657586" y="565614"/>
                        <a:pt x="701163" y="630117"/>
                      </a:cubicBezTo>
                      <a:lnTo>
                        <a:pt x="720222" y="653217"/>
                      </a:lnTo>
                      <a:lnTo>
                        <a:pt x="689931" y="689931"/>
                      </a:lnTo>
                      <a:cubicBezTo>
                        <a:pt x="616794" y="763068"/>
                        <a:pt x="515756" y="808304"/>
                        <a:pt x="404152" y="808304"/>
                      </a:cubicBezTo>
                      <a:cubicBezTo>
                        <a:pt x="180945" y="808304"/>
                        <a:pt x="0" y="627359"/>
                        <a:pt x="0" y="404152"/>
                      </a:cubicBezTo>
                      <a:cubicBezTo>
                        <a:pt x="0" y="180945"/>
                        <a:pt x="180945" y="0"/>
                        <a:pt x="404152" y="0"/>
                      </a:cubicBezTo>
                      <a:close/>
                    </a:path>
                  </a:pathLst>
                </a:custGeom>
                <a:solidFill>
                  <a:srgbClr val="C8161D"/>
                </a:solidFill>
                <a:ln w="57150">
                  <a:solidFill>
                    <a:srgbClr val="FFFFFF"/>
                  </a:solidFill>
                  <a:miter lim="400000"/>
                </a:ln>
              </p:spPr>
              <p:txBody>
                <a:bodyPr wrap="square" lIns="19050" tIns="19050" rIns="19050" bIns="19050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0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5" name="î$ļiḋê">
                  <a:extLst>
                    <a:ext uri="{FF2B5EF4-FFF2-40B4-BE49-F238E27FC236}">
                      <a16:creationId xmlns="" xmlns:a16="http://schemas.microsoft.com/office/drawing/2014/main" id="{9BA1881A-C0C0-4EF6-8010-01F388857492}"/>
                    </a:ext>
                  </a:extLst>
                </p:cNvPr>
                <p:cNvSpPr/>
                <p:nvPr/>
              </p:nvSpPr>
              <p:spPr bwMode="auto">
                <a:xfrm>
                  <a:off x="7204302" y="2658937"/>
                  <a:ext cx="309216" cy="297378"/>
                </a:xfrm>
                <a:custGeom>
                  <a:avLst/>
                  <a:gdLst>
                    <a:gd name="connsiteX0" fmla="*/ 61288 w 609549"/>
                    <a:gd name="connsiteY0" fmla="*/ 383285 h 586216"/>
                    <a:gd name="connsiteX1" fmla="*/ 71162 w 609549"/>
                    <a:gd name="connsiteY1" fmla="*/ 387101 h 586216"/>
                    <a:gd name="connsiteX2" fmla="*/ 120018 w 609549"/>
                    <a:gd name="connsiteY2" fmla="*/ 435892 h 586216"/>
                    <a:gd name="connsiteX3" fmla="*/ 120018 w 609549"/>
                    <a:gd name="connsiteY3" fmla="*/ 454200 h 586216"/>
                    <a:gd name="connsiteX4" fmla="*/ 56639 w 609549"/>
                    <a:gd name="connsiteY4" fmla="*/ 517543 h 586216"/>
                    <a:gd name="connsiteX5" fmla="*/ 35592 w 609549"/>
                    <a:gd name="connsiteY5" fmla="*/ 513644 h 586216"/>
                    <a:gd name="connsiteX6" fmla="*/ 51877 w 609549"/>
                    <a:gd name="connsiteY6" fmla="*/ 388099 h 586216"/>
                    <a:gd name="connsiteX7" fmla="*/ 61288 w 609549"/>
                    <a:gd name="connsiteY7" fmla="*/ 383285 h 586216"/>
                    <a:gd name="connsiteX8" fmla="*/ 235245 w 609549"/>
                    <a:gd name="connsiteY8" fmla="*/ 302810 h 586216"/>
                    <a:gd name="connsiteX9" fmla="*/ 306042 w 609549"/>
                    <a:gd name="connsiteY9" fmla="*/ 373466 h 586216"/>
                    <a:gd name="connsiteX10" fmla="*/ 258717 w 609549"/>
                    <a:gd name="connsiteY10" fmla="*/ 420680 h 586216"/>
                    <a:gd name="connsiteX11" fmla="*/ 230246 w 609549"/>
                    <a:gd name="connsiteY11" fmla="*/ 550152 h 586216"/>
                    <a:gd name="connsiteX12" fmla="*/ 92223 w 609549"/>
                    <a:gd name="connsiteY12" fmla="*/ 575305 h 586216"/>
                    <a:gd name="connsiteX13" fmla="*/ 88748 w 609549"/>
                    <a:gd name="connsiteY13" fmla="*/ 556143 h 586216"/>
                    <a:gd name="connsiteX14" fmla="*/ 165115 w 609549"/>
                    <a:gd name="connsiteY14" fmla="*/ 479877 h 586216"/>
                    <a:gd name="connsiteX15" fmla="*/ 165115 w 609549"/>
                    <a:gd name="connsiteY15" fmla="*/ 446308 h 586216"/>
                    <a:gd name="connsiteX16" fmla="*/ 88700 w 609549"/>
                    <a:gd name="connsiteY16" fmla="*/ 369995 h 586216"/>
                    <a:gd name="connsiteX17" fmla="*/ 92128 w 609549"/>
                    <a:gd name="connsiteY17" fmla="*/ 350976 h 586216"/>
                    <a:gd name="connsiteX18" fmla="*/ 189111 w 609549"/>
                    <a:gd name="connsiteY18" fmla="*/ 348884 h 586216"/>
                    <a:gd name="connsiteX19" fmla="*/ 257958 w 609549"/>
                    <a:gd name="connsiteY19" fmla="*/ 161679 h 586216"/>
                    <a:gd name="connsiteX20" fmla="*/ 317251 w 609549"/>
                    <a:gd name="connsiteY20" fmla="*/ 220879 h 586216"/>
                    <a:gd name="connsiteX21" fmla="*/ 388070 w 609549"/>
                    <a:gd name="connsiteY21" fmla="*/ 291586 h 586216"/>
                    <a:gd name="connsiteX22" fmla="*/ 604906 w 609549"/>
                    <a:gd name="connsiteY22" fmla="*/ 508130 h 586216"/>
                    <a:gd name="connsiteX23" fmla="*/ 604906 w 609549"/>
                    <a:gd name="connsiteY23" fmla="*/ 530526 h 586216"/>
                    <a:gd name="connsiteX24" fmla="*/ 556567 w 609549"/>
                    <a:gd name="connsiteY24" fmla="*/ 578789 h 586216"/>
                    <a:gd name="connsiteX25" fmla="*/ 545327 w 609549"/>
                    <a:gd name="connsiteY25" fmla="*/ 583449 h 586216"/>
                    <a:gd name="connsiteX26" fmla="*/ 534135 w 609549"/>
                    <a:gd name="connsiteY26" fmla="*/ 578789 h 586216"/>
                    <a:gd name="connsiteX27" fmla="*/ 317251 w 609549"/>
                    <a:gd name="connsiteY27" fmla="*/ 362293 h 586216"/>
                    <a:gd name="connsiteX28" fmla="*/ 246481 w 609549"/>
                    <a:gd name="connsiteY28" fmla="*/ 291586 h 586216"/>
                    <a:gd name="connsiteX29" fmla="*/ 187140 w 609549"/>
                    <a:gd name="connsiteY29" fmla="*/ 232339 h 586216"/>
                    <a:gd name="connsiteX30" fmla="*/ 58606 w 609549"/>
                    <a:gd name="connsiteY30" fmla="*/ 160814 h 586216"/>
                    <a:gd name="connsiteX31" fmla="*/ 126401 w 609549"/>
                    <a:gd name="connsiteY31" fmla="*/ 228498 h 586216"/>
                    <a:gd name="connsiteX32" fmla="*/ 111975 w 609549"/>
                    <a:gd name="connsiteY32" fmla="*/ 242899 h 586216"/>
                    <a:gd name="connsiteX33" fmla="*/ 119307 w 609549"/>
                    <a:gd name="connsiteY33" fmla="*/ 250219 h 586216"/>
                    <a:gd name="connsiteX34" fmla="*/ 119307 w 609549"/>
                    <a:gd name="connsiteY34" fmla="*/ 277692 h 586216"/>
                    <a:gd name="connsiteX35" fmla="*/ 115641 w 609549"/>
                    <a:gd name="connsiteY35" fmla="*/ 281352 h 586216"/>
                    <a:gd name="connsiteX36" fmla="*/ 88123 w 609549"/>
                    <a:gd name="connsiteY36" fmla="*/ 281352 h 586216"/>
                    <a:gd name="connsiteX37" fmla="*/ 5712 w 609549"/>
                    <a:gd name="connsiteY37" fmla="*/ 199029 h 586216"/>
                    <a:gd name="connsiteX38" fmla="*/ 5712 w 609549"/>
                    <a:gd name="connsiteY38" fmla="*/ 171604 h 586216"/>
                    <a:gd name="connsiteX39" fmla="*/ 9378 w 609549"/>
                    <a:gd name="connsiteY39" fmla="*/ 167944 h 586216"/>
                    <a:gd name="connsiteX40" fmla="*/ 36849 w 609549"/>
                    <a:gd name="connsiteY40" fmla="*/ 167944 h 586216"/>
                    <a:gd name="connsiteX41" fmla="*/ 44180 w 609549"/>
                    <a:gd name="connsiteY41" fmla="*/ 175264 h 586216"/>
                    <a:gd name="connsiteX42" fmla="*/ 585775 w 609549"/>
                    <a:gd name="connsiteY42" fmla="*/ 66370 h 586216"/>
                    <a:gd name="connsiteX43" fmla="*/ 595263 w 609549"/>
                    <a:gd name="connsiteY43" fmla="*/ 73839 h 586216"/>
                    <a:gd name="connsiteX44" fmla="*/ 578978 w 609549"/>
                    <a:gd name="connsiteY44" fmla="*/ 199341 h 586216"/>
                    <a:gd name="connsiteX45" fmla="*/ 559693 w 609549"/>
                    <a:gd name="connsiteY45" fmla="*/ 200387 h 586216"/>
                    <a:gd name="connsiteX46" fmla="*/ 510789 w 609549"/>
                    <a:gd name="connsiteY46" fmla="*/ 151612 h 586216"/>
                    <a:gd name="connsiteX47" fmla="*/ 510789 w 609549"/>
                    <a:gd name="connsiteY47" fmla="*/ 133262 h 586216"/>
                    <a:gd name="connsiteX48" fmla="*/ 574216 w 609549"/>
                    <a:gd name="connsiteY48" fmla="*/ 69988 h 586216"/>
                    <a:gd name="connsiteX49" fmla="*/ 585775 w 609549"/>
                    <a:gd name="connsiteY49" fmla="*/ 66370 h 586216"/>
                    <a:gd name="connsiteX50" fmla="*/ 158702 w 609549"/>
                    <a:gd name="connsiteY50" fmla="*/ 26758 h 586216"/>
                    <a:gd name="connsiteX51" fmla="*/ 172463 w 609549"/>
                    <a:gd name="connsiteY51" fmla="*/ 32464 h 586216"/>
                    <a:gd name="connsiteX52" fmla="*/ 179701 w 609549"/>
                    <a:gd name="connsiteY52" fmla="*/ 39691 h 586216"/>
                    <a:gd name="connsiteX53" fmla="*/ 246935 w 609549"/>
                    <a:gd name="connsiteY53" fmla="*/ 106831 h 586216"/>
                    <a:gd name="connsiteX54" fmla="*/ 254886 w 609549"/>
                    <a:gd name="connsiteY54" fmla="*/ 114819 h 586216"/>
                    <a:gd name="connsiteX55" fmla="*/ 257600 w 609549"/>
                    <a:gd name="connsiteY55" fmla="*/ 138879 h 586216"/>
                    <a:gd name="connsiteX56" fmla="*/ 254886 w 609549"/>
                    <a:gd name="connsiteY56" fmla="*/ 142255 h 586216"/>
                    <a:gd name="connsiteX57" fmla="*/ 252315 w 609549"/>
                    <a:gd name="connsiteY57" fmla="*/ 144823 h 586216"/>
                    <a:gd name="connsiteX58" fmla="*/ 246696 w 609549"/>
                    <a:gd name="connsiteY58" fmla="*/ 150434 h 586216"/>
                    <a:gd name="connsiteX59" fmla="*/ 175892 w 609549"/>
                    <a:gd name="connsiteY59" fmla="*/ 221140 h 586216"/>
                    <a:gd name="connsiteX60" fmla="*/ 172463 w 609549"/>
                    <a:gd name="connsiteY60" fmla="*/ 224611 h 586216"/>
                    <a:gd name="connsiteX61" fmla="*/ 170130 w 609549"/>
                    <a:gd name="connsiteY61" fmla="*/ 226560 h 586216"/>
                    <a:gd name="connsiteX62" fmla="*/ 162274 w 609549"/>
                    <a:gd name="connsiteY62" fmla="*/ 229936 h 586216"/>
                    <a:gd name="connsiteX63" fmla="*/ 158702 w 609549"/>
                    <a:gd name="connsiteY63" fmla="*/ 230269 h 586216"/>
                    <a:gd name="connsiteX64" fmla="*/ 144942 w 609549"/>
                    <a:gd name="connsiteY64" fmla="*/ 224611 h 586216"/>
                    <a:gd name="connsiteX65" fmla="*/ 137609 w 609549"/>
                    <a:gd name="connsiteY65" fmla="*/ 217288 h 586216"/>
                    <a:gd name="connsiteX66" fmla="*/ 69804 w 609549"/>
                    <a:gd name="connsiteY66" fmla="*/ 149578 h 586216"/>
                    <a:gd name="connsiteX67" fmla="*/ 62519 w 609549"/>
                    <a:gd name="connsiteY67" fmla="*/ 142255 h 586216"/>
                    <a:gd name="connsiteX68" fmla="*/ 62519 w 609549"/>
                    <a:gd name="connsiteY68" fmla="*/ 114819 h 586216"/>
                    <a:gd name="connsiteX69" fmla="*/ 144942 w 609549"/>
                    <a:gd name="connsiteY69" fmla="*/ 32464 h 586216"/>
                    <a:gd name="connsiteX70" fmla="*/ 158702 w 609549"/>
                    <a:gd name="connsiteY70" fmla="*/ 26758 h 586216"/>
                    <a:gd name="connsiteX71" fmla="*/ 254809 w 609549"/>
                    <a:gd name="connsiteY71" fmla="*/ 6542 h 586216"/>
                    <a:gd name="connsiteX72" fmla="*/ 321015 w 609549"/>
                    <a:gd name="connsiteY72" fmla="*/ 29913 h 586216"/>
                    <a:gd name="connsiteX73" fmla="*/ 260017 w 609549"/>
                    <a:gd name="connsiteY73" fmla="*/ 97465 h 586216"/>
                    <a:gd name="connsiteX74" fmla="*/ 193067 w 609549"/>
                    <a:gd name="connsiteY74" fmla="*/ 30626 h 586216"/>
                    <a:gd name="connsiteX75" fmla="*/ 254809 w 609549"/>
                    <a:gd name="connsiteY75" fmla="*/ 6542 h 586216"/>
                    <a:gd name="connsiteX76" fmla="*/ 503105 w 609549"/>
                    <a:gd name="connsiteY76" fmla="*/ 953 h 586216"/>
                    <a:gd name="connsiteX77" fmla="*/ 538560 w 609549"/>
                    <a:gd name="connsiteY77" fmla="*/ 10911 h 586216"/>
                    <a:gd name="connsiteX78" fmla="*/ 542083 w 609549"/>
                    <a:gd name="connsiteY78" fmla="*/ 30073 h 586216"/>
                    <a:gd name="connsiteX79" fmla="*/ 465709 w 609549"/>
                    <a:gd name="connsiteY79" fmla="*/ 106341 h 586216"/>
                    <a:gd name="connsiteX80" fmla="*/ 465709 w 609549"/>
                    <a:gd name="connsiteY80" fmla="*/ 139911 h 586216"/>
                    <a:gd name="connsiteX81" fmla="*/ 542131 w 609549"/>
                    <a:gd name="connsiteY81" fmla="*/ 216227 h 586216"/>
                    <a:gd name="connsiteX82" fmla="*/ 538655 w 609549"/>
                    <a:gd name="connsiteY82" fmla="*/ 235246 h 586216"/>
                    <a:gd name="connsiteX83" fmla="*/ 442187 w 609549"/>
                    <a:gd name="connsiteY83" fmla="*/ 237528 h 586216"/>
                    <a:gd name="connsiteX84" fmla="*/ 399238 w 609549"/>
                    <a:gd name="connsiteY84" fmla="*/ 280370 h 586216"/>
                    <a:gd name="connsiteX85" fmla="*/ 328482 w 609549"/>
                    <a:gd name="connsiteY85" fmla="*/ 209712 h 586216"/>
                    <a:gd name="connsiteX86" fmla="*/ 372240 w 609549"/>
                    <a:gd name="connsiteY86" fmla="*/ 166015 h 586216"/>
                    <a:gd name="connsiteX87" fmla="*/ 400571 w 609549"/>
                    <a:gd name="connsiteY87" fmla="*/ 36064 h 586216"/>
                    <a:gd name="connsiteX88" fmla="*/ 503105 w 609549"/>
                    <a:gd name="connsiteY88" fmla="*/ 953 h 5862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</a:cxnLst>
                  <a:rect l="l" t="t" r="r" b="b"/>
                  <a:pathLst>
                    <a:path w="609549" h="586216">
                      <a:moveTo>
                        <a:pt x="61288" y="383285"/>
                      </a:moveTo>
                      <a:cubicBezTo>
                        <a:pt x="64829" y="383106"/>
                        <a:pt x="68448" y="384367"/>
                        <a:pt x="71162" y="387101"/>
                      </a:cubicBezTo>
                      <a:lnTo>
                        <a:pt x="120018" y="435892"/>
                      </a:lnTo>
                      <a:cubicBezTo>
                        <a:pt x="125113" y="440933"/>
                        <a:pt x="125113" y="449160"/>
                        <a:pt x="120018" y="454200"/>
                      </a:cubicBezTo>
                      <a:lnTo>
                        <a:pt x="56639" y="517543"/>
                      </a:lnTo>
                      <a:cubicBezTo>
                        <a:pt x="50211" y="523963"/>
                        <a:pt x="39211" y="522013"/>
                        <a:pt x="35592" y="513644"/>
                      </a:cubicBezTo>
                      <a:cubicBezTo>
                        <a:pt x="17783" y="472794"/>
                        <a:pt x="23211" y="424288"/>
                        <a:pt x="51877" y="388099"/>
                      </a:cubicBezTo>
                      <a:cubicBezTo>
                        <a:pt x="54282" y="385079"/>
                        <a:pt x="57746" y="383463"/>
                        <a:pt x="61288" y="383285"/>
                      </a:cubicBezTo>
                      <a:close/>
                      <a:moveTo>
                        <a:pt x="235245" y="302810"/>
                      </a:moveTo>
                      <a:lnTo>
                        <a:pt x="306042" y="373466"/>
                      </a:lnTo>
                      <a:lnTo>
                        <a:pt x="258717" y="420680"/>
                      </a:lnTo>
                      <a:cubicBezTo>
                        <a:pt x="274667" y="464329"/>
                        <a:pt x="265192" y="515300"/>
                        <a:pt x="230246" y="550152"/>
                      </a:cubicBezTo>
                      <a:cubicBezTo>
                        <a:pt x="192919" y="587430"/>
                        <a:pt x="137644" y="595798"/>
                        <a:pt x="92223" y="575305"/>
                      </a:cubicBezTo>
                      <a:cubicBezTo>
                        <a:pt x="84701" y="571882"/>
                        <a:pt x="82892" y="561992"/>
                        <a:pt x="88748" y="556143"/>
                      </a:cubicBezTo>
                      <a:lnTo>
                        <a:pt x="165115" y="479877"/>
                      </a:lnTo>
                      <a:cubicBezTo>
                        <a:pt x="174399" y="470605"/>
                        <a:pt x="174399" y="455580"/>
                        <a:pt x="165115" y="446308"/>
                      </a:cubicBezTo>
                      <a:lnTo>
                        <a:pt x="88700" y="369995"/>
                      </a:lnTo>
                      <a:cubicBezTo>
                        <a:pt x="82844" y="364194"/>
                        <a:pt x="84653" y="354399"/>
                        <a:pt x="92128" y="350976"/>
                      </a:cubicBezTo>
                      <a:cubicBezTo>
                        <a:pt x="122789" y="337092"/>
                        <a:pt x="157973" y="336379"/>
                        <a:pt x="189111" y="348884"/>
                      </a:cubicBezTo>
                      <a:close/>
                      <a:moveTo>
                        <a:pt x="257958" y="161679"/>
                      </a:moveTo>
                      <a:lnTo>
                        <a:pt x="317251" y="220879"/>
                      </a:lnTo>
                      <a:lnTo>
                        <a:pt x="388070" y="291586"/>
                      </a:lnTo>
                      <a:lnTo>
                        <a:pt x="604906" y="508130"/>
                      </a:lnTo>
                      <a:cubicBezTo>
                        <a:pt x="611097" y="514311"/>
                        <a:pt x="611097" y="524344"/>
                        <a:pt x="604906" y="530526"/>
                      </a:cubicBezTo>
                      <a:lnTo>
                        <a:pt x="556567" y="578789"/>
                      </a:lnTo>
                      <a:cubicBezTo>
                        <a:pt x="553471" y="581880"/>
                        <a:pt x="549423" y="583449"/>
                        <a:pt x="545327" y="583449"/>
                      </a:cubicBezTo>
                      <a:cubicBezTo>
                        <a:pt x="541279" y="583449"/>
                        <a:pt x="537231" y="581880"/>
                        <a:pt x="534135" y="578789"/>
                      </a:cubicBezTo>
                      <a:lnTo>
                        <a:pt x="317251" y="362293"/>
                      </a:lnTo>
                      <a:lnTo>
                        <a:pt x="246481" y="291586"/>
                      </a:lnTo>
                      <a:lnTo>
                        <a:pt x="187140" y="232339"/>
                      </a:lnTo>
                      <a:close/>
                      <a:moveTo>
                        <a:pt x="58606" y="160814"/>
                      </a:moveTo>
                      <a:lnTo>
                        <a:pt x="126401" y="228498"/>
                      </a:lnTo>
                      <a:lnTo>
                        <a:pt x="111975" y="242899"/>
                      </a:lnTo>
                      <a:lnTo>
                        <a:pt x="119307" y="250219"/>
                      </a:lnTo>
                      <a:cubicBezTo>
                        <a:pt x="126877" y="257824"/>
                        <a:pt x="126877" y="270087"/>
                        <a:pt x="119307" y="277692"/>
                      </a:cubicBezTo>
                      <a:lnTo>
                        <a:pt x="115641" y="281352"/>
                      </a:lnTo>
                      <a:cubicBezTo>
                        <a:pt x="108024" y="288909"/>
                        <a:pt x="95741" y="288909"/>
                        <a:pt x="88123" y="281352"/>
                      </a:cubicBezTo>
                      <a:lnTo>
                        <a:pt x="5712" y="199029"/>
                      </a:lnTo>
                      <a:cubicBezTo>
                        <a:pt x="-1905" y="191424"/>
                        <a:pt x="-1905" y="179161"/>
                        <a:pt x="5712" y="171604"/>
                      </a:cubicBezTo>
                      <a:lnTo>
                        <a:pt x="9378" y="167944"/>
                      </a:lnTo>
                      <a:cubicBezTo>
                        <a:pt x="16948" y="160339"/>
                        <a:pt x="29231" y="160339"/>
                        <a:pt x="36849" y="167944"/>
                      </a:cubicBezTo>
                      <a:lnTo>
                        <a:pt x="44180" y="175264"/>
                      </a:lnTo>
                      <a:close/>
                      <a:moveTo>
                        <a:pt x="585775" y="66370"/>
                      </a:moveTo>
                      <a:cubicBezTo>
                        <a:pt x="589775" y="67101"/>
                        <a:pt x="593430" y="69680"/>
                        <a:pt x="595263" y="73839"/>
                      </a:cubicBezTo>
                      <a:cubicBezTo>
                        <a:pt x="613072" y="114675"/>
                        <a:pt x="607644" y="163212"/>
                        <a:pt x="578978" y="199341"/>
                      </a:cubicBezTo>
                      <a:cubicBezTo>
                        <a:pt x="574168" y="205379"/>
                        <a:pt x="565121" y="205854"/>
                        <a:pt x="559693" y="200387"/>
                      </a:cubicBezTo>
                      <a:lnTo>
                        <a:pt x="510789" y="151612"/>
                      </a:lnTo>
                      <a:cubicBezTo>
                        <a:pt x="505742" y="146526"/>
                        <a:pt x="505742" y="138349"/>
                        <a:pt x="510789" y="133262"/>
                      </a:cubicBezTo>
                      <a:lnTo>
                        <a:pt x="574216" y="69988"/>
                      </a:lnTo>
                      <a:cubicBezTo>
                        <a:pt x="577430" y="66756"/>
                        <a:pt x="581775" y="65639"/>
                        <a:pt x="585775" y="66370"/>
                      </a:cubicBezTo>
                      <a:close/>
                      <a:moveTo>
                        <a:pt x="158702" y="26758"/>
                      </a:moveTo>
                      <a:cubicBezTo>
                        <a:pt x="163655" y="26758"/>
                        <a:pt x="168654" y="28660"/>
                        <a:pt x="172463" y="32464"/>
                      </a:cubicBezTo>
                      <a:lnTo>
                        <a:pt x="179701" y="39691"/>
                      </a:lnTo>
                      <a:lnTo>
                        <a:pt x="246935" y="106831"/>
                      </a:lnTo>
                      <a:lnTo>
                        <a:pt x="254886" y="114819"/>
                      </a:lnTo>
                      <a:cubicBezTo>
                        <a:pt x="261457" y="121334"/>
                        <a:pt x="262362" y="131414"/>
                        <a:pt x="257600" y="138879"/>
                      </a:cubicBezTo>
                      <a:cubicBezTo>
                        <a:pt x="256839" y="140068"/>
                        <a:pt x="255934" y="141209"/>
                        <a:pt x="254886" y="142255"/>
                      </a:cubicBezTo>
                      <a:lnTo>
                        <a:pt x="252315" y="144823"/>
                      </a:lnTo>
                      <a:lnTo>
                        <a:pt x="246696" y="150434"/>
                      </a:lnTo>
                      <a:lnTo>
                        <a:pt x="175892" y="221140"/>
                      </a:lnTo>
                      <a:lnTo>
                        <a:pt x="172463" y="224611"/>
                      </a:lnTo>
                      <a:cubicBezTo>
                        <a:pt x="171702" y="225324"/>
                        <a:pt x="170940" y="225990"/>
                        <a:pt x="170130" y="226560"/>
                      </a:cubicBezTo>
                      <a:cubicBezTo>
                        <a:pt x="167749" y="228319"/>
                        <a:pt x="165083" y="229413"/>
                        <a:pt x="162274" y="229936"/>
                      </a:cubicBezTo>
                      <a:cubicBezTo>
                        <a:pt x="161083" y="230174"/>
                        <a:pt x="159893" y="230269"/>
                        <a:pt x="158702" y="230269"/>
                      </a:cubicBezTo>
                      <a:cubicBezTo>
                        <a:pt x="153703" y="230269"/>
                        <a:pt x="148751" y="228367"/>
                        <a:pt x="144942" y="224611"/>
                      </a:cubicBezTo>
                      <a:lnTo>
                        <a:pt x="137609" y="217288"/>
                      </a:lnTo>
                      <a:lnTo>
                        <a:pt x="69804" y="149578"/>
                      </a:lnTo>
                      <a:lnTo>
                        <a:pt x="62519" y="142255"/>
                      </a:lnTo>
                      <a:cubicBezTo>
                        <a:pt x="54900" y="134647"/>
                        <a:pt x="54900" y="122380"/>
                        <a:pt x="62519" y="114819"/>
                      </a:cubicBezTo>
                      <a:lnTo>
                        <a:pt x="144942" y="32464"/>
                      </a:lnTo>
                      <a:cubicBezTo>
                        <a:pt x="148751" y="28660"/>
                        <a:pt x="153750" y="26758"/>
                        <a:pt x="158702" y="26758"/>
                      </a:cubicBezTo>
                      <a:close/>
                      <a:moveTo>
                        <a:pt x="254809" y="6542"/>
                      </a:moveTo>
                      <a:cubicBezTo>
                        <a:pt x="277279" y="4029"/>
                        <a:pt x="300492" y="9424"/>
                        <a:pt x="321015" y="29913"/>
                      </a:cubicBezTo>
                      <a:cubicBezTo>
                        <a:pt x="380347" y="89193"/>
                        <a:pt x="337205" y="46124"/>
                        <a:pt x="260017" y="97465"/>
                      </a:cubicBezTo>
                      <a:lnTo>
                        <a:pt x="193067" y="30626"/>
                      </a:lnTo>
                      <a:cubicBezTo>
                        <a:pt x="210614" y="19479"/>
                        <a:pt x="232340" y="9056"/>
                        <a:pt x="254809" y="6542"/>
                      </a:cubicBezTo>
                      <a:close/>
                      <a:moveTo>
                        <a:pt x="503105" y="953"/>
                      </a:moveTo>
                      <a:cubicBezTo>
                        <a:pt x="515252" y="2468"/>
                        <a:pt x="527216" y="5788"/>
                        <a:pt x="538560" y="10911"/>
                      </a:cubicBezTo>
                      <a:cubicBezTo>
                        <a:pt x="546131" y="14334"/>
                        <a:pt x="547940" y="24224"/>
                        <a:pt x="542083" y="30073"/>
                      </a:cubicBezTo>
                      <a:lnTo>
                        <a:pt x="465709" y="106341"/>
                      </a:lnTo>
                      <a:cubicBezTo>
                        <a:pt x="456424" y="115613"/>
                        <a:pt x="456424" y="130639"/>
                        <a:pt x="465709" y="139911"/>
                      </a:cubicBezTo>
                      <a:lnTo>
                        <a:pt x="542131" y="216227"/>
                      </a:lnTo>
                      <a:cubicBezTo>
                        <a:pt x="547940" y="222028"/>
                        <a:pt x="546178" y="231823"/>
                        <a:pt x="538655" y="235246"/>
                      </a:cubicBezTo>
                      <a:cubicBezTo>
                        <a:pt x="508181" y="249035"/>
                        <a:pt x="473184" y="249844"/>
                        <a:pt x="442187" y="237528"/>
                      </a:cubicBezTo>
                      <a:lnTo>
                        <a:pt x="399238" y="280370"/>
                      </a:lnTo>
                      <a:lnTo>
                        <a:pt x="328482" y="209712"/>
                      </a:lnTo>
                      <a:lnTo>
                        <a:pt x="372240" y="166015"/>
                      </a:lnTo>
                      <a:cubicBezTo>
                        <a:pt x="356051" y="122270"/>
                        <a:pt x="365527" y="71060"/>
                        <a:pt x="400571" y="36064"/>
                      </a:cubicBezTo>
                      <a:cubicBezTo>
                        <a:pt x="428569" y="8106"/>
                        <a:pt x="466664" y="-3592"/>
                        <a:pt x="503105" y="95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wrap="square" lIns="91440" tIns="45720" rIns="91440" bIns="45720">
                  <a:norm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  <p:grpSp>
            <p:nvGrpSpPr>
              <p:cNvPr id="11" name="iSḷíḋè">
                <a:extLst>
                  <a:ext uri="{FF2B5EF4-FFF2-40B4-BE49-F238E27FC236}">
                    <a16:creationId xmlns="" xmlns:a16="http://schemas.microsoft.com/office/drawing/2014/main" id="{A5A848EC-14CC-4F53-A2AE-4FDD0D0AA0DE}"/>
                  </a:ext>
                </a:extLst>
              </p:cNvPr>
              <p:cNvGrpSpPr/>
              <p:nvPr/>
            </p:nvGrpSpPr>
            <p:grpSpPr>
              <a:xfrm>
                <a:off x="7674980" y="2403474"/>
                <a:ext cx="720222" cy="808304"/>
                <a:chOff x="7674980" y="2403474"/>
                <a:chExt cx="720222" cy="808304"/>
              </a:xfrm>
            </p:grpSpPr>
            <p:sp>
              <p:nvSpPr>
                <p:cNvPr id="12" name="isliḓè">
                  <a:extLst>
                    <a:ext uri="{FF2B5EF4-FFF2-40B4-BE49-F238E27FC236}">
                      <a16:creationId xmlns="" xmlns:a16="http://schemas.microsoft.com/office/drawing/2014/main" id="{4CA07558-DE3D-4B60-82BE-0E892CA3C230}"/>
                    </a:ext>
                  </a:extLst>
                </p:cNvPr>
                <p:cNvSpPr/>
                <p:nvPr/>
              </p:nvSpPr>
              <p:spPr>
                <a:xfrm>
                  <a:off x="7674980" y="2403474"/>
                  <a:ext cx="720222" cy="808304"/>
                </a:xfrm>
                <a:custGeom>
                  <a:avLst/>
                  <a:gdLst>
                    <a:gd name="connsiteX0" fmla="*/ 316070 w 720222"/>
                    <a:gd name="connsiteY0" fmla="*/ 0 h 808304"/>
                    <a:gd name="connsiteX1" fmla="*/ 720222 w 720222"/>
                    <a:gd name="connsiteY1" fmla="*/ 404152 h 808304"/>
                    <a:gd name="connsiteX2" fmla="*/ 316070 w 720222"/>
                    <a:gd name="connsiteY2" fmla="*/ 808304 h 808304"/>
                    <a:gd name="connsiteX3" fmla="*/ 30291 w 720222"/>
                    <a:gd name="connsiteY3" fmla="*/ 689931 h 808304"/>
                    <a:gd name="connsiteX4" fmla="*/ 0 w 720222"/>
                    <a:gd name="connsiteY4" fmla="*/ 653217 h 808304"/>
                    <a:gd name="connsiteX5" fmla="*/ 19059 w 720222"/>
                    <a:gd name="connsiteY5" fmla="*/ 630117 h 808304"/>
                    <a:gd name="connsiteX6" fmla="*/ 88082 w 720222"/>
                    <a:gd name="connsiteY6" fmla="*/ 404152 h 808304"/>
                    <a:gd name="connsiteX7" fmla="*/ 19059 w 720222"/>
                    <a:gd name="connsiteY7" fmla="*/ 178187 h 808304"/>
                    <a:gd name="connsiteX8" fmla="*/ 0 w 720222"/>
                    <a:gd name="connsiteY8" fmla="*/ 155087 h 808304"/>
                    <a:gd name="connsiteX9" fmla="*/ 30291 w 720222"/>
                    <a:gd name="connsiteY9" fmla="*/ 118373 h 808304"/>
                    <a:gd name="connsiteX10" fmla="*/ 316070 w 720222"/>
                    <a:gd name="connsiteY10" fmla="*/ 0 h 8083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20222" h="808304">
                      <a:moveTo>
                        <a:pt x="316070" y="0"/>
                      </a:moveTo>
                      <a:cubicBezTo>
                        <a:pt x="539277" y="0"/>
                        <a:pt x="720222" y="180945"/>
                        <a:pt x="720222" y="404152"/>
                      </a:cubicBezTo>
                      <a:cubicBezTo>
                        <a:pt x="720222" y="627359"/>
                        <a:pt x="539277" y="808304"/>
                        <a:pt x="316070" y="808304"/>
                      </a:cubicBezTo>
                      <a:cubicBezTo>
                        <a:pt x="204467" y="808304"/>
                        <a:pt x="103429" y="763068"/>
                        <a:pt x="30291" y="689931"/>
                      </a:cubicBezTo>
                      <a:lnTo>
                        <a:pt x="0" y="653217"/>
                      </a:lnTo>
                      <a:lnTo>
                        <a:pt x="19059" y="630117"/>
                      </a:lnTo>
                      <a:cubicBezTo>
                        <a:pt x="62637" y="565614"/>
                        <a:pt x="88082" y="487855"/>
                        <a:pt x="88082" y="404152"/>
                      </a:cubicBezTo>
                      <a:cubicBezTo>
                        <a:pt x="88082" y="320450"/>
                        <a:pt x="62637" y="242690"/>
                        <a:pt x="19059" y="178187"/>
                      </a:cubicBezTo>
                      <a:lnTo>
                        <a:pt x="0" y="155087"/>
                      </a:lnTo>
                      <a:lnTo>
                        <a:pt x="30291" y="118373"/>
                      </a:lnTo>
                      <a:cubicBezTo>
                        <a:pt x="103429" y="45236"/>
                        <a:pt x="204467" y="0"/>
                        <a:pt x="316070" y="0"/>
                      </a:cubicBezTo>
                      <a:close/>
                    </a:path>
                  </a:pathLst>
                </a:custGeom>
                <a:solidFill>
                  <a:srgbClr val="C8161D"/>
                </a:solidFill>
                <a:ln w="57150">
                  <a:solidFill>
                    <a:srgbClr val="FFFFFF"/>
                  </a:solidFill>
                  <a:miter lim="400000"/>
                </a:ln>
              </p:spPr>
              <p:txBody>
                <a:bodyPr wrap="square" lIns="19050" tIns="19050" rIns="19050" bIns="19050" anchor="ctr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0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  <p:sp>
              <p:nvSpPr>
                <p:cNvPr id="13" name="íṥľiḑé">
                  <a:extLst>
                    <a:ext uri="{FF2B5EF4-FFF2-40B4-BE49-F238E27FC236}">
                      <a16:creationId xmlns="" xmlns:a16="http://schemas.microsoft.com/office/drawing/2014/main" id="{2C0B77A3-10A5-4955-B527-9B95BDD6C935}"/>
                    </a:ext>
                  </a:extLst>
                </p:cNvPr>
                <p:cNvSpPr/>
                <p:nvPr/>
              </p:nvSpPr>
              <p:spPr bwMode="auto">
                <a:xfrm>
                  <a:off x="7807983" y="2659449"/>
                  <a:ext cx="366134" cy="296354"/>
                </a:xfrm>
                <a:custGeom>
                  <a:avLst/>
                  <a:gdLst>
                    <a:gd name="connsiteX0" fmla="*/ 355420 w 607568"/>
                    <a:gd name="connsiteY0" fmla="*/ 250307 h 491771"/>
                    <a:gd name="connsiteX1" fmla="*/ 352312 w 607568"/>
                    <a:gd name="connsiteY1" fmla="*/ 251812 h 491771"/>
                    <a:gd name="connsiteX2" fmla="*/ 321042 w 607568"/>
                    <a:gd name="connsiteY2" fmla="*/ 289814 h 491771"/>
                    <a:gd name="connsiteX3" fmla="*/ 321513 w 607568"/>
                    <a:gd name="connsiteY3" fmla="*/ 295364 h 491771"/>
                    <a:gd name="connsiteX4" fmla="*/ 369736 w 607568"/>
                    <a:gd name="connsiteY4" fmla="*/ 338257 h 491771"/>
                    <a:gd name="connsiteX5" fmla="*/ 371997 w 607568"/>
                    <a:gd name="connsiteY5" fmla="*/ 339104 h 491771"/>
                    <a:gd name="connsiteX6" fmla="*/ 373127 w 607568"/>
                    <a:gd name="connsiteY6" fmla="*/ 338916 h 491771"/>
                    <a:gd name="connsiteX7" fmla="*/ 375293 w 607568"/>
                    <a:gd name="connsiteY7" fmla="*/ 336282 h 491771"/>
                    <a:gd name="connsiteX8" fmla="*/ 383676 w 607568"/>
                    <a:gd name="connsiteY8" fmla="*/ 279467 h 491771"/>
                    <a:gd name="connsiteX9" fmla="*/ 376424 w 607568"/>
                    <a:gd name="connsiteY9" fmla="*/ 263287 h 491771"/>
                    <a:gd name="connsiteX10" fmla="*/ 357681 w 607568"/>
                    <a:gd name="connsiteY10" fmla="*/ 250965 h 491771"/>
                    <a:gd name="connsiteX11" fmla="*/ 355420 w 607568"/>
                    <a:gd name="connsiteY11" fmla="*/ 250307 h 491771"/>
                    <a:gd name="connsiteX12" fmla="*/ 258879 w 607568"/>
                    <a:gd name="connsiteY12" fmla="*/ 250307 h 491771"/>
                    <a:gd name="connsiteX13" fmla="*/ 256712 w 607568"/>
                    <a:gd name="connsiteY13" fmla="*/ 250965 h 491771"/>
                    <a:gd name="connsiteX14" fmla="*/ 237969 w 607568"/>
                    <a:gd name="connsiteY14" fmla="*/ 263287 h 491771"/>
                    <a:gd name="connsiteX15" fmla="*/ 230717 w 607568"/>
                    <a:gd name="connsiteY15" fmla="*/ 279467 h 491771"/>
                    <a:gd name="connsiteX16" fmla="*/ 239100 w 607568"/>
                    <a:gd name="connsiteY16" fmla="*/ 336282 h 491771"/>
                    <a:gd name="connsiteX17" fmla="*/ 241266 w 607568"/>
                    <a:gd name="connsiteY17" fmla="*/ 338916 h 491771"/>
                    <a:gd name="connsiteX18" fmla="*/ 242396 w 607568"/>
                    <a:gd name="connsiteY18" fmla="*/ 339104 h 491771"/>
                    <a:gd name="connsiteX19" fmla="*/ 244657 w 607568"/>
                    <a:gd name="connsiteY19" fmla="*/ 338257 h 491771"/>
                    <a:gd name="connsiteX20" fmla="*/ 292880 w 607568"/>
                    <a:gd name="connsiteY20" fmla="*/ 295364 h 491771"/>
                    <a:gd name="connsiteX21" fmla="*/ 293351 w 607568"/>
                    <a:gd name="connsiteY21" fmla="*/ 289814 h 491771"/>
                    <a:gd name="connsiteX22" fmla="*/ 261987 w 607568"/>
                    <a:gd name="connsiteY22" fmla="*/ 251812 h 491771"/>
                    <a:gd name="connsiteX23" fmla="*/ 258879 w 607568"/>
                    <a:gd name="connsiteY23" fmla="*/ 250307 h 491771"/>
                    <a:gd name="connsiteX24" fmla="*/ 500465 w 607568"/>
                    <a:gd name="connsiteY24" fmla="*/ 66049 h 491771"/>
                    <a:gd name="connsiteX25" fmla="*/ 565743 w 607568"/>
                    <a:gd name="connsiteY25" fmla="*/ 130673 h 491771"/>
                    <a:gd name="connsiteX26" fmla="*/ 566120 w 607568"/>
                    <a:gd name="connsiteY26" fmla="*/ 130673 h 491771"/>
                    <a:gd name="connsiteX27" fmla="*/ 580250 w 607568"/>
                    <a:gd name="connsiteY27" fmla="*/ 160962 h 491771"/>
                    <a:gd name="connsiteX28" fmla="*/ 560939 w 607568"/>
                    <a:gd name="connsiteY28" fmla="*/ 182503 h 491771"/>
                    <a:gd name="connsiteX29" fmla="*/ 531927 w 607568"/>
                    <a:gd name="connsiteY29" fmla="*/ 223799 h 491771"/>
                    <a:gd name="connsiteX30" fmla="*/ 528253 w 607568"/>
                    <a:gd name="connsiteY30" fmla="*/ 234240 h 491771"/>
                    <a:gd name="connsiteX31" fmla="*/ 530797 w 607568"/>
                    <a:gd name="connsiteY31" fmla="*/ 246281 h 491771"/>
                    <a:gd name="connsiteX32" fmla="*/ 545868 w 607568"/>
                    <a:gd name="connsiteY32" fmla="*/ 261143 h 491771"/>
                    <a:gd name="connsiteX33" fmla="*/ 558961 w 607568"/>
                    <a:gd name="connsiteY33" fmla="*/ 263777 h 491771"/>
                    <a:gd name="connsiteX34" fmla="*/ 597299 w 607568"/>
                    <a:gd name="connsiteY34" fmla="*/ 301968 h 491771"/>
                    <a:gd name="connsiteX35" fmla="*/ 607002 w 607568"/>
                    <a:gd name="connsiteY35" fmla="*/ 350788 h 491771"/>
                    <a:gd name="connsiteX36" fmla="*/ 601256 w 607568"/>
                    <a:gd name="connsiteY36" fmla="*/ 373835 h 491771"/>
                    <a:gd name="connsiteX37" fmla="*/ 579685 w 607568"/>
                    <a:gd name="connsiteY37" fmla="*/ 384088 h 491771"/>
                    <a:gd name="connsiteX38" fmla="*/ 490386 w 607568"/>
                    <a:gd name="connsiteY38" fmla="*/ 384088 h 491771"/>
                    <a:gd name="connsiteX39" fmla="*/ 467685 w 607568"/>
                    <a:gd name="connsiteY39" fmla="*/ 310058 h 491771"/>
                    <a:gd name="connsiteX40" fmla="*/ 431702 w 607568"/>
                    <a:gd name="connsiteY40" fmla="*/ 267445 h 491771"/>
                    <a:gd name="connsiteX41" fmla="*/ 441969 w 607568"/>
                    <a:gd name="connsiteY41" fmla="*/ 263777 h 491771"/>
                    <a:gd name="connsiteX42" fmla="*/ 455157 w 607568"/>
                    <a:gd name="connsiteY42" fmla="*/ 261237 h 491771"/>
                    <a:gd name="connsiteX43" fmla="*/ 470228 w 607568"/>
                    <a:gd name="connsiteY43" fmla="*/ 246281 h 491771"/>
                    <a:gd name="connsiteX44" fmla="*/ 472677 w 607568"/>
                    <a:gd name="connsiteY44" fmla="*/ 234240 h 491771"/>
                    <a:gd name="connsiteX45" fmla="*/ 469098 w 607568"/>
                    <a:gd name="connsiteY45" fmla="*/ 223893 h 491771"/>
                    <a:gd name="connsiteX46" fmla="*/ 439991 w 607568"/>
                    <a:gd name="connsiteY46" fmla="*/ 182503 h 491771"/>
                    <a:gd name="connsiteX47" fmla="*/ 426144 w 607568"/>
                    <a:gd name="connsiteY47" fmla="*/ 172720 h 491771"/>
                    <a:gd name="connsiteX48" fmla="*/ 441404 w 607568"/>
                    <a:gd name="connsiteY48" fmla="*/ 143278 h 491771"/>
                    <a:gd name="connsiteX49" fmla="*/ 439708 w 607568"/>
                    <a:gd name="connsiteY49" fmla="*/ 107438 h 491771"/>
                    <a:gd name="connsiteX50" fmla="*/ 500465 w 607568"/>
                    <a:gd name="connsiteY50" fmla="*/ 66049 h 491771"/>
                    <a:gd name="connsiteX51" fmla="*/ 107100 w 607568"/>
                    <a:gd name="connsiteY51" fmla="*/ 66049 h 491771"/>
                    <a:gd name="connsiteX52" fmla="*/ 171341 w 607568"/>
                    <a:gd name="connsiteY52" fmla="*/ 123618 h 491771"/>
                    <a:gd name="connsiteX53" fmla="*/ 172849 w 607568"/>
                    <a:gd name="connsiteY53" fmla="*/ 143278 h 491771"/>
                    <a:gd name="connsiteX54" fmla="*/ 184246 w 607568"/>
                    <a:gd name="connsiteY54" fmla="*/ 168205 h 491771"/>
                    <a:gd name="connsiteX55" fmla="*/ 167574 w 607568"/>
                    <a:gd name="connsiteY55" fmla="*/ 182503 h 491771"/>
                    <a:gd name="connsiteX56" fmla="*/ 138468 w 607568"/>
                    <a:gd name="connsiteY56" fmla="*/ 223799 h 491771"/>
                    <a:gd name="connsiteX57" fmla="*/ 134794 w 607568"/>
                    <a:gd name="connsiteY57" fmla="*/ 234240 h 491771"/>
                    <a:gd name="connsiteX58" fmla="*/ 137337 w 607568"/>
                    <a:gd name="connsiteY58" fmla="*/ 246281 h 491771"/>
                    <a:gd name="connsiteX59" fmla="*/ 152408 w 607568"/>
                    <a:gd name="connsiteY59" fmla="*/ 261143 h 491771"/>
                    <a:gd name="connsiteX60" fmla="*/ 165596 w 607568"/>
                    <a:gd name="connsiteY60" fmla="*/ 263777 h 491771"/>
                    <a:gd name="connsiteX61" fmla="*/ 179442 w 607568"/>
                    <a:gd name="connsiteY61" fmla="*/ 268856 h 491771"/>
                    <a:gd name="connsiteX62" fmla="*/ 146662 w 607568"/>
                    <a:gd name="connsiteY62" fmla="*/ 310058 h 491771"/>
                    <a:gd name="connsiteX63" fmla="*/ 123867 w 607568"/>
                    <a:gd name="connsiteY63" fmla="*/ 384088 h 491771"/>
                    <a:gd name="connsiteX64" fmla="*/ 27883 w 607568"/>
                    <a:gd name="connsiteY64" fmla="*/ 384088 h 491771"/>
                    <a:gd name="connsiteX65" fmla="*/ 6312 w 607568"/>
                    <a:gd name="connsiteY65" fmla="*/ 373835 h 491771"/>
                    <a:gd name="connsiteX66" fmla="*/ 566 w 607568"/>
                    <a:gd name="connsiteY66" fmla="*/ 350788 h 491771"/>
                    <a:gd name="connsiteX67" fmla="*/ 10268 w 607568"/>
                    <a:gd name="connsiteY67" fmla="*/ 301968 h 491771"/>
                    <a:gd name="connsiteX68" fmla="*/ 48606 w 607568"/>
                    <a:gd name="connsiteY68" fmla="*/ 263777 h 491771"/>
                    <a:gd name="connsiteX69" fmla="*/ 61699 w 607568"/>
                    <a:gd name="connsiteY69" fmla="*/ 261237 h 491771"/>
                    <a:gd name="connsiteX70" fmla="*/ 76770 w 607568"/>
                    <a:gd name="connsiteY70" fmla="*/ 246281 h 491771"/>
                    <a:gd name="connsiteX71" fmla="*/ 79313 w 607568"/>
                    <a:gd name="connsiteY71" fmla="*/ 234240 h 491771"/>
                    <a:gd name="connsiteX72" fmla="*/ 75639 w 607568"/>
                    <a:gd name="connsiteY72" fmla="*/ 223893 h 491771"/>
                    <a:gd name="connsiteX73" fmla="*/ 46628 w 607568"/>
                    <a:gd name="connsiteY73" fmla="*/ 182503 h 491771"/>
                    <a:gd name="connsiteX74" fmla="*/ 27318 w 607568"/>
                    <a:gd name="connsiteY74" fmla="*/ 160962 h 491771"/>
                    <a:gd name="connsiteX75" fmla="*/ 41447 w 607568"/>
                    <a:gd name="connsiteY75" fmla="*/ 130673 h 491771"/>
                    <a:gd name="connsiteX76" fmla="*/ 41824 w 607568"/>
                    <a:gd name="connsiteY76" fmla="*/ 130673 h 491771"/>
                    <a:gd name="connsiteX77" fmla="*/ 107100 w 607568"/>
                    <a:gd name="connsiteY77" fmla="*/ 66049 h 491771"/>
                    <a:gd name="connsiteX78" fmla="*/ 298626 w 607568"/>
                    <a:gd name="connsiteY78" fmla="*/ 0 h 491771"/>
                    <a:gd name="connsiteX79" fmla="*/ 315956 w 607568"/>
                    <a:gd name="connsiteY79" fmla="*/ 0 h 491771"/>
                    <a:gd name="connsiteX80" fmla="*/ 401854 w 607568"/>
                    <a:gd name="connsiteY80" fmla="*/ 85787 h 491771"/>
                    <a:gd name="connsiteX81" fmla="*/ 401854 w 607568"/>
                    <a:gd name="connsiteY81" fmla="*/ 95476 h 491771"/>
                    <a:gd name="connsiteX82" fmla="*/ 421633 w 607568"/>
                    <a:gd name="connsiteY82" fmla="*/ 138840 h 491771"/>
                    <a:gd name="connsiteX83" fmla="*/ 417960 w 607568"/>
                    <a:gd name="connsiteY83" fmla="*/ 149281 h 491771"/>
                    <a:gd name="connsiteX84" fmla="*/ 417112 w 607568"/>
                    <a:gd name="connsiteY84" fmla="*/ 151068 h 491771"/>
                    <a:gd name="connsiteX85" fmla="*/ 411273 w 607568"/>
                    <a:gd name="connsiteY85" fmla="*/ 159534 h 491771"/>
                    <a:gd name="connsiteX86" fmla="*/ 410896 w 607568"/>
                    <a:gd name="connsiteY86" fmla="*/ 159910 h 491771"/>
                    <a:gd name="connsiteX87" fmla="*/ 394037 w 607568"/>
                    <a:gd name="connsiteY87" fmla="*/ 169787 h 491771"/>
                    <a:gd name="connsiteX88" fmla="*/ 384900 w 607568"/>
                    <a:gd name="connsiteY88" fmla="*/ 189541 h 491771"/>
                    <a:gd name="connsiteX89" fmla="*/ 384712 w 607568"/>
                    <a:gd name="connsiteY89" fmla="*/ 189823 h 491771"/>
                    <a:gd name="connsiteX90" fmla="*/ 373316 w 607568"/>
                    <a:gd name="connsiteY90" fmla="*/ 207131 h 491771"/>
                    <a:gd name="connsiteX91" fmla="*/ 372750 w 607568"/>
                    <a:gd name="connsiteY91" fmla="*/ 207789 h 491771"/>
                    <a:gd name="connsiteX92" fmla="*/ 359847 w 607568"/>
                    <a:gd name="connsiteY92" fmla="*/ 222275 h 491771"/>
                    <a:gd name="connsiteX93" fmla="*/ 359188 w 607568"/>
                    <a:gd name="connsiteY93" fmla="*/ 222934 h 491771"/>
                    <a:gd name="connsiteX94" fmla="*/ 345154 w 607568"/>
                    <a:gd name="connsiteY94" fmla="*/ 234598 h 491771"/>
                    <a:gd name="connsiteX95" fmla="*/ 345625 w 607568"/>
                    <a:gd name="connsiteY95" fmla="*/ 236855 h 491771"/>
                    <a:gd name="connsiteX96" fmla="*/ 348639 w 607568"/>
                    <a:gd name="connsiteY96" fmla="*/ 235538 h 491771"/>
                    <a:gd name="connsiteX97" fmla="*/ 355514 w 607568"/>
                    <a:gd name="connsiteY97" fmla="*/ 234033 h 491771"/>
                    <a:gd name="connsiteX98" fmla="*/ 366628 w 607568"/>
                    <a:gd name="connsiteY98" fmla="*/ 237326 h 491771"/>
                    <a:gd name="connsiteX99" fmla="*/ 385371 w 607568"/>
                    <a:gd name="connsiteY99" fmla="*/ 249648 h 491771"/>
                    <a:gd name="connsiteX100" fmla="*/ 399876 w 607568"/>
                    <a:gd name="connsiteY100" fmla="*/ 279373 h 491771"/>
                    <a:gd name="connsiteX101" fmla="*/ 430016 w 607568"/>
                    <a:gd name="connsiteY101" fmla="*/ 289814 h 491771"/>
                    <a:gd name="connsiteX102" fmla="*/ 448382 w 607568"/>
                    <a:gd name="connsiteY102" fmla="*/ 316058 h 491771"/>
                    <a:gd name="connsiteX103" fmla="*/ 481630 w 607568"/>
                    <a:gd name="connsiteY103" fmla="*/ 424515 h 491771"/>
                    <a:gd name="connsiteX104" fmla="*/ 483891 w 607568"/>
                    <a:gd name="connsiteY104" fmla="*/ 436461 h 491771"/>
                    <a:gd name="connsiteX105" fmla="*/ 473718 w 607568"/>
                    <a:gd name="connsiteY105" fmla="*/ 470700 h 491771"/>
                    <a:gd name="connsiteX106" fmla="*/ 443956 w 607568"/>
                    <a:gd name="connsiteY106" fmla="*/ 490360 h 491771"/>
                    <a:gd name="connsiteX107" fmla="*/ 431805 w 607568"/>
                    <a:gd name="connsiteY107" fmla="*/ 491771 h 491771"/>
                    <a:gd name="connsiteX108" fmla="*/ 325375 w 607568"/>
                    <a:gd name="connsiteY108" fmla="*/ 491771 h 491771"/>
                    <a:gd name="connsiteX109" fmla="*/ 337430 w 607568"/>
                    <a:gd name="connsiteY109" fmla="*/ 415296 h 491771"/>
                    <a:gd name="connsiteX110" fmla="*/ 334605 w 607568"/>
                    <a:gd name="connsiteY110" fmla="*/ 389052 h 491771"/>
                    <a:gd name="connsiteX111" fmla="*/ 323962 w 607568"/>
                    <a:gd name="connsiteY111" fmla="*/ 360927 h 491771"/>
                    <a:gd name="connsiteX112" fmla="*/ 337430 w 607568"/>
                    <a:gd name="connsiteY112" fmla="*/ 347476 h 491771"/>
                    <a:gd name="connsiteX113" fmla="*/ 307196 w 607568"/>
                    <a:gd name="connsiteY113" fmla="*/ 317281 h 491771"/>
                    <a:gd name="connsiteX114" fmla="*/ 276868 w 607568"/>
                    <a:gd name="connsiteY114" fmla="*/ 347476 h 491771"/>
                    <a:gd name="connsiteX115" fmla="*/ 290337 w 607568"/>
                    <a:gd name="connsiteY115" fmla="*/ 360927 h 491771"/>
                    <a:gd name="connsiteX116" fmla="*/ 279694 w 607568"/>
                    <a:gd name="connsiteY116" fmla="*/ 389052 h 491771"/>
                    <a:gd name="connsiteX117" fmla="*/ 276963 w 607568"/>
                    <a:gd name="connsiteY117" fmla="*/ 415296 h 491771"/>
                    <a:gd name="connsiteX118" fmla="*/ 288736 w 607568"/>
                    <a:gd name="connsiteY118" fmla="*/ 491771 h 491771"/>
                    <a:gd name="connsiteX119" fmla="*/ 182493 w 607568"/>
                    <a:gd name="connsiteY119" fmla="*/ 491771 h 491771"/>
                    <a:gd name="connsiteX120" fmla="*/ 170437 w 607568"/>
                    <a:gd name="connsiteY120" fmla="*/ 490360 h 491771"/>
                    <a:gd name="connsiteX121" fmla="*/ 140675 w 607568"/>
                    <a:gd name="connsiteY121" fmla="*/ 470700 h 491771"/>
                    <a:gd name="connsiteX122" fmla="*/ 132669 w 607568"/>
                    <a:gd name="connsiteY122" fmla="*/ 424515 h 491771"/>
                    <a:gd name="connsiteX123" fmla="*/ 166011 w 607568"/>
                    <a:gd name="connsiteY123" fmla="*/ 316058 h 491771"/>
                    <a:gd name="connsiteX124" fmla="*/ 184377 w 607568"/>
                    <a:gd name="connsiteY124" fmla="*/ 289814 h 491771"/>
                    <a:gd name="connsiteX125" fmla="*/ 214517 w 607568"/>
                    <a:gd name="connsiteY125" fmla="*/ 279373 h 491771"/>
                    <a:gd name="connsiteX126" fmla="*/ 214517 w 607568"/>
                    <a:gd name="connsiteY126" fmla="*/ 279279 h 491771"/>
                    <a:gd name="connsiteX127" fmla="*/ 229022 w 607568"/>
                    <a:gd name="connsiteY127" fmla="*/ 249648 h 491771"/>
                    <a:gd name="connsiteX128" fmla="*/ 247765 w 607568"/>
                    <a:gd name="connsiteY128" fmla="*/ 237326 h 491771"/>
                    <a:gd name="connsiteX129" fmla="*/ 258879 w 607568"/>
                    <a:gd name="connsiteY129" fmla="*/ 234033 h 491771"/>
                    <a:gd name="connsiteX130" fmla="*/ 265754 w 607568"/>
                    <a:gd name="connsiteY130" fmla="*/ 235538 h 491771"/>
                    <a:gd name="connsiteX131" fmla="*/ 268768 w 607568"/>
                    <a:gd name="connsiteY131" fmla="*/ 236855 h 491771"/>
                    <a:gd name="connsiteX132" fmla="*/ 269239 w 607568"/>
                    <a:gd name="connsiteY132" fmla="*/ 234598 h 491771"/>
                    <a:gd name="connsiteX133" fmla="*/ 255205 w 607568"/>
                    <a:gd name="connsiteY133" fmla="*/ 222934 h 491771"/>
                    <a:gd name="connsiteX134" fmla="*/ 254546 w 607568"/>
                    <a:gd name="connsiteY134" fmla="*/ 222275 h 491771"/>
                    <a:gd name="connsiteX135" fmla="*/ 241548 w 607568"/>
                    <a:gd name="connsiteY135" fmla="*/ 207789 h 491771"/>
                    <a:gd name="connsiteX136" fmla="*/ 241077 w 607568"/>
                    <a:gd name="connsiteY136" fmla="*/ 207225 h 491771"/>
                    <a:gd name="connsiteX137" fmla="*/ 229681 w 607568"/>
                    <a:gd name="connsiteY137" fmla="*/ 189823 h 491771"/>
                    <a:gd name="connsiteX138" fmla="*/ 229493 w 607568"/>
                    <a:gd name="connsiteY138" fmla="*/ 189635 h 491771"/>
                    <a:gd name="connsiteX139" fmla="*/ 220356 w 607568"/>
                    <a:gd name="connsiteY139" fmla="*/ 169787 h 491771"/>
                    <a:gd name="connsiteX140" fmla="*/ 203497 w 607568"/>
                    <a:gd name="connsiteY140" fmla="*/ 159910 h 491771"/>
                    <a:gd name="connsiteX141" fmla="*/ 203120 w 607568"/>
                    <a:gd name="connsiteY141" fmla="*/ 159534 h 491771"/>
                    <a:gd name="connsiteX142" fmla="*/ 197281 w 607568"/>
                    <a:gd name="connsiteY142" fmla="*/ 151068 h 491771"/>
                    <a:gd name="connsiteX143" fmla="*/ 196433 w 607568"/>
                    <a:gd name="connsiteY143" fmla="*/ 149281 h 491771"/>
                    <a:gd name="connsiteX144" fmla="*/ 192666 w 607568"/>
                    <a:gd name="connsiteY144" fmla="*/ 138840 h 491771"/>
                    <a:gd name="connsiteX145" fmla="*/ 212727 w 607568"/>
                    <a:gd name="connsiteY145" fmla="*/ 95476 h 491771"/>
                    <a:gd name="connsiteX146" fmla="*/ 212727 w 607568"/>
                    <a:gd name="connsiteY146" fmla="*/ 85787 h 491771"/>
                    <a:gd name="connsiteX147" fmla="*/ 298626 w 607568"/>
                    <a:gd name="connsiteY147" fmla="*/ 0 h 491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</a:cxnLst>
                  <a:rect l="l" t="t" r="r" b="b"/>
                  <a:pathLst>
                    <a:path w="607568" h="491771">
                      <a:moveTo>
                        <a:pt x="355420" y="250307"/>
                      </a:moveTo>
                      <a:cubicBezTo>
                        <a:pt x="354290" y="250307"/>
                        <a:pt x="353160" y="250871"/>
                        <a:pt x="352312" y="251812"/>
                      </a:cubicBezTo>
                      <a:lnTo>
                        <a:pt x="321042" y="289814"/>
                      </a:lnTo>
                      <a:cubicBezTo>
                        <a:pt x="319723" y="291507"/>
                        <a:pt x="319912" y="293953"/>
                        <a:pt x="321513" y="295364"/>
                      </a:cubicBezTo>
                      <a:lnTo>
                        <a:pt x="369736" y="338257"/>
                      </a:lnTo>
                      <a:cubicBezTo>
                        <a:pt x="370396" y="338822"/>
                        <a:pt x="371149" y="339104"/>
                        <a:pt x="371997" y="339104"/>
                      </a:cubicBezTo>
                      <a:cubicBezTo>
                        <a:pt x="372374" y="339104"/>
                        <a:pt x="372750" y="339010"/>
                        <a:pt x="373127" y="338916"/>
                      </a:cubicBezTo>
                      <a:cubicBezTo>
                        <a:pt x="374257" y="338539"/>
                        <a:pt x="375105" y="337505"/>
                        <a:pt x="375293" y="336282"/>
                      </a:cubicBezTo>
                      <a:lnTo>
                        <a:pt x="383676" y="279467"/>
                      </a:lnTo>
                      <a:cubicBezTo>
                        <a:pt x="384618" y="273164"/>
                        <a:pt x="381792" y="266768"/>
                        <a:pt x="376424" y="263287"/>
                      </a:cubicBezTo>
                      <a:lnTo>
                        <a:pt x="357681" y="250965"/>
                      </a:lnTo>
                      <a:cubicBezTo>
                        <a:pt x="357021" y="250495"/>
                        <a:pt x="356174" y="250307"/>
                        <a:pt x="355420" y="250307"/>
                      </a:cubicBezTo>
                      <a:close/>
                      <a:moveTo>
                        <a:pt x="258879" y="250307"/>
                      </a:moveTo>
                      <a:cubicBezTo>
                        <a:pt x="258125" y="250307"/>
                        <a:pt x="257372" y="250495"/>
                        <a:pt x="256712" y="250965"/>
                      </a:cubicBezTo>
                      <a:lnTo>
                        <a:pt x="237969" y="263287"/>
                      </a:lnTo>
                      <a:cubicBezTo>
                        <a:pt x="232601" y="266768"/>
                        <a:pt x="229775" y="273164"/>
                        <a:pt x="230717" y="279467"/>
                      </a:cubicBezTo>
                      <a:lnTo>
                        <a:pt x="239100" y="336282"/>
                      </a:lnTo>
                      <a:cubicBezTo>
                        <a:pt x="239288" y="337505"/>
                        <a:pt x="240136" y="338539"/>
                        <a:pt x="241266" y="338916"/>
                      </a:cubicBezTo>
                      <a:cubicBezTo>
                        <a:pt x="241643" y="339010"/>
                        <a:pt x="242019" y="339104"/>
                        <a:pt x="242396" y="339104"/>
                      </a:cubicBezTo>
                      <a:cubicBezTo>
                        <a:pt x="243244" y="339104"/>
                        <a:pt x="243997" y="338822"/>
                        <a:pt x="244657" y="338257"/>
                      </a:cubicBezTo>
                      <a:lnTo>
                        <a:pt x="292880" y="295364"/>
                      </a:lnTo>
                      <a:cubicBezTo>
                        <a:pt x="294481" y="293953"/>
                        <a:pt x="294670" y="291507"/>
                        <a:pt x="293351" y="289814"/>
                      </a:cubicBezTo>
                      <a:lnTo>
                        <a:pt x="261987" y="251812"/>
                      </a:lnTo>
                      <a:cubicBezTo>
                        <a:pt x="261233" y="250871"/>
                        <a:pt x="260103" y="250307"/>
                        <a:pt x="258879" y="250307"/>
                      </a:cubicBezTo>
                      <a:close/>
                      <a:moveTo>
                        <a:pt x="500465" y="66049"/>
                      </a:moveTo>
                      <a:cubicBezTo>
                        <a:pt x="548129" y="66049"/>
                        <a:pt x="562447" y="93516"/>
                        <a:pt x="565743" y="130673"/>
                      </a:cubicBezTo>
                      <a:cubicBezTo>
                        <a:pt x="565932" y="130673"/>
                        <a:pt x="566026" y="130673"/>
                        <a:pt x="566120" y="130673"/>
                      </a:cubicBezTo>
                      <a:cubicBezTo>
                        <a:pt x="577141" y="133118"/>
                        <a:pt x="583358" y="146664"/>
                        <a:pt x="580250" y="160962"/>
                      </a:cubicBezTo>
                      <a:cubicBezTo>
                        <a:pt x="577706" y="172532"/>
                        <a:pt x="569700" y="180904"/>
                        <a:pt x="560939" y="182503"/>
                      </a:cubicBezTo>
                      <a:cubicBezTo>
                        <a:pt x="554628" y="199529"/>
                        <a:pt x="543796" y="214016"/>
                        <a:pt x="531927" y="223799"/>
                      </a:cubicBezTo>
                      <a:cubicBezTo>
                        <a:pt x="528913" y="226338"/>
                        <a:pt x="527500" y="230383"/>
                        <a:pt x="528253" y="234240"/>
                      </a:cubicBezTo>
                      <a:lnTo>
                        <a:pt x="530797" y="246281"/>
                      </a:lnTo>
                      <a:cubicBezTo>
                        <a:pt x="532304" y="253806"/>
                        <a:pt x="538238" y="259732"/>
                        <a:pt x="545868" y="261143"/>
                      </a:cubicBezTo>
                      <a:lnTo>
                        <a:pt x="558961" y="263777"/>
                      </a:lnTo>
                      <a:cubicBezTo>
                        <a:pt x="578366" y="267634"/>
                        <a:pt x="593437" y="282684"/>
                        <a:pt x="597299" y="301968"/>
                      </a:cubicBezTo>
                      <a:lnTo>
                        <a:pt x="607002" y="350788"/>
                      </a:lnTo>
                      <a:cubicBezTo>
                        <a:pt x="608697" y="358972"/>
                        <a:pt x="606531" y="367438"/>
                        <a:pt x="601256" y="373835"/>
                      </a:cubicBezTo>
                      <a:cubicBezTo>
                        <a:pt x="595981" y="380325"/>
                        <a:pt x="588068" y="384088"/>
                        <a:pt x="579685" y="384088"/>
                      </a:cubicBezTo>
                      <a:lnTo>
                        <a:pt x="490386" y="384088"/>
                      </a:lnTo>
                      <a:lnTo>
                        <a:pt x="467685" y="310058"/>
                      </a:lnTo>
                      <a:cubicBezTo>
                        <a:pt x="461845" y="291150"/>
                        <a:pt x="448563" y="276194"/>
                        <a:pt x="431702" y="267445"/>
                      </a:cubicBezTo>
                      <a:cubicBezTo>
                        <a:pt x="434999" y="265940"/>
                        <a:pt x="438295" y="264529"/>
                        <a:pt x="441969" y="263777"/>
                      </a:cubicBezTo>
                      <a:lnTo>
                        <a:pt x="455157" y="261237"/>
                      </a:lnTo>
                      <a:cubicBezTo>
                        <a:pt x="462692" y="259732"/>
                        <a:pt x="468627" y="253806"/>
                        <a:pt x="470228" y="246281"/>
                      </a:cubicBezTo>
                      <a:lnTo>
                        <a:pt x="472677" y="234240"/>
                      </a:lnTo>
                      <a:cubicBezTo>
                        <a:pt x="473525" y="230383"/>
                        <a:pt x="472112" y="226338"/>
                        <a:pt x="469098" y="223893"/>
                      </a:cubicBezTo>
                      <a:cubicBezTo>
                        <a:pt x="457229" y="214016"/>
                        <a:pt x="446302" y="199529"/>
                        <a:pt x="439991" y="182503"/>
                      </a:cubicBezTo>
                      <a:cubicBezTo>
                        <a:pt x="434716" y="181563"/>
                        <a:pt x="429818" y="177894"/>
                        <a:pt x="426144" y="172720"/>
                      </a:cubicBezTo>
                      <a:cubicBezTo>
                        <a:pt x="433303" y="164725"/>
                        <a:pt x="438861" y="154754"/>
                        <a:pt x="441404" y="143278"/>
                      </a:cubicBezTo>
                      <a:cubicBezTo>
                        <a:pt x="444324" y="130485"/>
                        <a:pt x="443476" y="118068"/>
                        <a:pt x="439708" y="107438"/>
                      </a:cubicBezTo>
                      <a:cubicBezTo>
                        <a:pt x="447244" y="82699"/>
                        <a:pt x="464200" y="66049"/>
                        <a:pt x="500465" y="66049"/>
                      </a:cubicBezTo>
                      <a:close/>
                      <a:moveTo>
                        <a:pt x="107100" y="66049"/>
                      </a:moveTo>
                      <a:cubicBezTo>
                        <a:pt x="151561" y="66049"/>
                        <a:pt x="166820" y="90130"/>
                        <a:pt x="171341" y="123618"/>
                      </a:cubicBezTo>
                      <a:cubicBezTo>
                        <a:pt x="170965" y="129920"/>
                        <a:pt x="171436" y="136505"/>
                        <a:pt x="172849" y="143278"/>
                      </a:cubicBezTo>
                      <a:cubicBezTo>
                        <a:pt x="174921" y="152590"/>
                        <a:pt x="178971" y="161056"/>
                        <a:pt x="184246" y="168205"/>
                      </a:cubicBezTo>
                      <a:cubicBezTo>
                        <a:pt x="180573" y="175919"/>
                        <a:pt x="174356" y="181281"/>
                        <a:pt x="167574" y="182503"/>
                      </a:cubicBezTo>
                      <a:cubicBezTo>
                        <a:pt x="161263" y="199529"/>
                        <a:pt x="150336" y="214016"/>
                        <a:pt x="138468" y="223799"/>
                      </a:cubicBezTo>
                      <a:cubicBezTo>
                        <a:pt x="135453" y="226338"/>
                        <a:pt x="134040" y="230383"/>
                        <a:pt x="134794" y="234240"/>
                      </a:cubicBezTo>
                      <a:lnTo>
                        <a:pt x="137337" y="246281"/>
                      </a:lnTo>
                      <a:cubicBezTo>
                        <a:pt x="138939" y="253806"/>
                        <a:pt x="144873" y="259732"/>
                        <a:pt x="152408" y="261143"/>
                      </a:cubicBezTo>
                      <a:lnTo>
                        <a:pt x="165596" y="263777"/>
                      </a:lnTo>
                      <a:cubicBezTo>
                        <a:pt x="170494" y="264812"/>
                        <a:pt x="175203" y="266505"/>
                        <a:pt x="179442" y="268856"/>
                      </a:cubicBezTo>
                      <a:cubicBezTo>
                        <a:pt x="164088" y="277793"/>
                        <a:pt x="152126" y="292279"/>
                        <a:pt x="146662" y="310058"/>
                      </a:cubicBezTo>
                      <a:lnTo>
                        <a:pt x="123867" y="384088"/>
                      </a:lnTo>
                      <a:lnTo>
                        <a:pt x="27883" y="384088"/>
                      </a:lnTo>
                      <a:cubicBezTo>
                        <a:pt x="19499" y="384088"/>
                        <a:pt x="11587" y="380325"/>
                        <a:pt x="6312" y="373835"/>
                      </a:cubicBezTo>
                      <a:cubicBezTo>
                        <a:pt x="1037" y="367438"/>
                        <a:pt x="-1129" y="358972"/>
                        <a:pt x="566" y="350788"/>
                      </a:cubicBezTo>
                      <a:lnTo>
                        <a:pt x="10268" y="301968"/>
                      </a:lnTo>
                      <a:cubicBezTo>
                        <a:pt x="14130" y="282684"/>
                        <a:pt x="29202" y="267634"/>
                        <a:pt x="48606" y="263777"/>
                      </a:cubicBezTo>
                      <a:lnTo>
                        <a:pt x="61699" y="261237"/>
                      </a:lnTo>
                      <a:cubicBezTo>
                        <a:pt x="69328" y="259732"/>
                        <a:pt x="75263" y="253806"/>
                        <a:pt x="76770" y="246281"/>
                      </a:cubicBezTo>
                      <a:lnTo>
                        <a:pt x="79313" y="234240"/>
                      </a:lnTo>
                      <a:cubicBezTo>
                        <a:pt x="80067" y="230383"/>
                        <a:pt x="78654" y="226338"/>
                        <a:pt x="75639" y="223893"/>
                      </a:cubicBezTo>
                      <a:cubicBezTo>
                        <a:pt x="63771" y="214016"/>
                        <a:pt x="52939" y="199623"/>
                        <a:pt x="46628" y="182503"/>
                      </a:cubicBezTo>
                      <a:cubicBezTo>
                        <a:pt x="37867" y="180904"/>
                        <a:pt x="29861" y="172532"/>
                        <a:pt x="27318" y="160962"/>
                      </a:cubicBezTo>
                      <a:cubicBezTo>
                        <a:pt x="24115" y="146664"/>
                        <a:pt x="30426" y="133118"/>
                        <a:pt x="41447" y="130673"/>
                      </a:cubicBezTo>
                      <a:cubicBezTo>
                        <a:pt x="41541" y="130673"/>
                        <a:pt x="41729" y="130673"/>
                        <a:pt x="41824" y="130673"/>
                      </a:cubicBezTo>
                      <a:cubicBezTo>
                        <a:pt x="45403" y="93516"/>
                        <a:pt x="60192" y="66049"/>
                        <a:pt x="107100" y="66049"/>
                      </a:cubicBezTo>
                      <a:close/>
                      <a:moveTo>
                        <a:pt x="298626" y="0"/>
                      </a:moveTo>
                      <a:lnTo>
                        <a:pt x="315956" y="0"/>
                      </a:lnTo>
                      <a:cubicBezTo>
                        <a:pt x="363426" y="0"/>
                        <a:pt x="401854" y="38378"/>
                        <a:pt x="401854" y="85787"/>
                      </a:cubicBezTo>
                      <a:lnTo>
                        <a:pt x="401854" y="95476"/>
                      </a:lnTo>
                      <a:cubicBezTo>
                        <a:pt x="417301" y="99238"/>
                        <a:pt x="426154" y="118522"/>
                        <a:pt x="421633" y="138840"/>
                      </a:cubicBezTo>
                      <a:cubicBezTo>
                        <a:pt x="420880" y="142602"/>
                        <a:pt x="419467" y="146083"/>
                        <a:pt x="417960" y="149281"/>
                      </a:cubicBezTo>
                      <a:cubicBezTo>
                        <a:pt x="417677" y="149939"/>
                        <a:pt x="417395" y="150504"/>
                        <a:pt x="417112" y="151068"/>
                      </a:cubicBezTo>
                      <a:cubicBezTo>
                        <a:pt x="415417" y="154172"/>
                        <a:pt x="413533" y="157088"/>
                        <a:pt x="411273" y="159534"/>
                      </a:cubicBezTo>
                      <a:cubicBezTo>
                        <a:pt x="411179" y="159628"/>
                        <a:pt x="410990" y="159816"/>
                        <a:pt x="410896" y="159910"/>
                      </a:cubicBezTo>
                      <a:cubicBezTo>
                        <a:pt x="406092" y="165084"/>
                        <a:pt x="400159" y="168658"/>
                        <a:pt x="394037" y="169787"/>
                      </a:cubicBezTo>
                      <a:cubicBezTo>
                        <a:pt x="391494" y="176654"/>
                        <a:pt x="388385" y="183332"/>
                        <a:pt x="384900" y="189541"/>
                      </a:cubicBezTo>
                      <a:cubicBezTo>
                        <a:pt x="384806" y="189635"/>
                        <a:pt x="384806" y="189729"/>
                        <a:pt x="384712" y="189823"/>
                      </a:cubicBezTo>
                      <a:cubicBezTo>
                        <a:pt x="381227" y="196031"/>
                        <a:pt x="377460" y="201769"/>
                        <a:pt x="373316" y="207131"/>
                      </a:cubicBezTo>
                      <a:cubicBezTo>
                        <a:pt x="373127" y="207413"/>
                        <a:pt x="372939" y="207601"/>
                        <a:pt x="372750" y="207789"/>
                      </a:cubicBezTo>
                      <a:cubicBezTo>
                        <a:pt x="368700" y="213057"/>
                        <a:pt x="364368" y="217948"/>
                        <a:pt x="359847" y="222275"/>
                      </a:cubicBezTo>
                      <a:cubicBezTo>
                        <a:pt x="359658" y="222463"/>
                        <a:pt x="359376" y="222651"/>
                        <a:pt x="359188" y="222934"/>
                      </a:cubicBezTo>
                      <a:cubicBezTo>
                        <a:pt x="354667" y="227261"/>
                        <a:pt x="349957" y="231211"/>
                        <a:pt x="345154" y="234598"/>
                      </a:cubicBezTo>
                      <a:lnTo>
                        <a:pt x="345625" y="236855"/>
                      </a:lnTo>
                      <a:cubicBezTo>
                        <a:pt x="346567" y="236385"/>
                        <a:pt x="347603" y="235915"/>
                        <a:pt x="348639" y="235538"/>
                      </a:cubicBezTo>
                      <a:cubicBezTo>
                        <a:pt x="350899" y="234786"/>
                        <a:pt x="353065" y="234033"/>
                        <a:pt x="355514" y="234033"/>
                      </a:cubicBezTo>
                      <a:cubicBezTo>
                        <a:pt x="359470" y="234033"/>
                        <a:pt x="363238" y="235162"/>
                        <a:pt x="366628" y="237326"/>
                      </a:cubicBezTo>
                      <a:cubicBezTo>
                        <a:pt x="366628" y="237326"/>
                        <a:pt x="380756" y="246450"/>
                        <a:pt x="385371" y="249648"/>
                      </a:cubicBezTo>
                      <a:cubicBezTo>
                        <a:pt x="401854" y="261030"/>
                        <a:pt x="399876" y="279373"/>
                        <a:pt x="399876" y="279373"/>
                      </a:cubicBezTo>
                      <a:cubicBezTo>
                        <a:pt x="410990" y="279655"/>
                        <a:pt x="421822" y="283041"/>
                        <a:pt x="430016" y="289814"/>
                      </a:cubicBezTo>
                      <a:cubicBezTo>
                        <a:pt x="445180" y="302324"/>
                        <a:pt x="447535" y="313330"/>
                        <a:pt x="448382" y="316058"/>
                      </a:cubicBezTo>
                      <a:lnTo>
                        <a:pt x="481630" y="424515"/>
                      </a:lnTo>
                      <a:cubicBezTo>
                        <a:pt x="482855" y="428371"/>
                        <a:pt x="483608" y="432416"/>
                        <a:pt x="483891" y="436461"/>
                      </a:cubicBezTo>
                      <a:cubicBezTo>
                        <a:pt x="484644" y="448595"/>
                        <a:pt x="481159" y="460730"/>
                        <a:pt x="473718" y="470700"/>
                      </a:cubicBezTo>
                      <a:cubicBezTo>
                        <a:pt x="466372" y="480671"/>
                        <a:pt x="455823" y="487538"/>
                        <a:pt x="443956" y="490360"/>
                      </a:cubicBezTo>
                      <a:cubicBezTo>
                        <a:pt x="440000" y="491301"/>
                        <a:pt x="435950" y="491771"/>
                        <a:pt x="431805" y="491771"/>
                      </a:cubicBezTo>
                      <a:lnTo>
                        <a:pt x="325375" y="491771"/>
                      </a:lnTo>
                      <a:lnTo>
                        <a:pt x="337430" y="415296"/>
                      </a:lnTo>
                      <a:cubicBezTo>
                        <a:pt x="338749" y="406454"/>
                        <a:pt x="337807" y="397424"/>
                        <a:pt x="334605" y="389052"/>
                      </a:cubicBezTo>
                      <a:lnTo>
                        <a:pt x="323962" y="360927"/>
                      </a:lnTo>
                      <a:lnTo>
                        <a:pt x="337430" y="347476"/>
                      </a:lnTo>
                      <a:lnTo>
                        <a:pt x="307196" y="317281"/>
                      </a:lnTo>
                      <a:lnTo>
                        <a:pt x="276868" y="347476"/>
                      </a:lnTo>
                      <a:lnTo>
                        <a:pt x="290337" y="360927"/>
                      </a:lnTo>
                      <a:lnTo>
                        <a:pt x="279694" y="389052"/>
                      </a:lnTo>
                      <a:cubicBezTo>
                        <a:pt x="276586" y="397424"/>
                        <a:pt x="275644" y="406454"/>
                        <a:pt x="276963" y="415296"/>
                      </a:cubicBezTo>
                      <a:lnTo>
                        <a:pt x="288736" y="491771"/>
                      </a:lnTo>
                      <a:lnTo>
                        <a:pt x="182493" y="491771"/>
                      </a:lnTo>
                      <a:cubicBezTo>
                        <a:pt x="178443" y="491771"/>
                        <a:pt x="174299" y="491301"/>
                        <a:pt x="170437" y="490360"/>
                      </a:cubicBezTo>
                      <a:cubicBezTo>
                        <a:pt x="158570" y="487538"/>
                        <a:pt x="148021" y="480671"/>
                        <a:pt x="140675" y="470700"/>
                      </a:cubicBezTo>
                      <a:cubicBezTo>
                        <a:pt x="130785" y="457343"/>
                        <a:pt x="127865" y="440223"/>
                        <a:pt x="132669" y="424515"/>
                      </a:cubicBezTo>
                      <a:lnTo>
                        <a:pt x="166011" y="316058"/>
                      </a:lnTo>
                      <a:cubicBezTo>
                        <a:pt x="166858" y="313330"/>
                        <a:pt x="170908" y="300631"/>
                        <a:pt x="184377" y="289814"/>
                      </a:cubicBezTo>
                      <a:cubicBezTo>
                        <a:pt x="192666" y="283229"/>
                        <a:pt x="203403" y="279655"/>
                        <a:pt x="214517" y="279373"/>
                      </a:cubicBezTo>
                      <a:lnTo>
                        <a:pt x="214517" y="279279"/>
                      </a:lnTo>
                      <a:cubicBezTo>
                        <a:pt x="214140" y="273447"/>
                        <a:pt x="211880" y="260654"/>
                        <a:pt x="229022" y="249648"/>
                      </a:cubicBezTo>
                      <a:cubicBezTo>
                        <a:pt x="233731" y="246638"/>
                        <a:pt x="247765" y="237326"/>
                        <a:pt x="247765" y="237326"/>
                      </a:cubicBezTo>
                      <a:cubicBezTo>
                        <a:pt x="251061" y="235162"/>
                        <a:pt x="254923" y="234033"/>
                        <a:pt x="258879" y="234033"/>
                      </a:cubicBezTo>
                      <a:cubicBezTo>
                        <a:pt x="261328" y="234033"/>
                        <a:pt x="263494" y="234786"/>
                        <a:pt x="265754" y="235538"/>
                      </a:cubicBezTo>
                      <a:cubicBezTo>
                        <a:pt x="266790" y="236009"/>
                        <a:pt x="267826" y="236385"/>
                        <a:pt x="268768" y="236855"/>
                      </a:cubicBezTo>
                      <a:lnTo>
                        <a:pt x="269239" y="234598"/>
                      </a:lnTo>
                      <a:cubicBezTo>
                        <a:pt x="264436" y="231211"/>
                        <a:pt x="259726" y="227261"/>
                        <a:pt x="255205" y="222934"/>
                      </a:cubicBezTo>
                      <a:cubicBezTo>
                        <a:pt x="254923" y="222651"/>
                        <a:pt x="254735" y="222463"/>
                        <a:pt x="254546" y="222275"/>
                      </a:cubicBezTo>
                      <a:cubicBezTo>
                        <a:pt x="250025" y="217948"/>
                        <a:pt x="245693" y="213057"/>
                        <a:pt x="241548" y="207789"/>
                      </a:cubicBezTo>
                      <a:cubicBezTo>
                        <a:pt x="241454" y="207601"/>
                        <a:pt x="241266" y="207413"/>
                        <a:pt x="241077" y="207225"/>
                      </a:cubicBezTo>
                      <a:cubicBezTo>
                        <a:pt x="236933" y="201769"/>
                        <a:pt x="233072" y="196031"/>
                        <a:pt x="229681" y="189823"/>
                      </a:cubicBezTo>
                      <a:cubicBezTo>
                        <a:pt x="229587" y="189729"/>
                        <a:pt x="229587" y="189635"/>
                        <a:pt x="229493" y="189635"/>
                      </a:cubicBezTo>
                      <a:cubicBezTo>
                        <a:pt x="226008" y="183332"/>
                        <a:pt x="222899" y="176654"/>
                        <a:pt x="220356" y="169787"/>
                      </a:cubicBezTo>
                      <a:cubicBezTo>
                        <a:pt x="214140" y="168658"/>
                        <a:pt x="208301" y="165084"/>
                        <a:pt x="203497" y="159910"/>
                      </a:cubicBezTo>
                      <a:cubicBezTo>
                        <a:pt x="203309" y="159722"/>
                        <a:pt x="203214" y="159628"/>
                        <a:pt x="203120" y="159534"/>
                      </a:cubicBezTo>
                      <a:cubicBezTo>
                        <a:pt x="200860" y="157088"/>
                        <a:pt x="198976" y="154172"/>
                        <a:pt x="197281" y="151068"/>
                      </a:cubicBezTo>
                      <a:cubicBezTo>
                        <a:pt x="196998" y="150504"/>
                        <a:pt x="196716" y="149939"/>
                        <a:pt x="196433" y="149281"/>
                      </a:cubicBezTo>
                      <a:cubicBezTo>
                        <a:pt x="194832" y="146083"/>
                        <a:pt x="193513" y="142602"/>
                        <a:pt x="192666" y="138840"/>
                      </a:cubicBezTo>
                      <a:cubicBezTo>
                        <a:pt x="188145" y="118428"/>
                        <a:pt x="197092" y="99050"/>
                        <a:pt x="212727" y="95476"/>
                      </a:cubicBezTo>
                      <a:lnTo>
                        <a:pt x="212727" y="85787"/>
                      </a:lnTo>
                      <a:cubicBezTo>
                        <a:pt x="212727" y="38378"/>
                        <a:pt x="251155" y="0"/>
                        <a:pt x="298626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id-ID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微软雅黑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18540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623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xmlns="" id="{B4EF1BBD-DC7D-43E0-A652-1705FE8450F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87009" y="1342227"/>
            <a:ext cx="10453077" cy="3970539"/>
            <a:chOff x="660400" y="1609513"/>
            <a:chExt cx="10858500" cy="4124536"/>
          </a:xfrm>
        </p:grpSpPr>
        <p:sp>
          <p:nvSpPr>
            <p:cNvPr id="3" name="îŝļiḍé">
              <a:extLst>
                <a:ext uri="{FF2B5EF4-FFF2-40B4-BE49-F238E27FC236}">
                  <a16:creationId xmlns:a16="http://schemas.microsoft.com/office/drawing/2014/main" xmlns="" id="{88D4FA80-5632-4451-BA07-36D846D1E891}"/>
                </a:ext>
              </a:extLst>
            </p:cNvPr>
            <p:cNvSpPr/>
            <p:nvPr/>
          </p:nvSpPr>
          <p:spPr>
            <a:xfrm>
              <a:off x="662319" y="2709000"/>
              <a:ext cx="1935354" cy="1541103"/>
            </a:xfrm>
            <a:prstGeom prst="roundRect">
              <a:avLst>
                <a:gd name="adj" fmla="val 11104"/>
              </a:avLst>
            </a:prstGeom>
            <a:blipFill>
              <a:blip r:embed="rId3"/>
              <a:srcRect/>
              <a:stretch>
                <a:fillRect l="-9786" r="-965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4" name="i$1ïdè">
              <a:extLst>
                <a:ext uri="{FF2B5EF4-FFF2-40B4-BE49-F238E27FC236}">
                  <a16:creationId xmlns:a16="http://schemas.microsoft.com/office/drawing/2014/main" xmlns="" id="{BDD19A6A-964C-4605-A839-BC9E5F29DD34}"/>
                </a:ext>
              </a:extLst>
            </p:cNvPr>
            <p:cNvGrpSpPr/>
            <p:nvPr/>
          </p:nvGrpSpPr>
          <p:grpSpPr>
            <a:xfrm>
              <a:off x="1206895" y="2272323"/>
              <a:ext cx="846203" cy="846203"/>
              <a:chOff x="1041677" y="2272323"/>
              <a:chExt cx="846203" cy="846203"/>
            </a:xfrm>
          </p:grpSpPr>
          <p:sp>
            <p:nvSpPr>
              <p:cNvPr id="41" name="i$1îḋê">
                <a:extLst>
                  <a:ext uri="{FF2B5EF4-FFF2-40B4-BE49-F238E27FC236}">
                    <a16:creationId xmlns:a16="http://schemas.microsoft.com/office/drawing/2014/main" xmlns="" id="{5BAF99D4-CB47-4EB4-AE86-19B805421AAD}"/>
                  </a:ext>
                </a:extLst>
              </p:cNvPr>
              <p:cNvSpPr/>
              <p:nvPr/>
            </p:nvSpPr>
            <p:spPr>
              <a:xfrm>
                <a:off x="1041677" y="2272323"/>
                <a:ext cx="846203" cy="846203"/>
              </a:xfrm>
              <a:prstGeom prst="ellipse">
                <a:avLst/>
              </a:prstGeom>
              <a:solidFill>
                <a:srgbClr val="C8161D"/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42" name="iŝ1îdè">
                <a:extLst>
                  <a:ext uri="{FF2B5EF4-FFF2-40B4-BE49-F238E27FC236}">
                    <a16:creationId xmlns:a16="http://schemas.microsoft.com/office/drawing/2014/main" xmlns="" id="{84C26ECD-760B-4A92-877D-AA39E57AB730}"/>
                  </a:ext>
                </a:extLst>
              </p:cNvPr>
              <p:cNvSpPr/>
              <p:nvPr/>
            </p:nvSpPr>
            <p:spPr bwMode="auto">
              <a:xfrm>
                <a:off x="1271287" y="2506293"/>
                <a:ext cx="386982" cy="378262"/>
              </a:xfrm>
              <a:custGeom>
                <a:avLst/>
                <a:gdLst>
                  <a:gd name="connsiteX0" fmla="*/ 163904 w 607933"/>
                  <a:gd name="connsiteY0" fmla="*/ 368072 h 594235"/>
                  <a:gd name="connsiteX1" fmla="*/ 194698 w 607933"/>
                  <a:gd name="connsiteY1" fmla="*/ 416677 h 594235"/>
                  <a:gd name="connsiteX2" fmla="*/ 52648 w 607933"/>
                  <a:gd name="connsiteY2" fmla="*/ 475202 h 594235"/>
                  <a:gd name="connsiteX3" fmla="*/ 303966 w 607933"/>
                  <a:gd name="connsiteY3" fmla="*/ 542654 h 594235"/>
                  <a:gd name="connsiteX4" fmla="*/ 555285 w 607933"/>
                  <a:gd name="connsiteY4" fmla="*/ 475202 h 594235"/>
                  <a:gd name="connsiteX5" fmla="*/ 412242 w 607933"/>
                  <a:gd name="connsiteY5" fmla="*/ 416677 h 594235"/>
                  <a:gd name="connsiteX6" fmla="*/ 444030 w 607933"/>
                  <a:gd name="connsiteY6" fmla="*/ 368072 h 594235"/>
                  <a:gd name="connsiteX7" fmla="*/ 607933 w 607933"/>
                  <a:gd name="connsiteY7" fmla="*/ 475202 h 594235"/>
                  <a:gd name="connsiteX8" fmla="*/ 303966 w 607933"/>
                  <a:gd name="connsiteY8" fmla="*/ 594235 h 594235"/>
                  <a:gd name="connsiteX9" fmla="*/ 0 w 607933"/>
                  <a:gd name="connsiteY9" fmla="*/ 475202 h 594235"/>
                  <a:gd name="connsiteX10" fmla="*/ 163904 w 607933"/>
                  <a:gd name="connsiteY10" fmla="*/ 368072 h 594235"/>
                  <a:gd name="connsiteX11" fmla="*/ 304444 w 607933"/>
                  <a:gd name="connsiteY11" fmla="*/ 119134 h 594235"/>
                  <a:gd name="connsiteX12" fmla="*/ 368550 w 607933"/>
                  <a:gd name="connsiteY12" fmla="*/ 183559 h 594235"/>
                  <a:gd name="connsiteX13" fmla="*/ 304444 w 607933"/>
                  <a:gd name="connsiteY13" fmla="*/ 247984 h 594235"/>
                  <a:gd name="connsiteX14" fmla="*/ 240338 w 607933"/>
                  <a:gd name="connsiteY14" fmla="*/ 183559 h 594235"/>
                  <a:gd name="connsiteX15" fmla="*/ 304444 w 607933"/>
                  <a:gd name="connsiteY15" fmla="*/ 119134 h 594235"/>
                  <a:gd name="connsiteX16" fmla="*/ 304941 w 607933"/>
                  <a:gd name="connsiteY16" fmla="*/ 78375 h 594235"/>
                  <a:gd name="connsiteX17" fmla="*/ 198655 w 607933"/>
                  <a:gd name="connsiteY17" fmla="*/ 183536 h 594235"/>
                  <a:gd name="connsiteX18" fmla="*/ 304941 w 607933"/>
                  <a:gd name="connsiteY18" fmla="*/ 288698 h 594235"/>
                  <a:gd name="connsiteX19" fmla="*/ 410234 w 607933"/>
                  <a:gd name="connsiteY19" fmla="*/ 183536 h 594235"/>
                  <a:gd name="connsiteX20" fmla="*/ 304941 w 607933"/>
                  <a:gd name="connsiteY20" fmla="*/ 78375 h 594235"/>
                  <a:gd name="connsiteX21" fmla="*/ 304941 w 607933"/>
                  <a:gd name="connsiteY21" fmla="*/ 0 h 594235"/>
                  <a:gd name="connsiteX22" fmla="*/ 482747 w 607933"/>
                  <a:gd name="connsiteY22" fmla="*/ 178576 h 594235"/>
                  <a:gd name="connsiteX23" fmla="*/ 338714 w 607933"/>
                  <a:gd name="connsiteY23" fmla="*/ 454376 h 594235"/>
                  <a:gd name="connsiteX24" fmla="*/ 304941 w 607933"/>
                  <a:gd name="connsiteY24" fmla="*/ 472234 h 594235"/>
                  <a:gd name="connsiteX25" fmla="*/ 270175 w 607933"/>
                  <a:gd name="connsiteY25" fmla="*/ 454376 h 594235"/>
                  <a:gd name="connsiteX26" fmla="*/ 126142 w 607933"/>
                  <a:gd name="connsiteY26" fmla="*/ 178576 h 594235"/>
                  <a:gd name="connsiteX27" fmla="*/ 304941 w 607933"/>
                  <a:gd name="connsiteY27" fmla="*/ 0 h 594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7933" h="594235">
                    <a:moveTo>
                      <a:pt x="163904" y="368072"/>
                    </a:moveTo>
                    <a:cubicBezTo>
                      <a:pt x="173837" y="383943"/>
                      <a:pt x="183771" y="399814"/>
                      <a:pt x="194698" y="416677"/>
                    </a:cubicBezTo>
                    <a:cubicBezTo>
                      <a:pt x="100329" y="430564"/>
                      <a:pt x="52648" y="460323"/>
                      <a:pt x="52648" y="475202"/>
                    </a:cubicBezTo>
                    <a:cubicBezTo>
                      <a:pt x="52648" y="495041"/>
                      <a:pt x="138076" y="542654"/>
                      <a:pt x="303966" y="542654"/>
                    </a:cubicBezTo>
                    <a:cubicBezTo>
                      <a:pt x="469857" y="542654"/>
                      <a:pt x="555285" y="495041"/>
                      <a:pt x="555285" y="475202"/>
                    </a:cubicBezTo>
                    <a:cubicBezTo>
                      <a:pt x="555285" y="460323"/>
                      <a:pt x="506611" y="430564"/>
                      <a:pt x="412242" y="416677"/>
                    </a:cubicBezTo>
                    <a:cubicBezTo>
                      <a:pt x="424162" y="399814"/>
                      <a:pt x="434096" y="383943"/>
                      <a:pt x="444030" y="368072"/>
                    </a:cubicBezTo>
                    <a:cubicBezTo>
                      <a:pt x="536412" y="385927"/>
                      <a:pt x="607933" y="421637"/>
                      <a:pt x="607933" y="475202"/>
                    </a:cubicBezTo>
                    <a:cubicBezTo>
                      <a:pt x="607933" y="553565"/>
                      <a:pt x="454956" y="594235"/>
                      <a:pt x="303966" y="594235"/>
                    </a:cubicBezTo>
                    <a:cubicBezTo>
                      <a:pt x="152977" y="594235"/>
                      <a:pt x="0" y="553565"/>
                      <a:pt x="0" y="475202"/>
                    </a:cubicBezTo>
                    <a:cubicBezTo>
                      <a:pt x="0" y="421637"/>
                      <a:pt x="70528" y="385927"/>
                      <a:pt x="163904" y="368072"/>
                    </a:cubicBezTo>
                    <a:close/>
                    <a:moveTo>
                      <a:pt x="304444" y="119134"/>
                    </a:moveTo>
                    <a:cubicBezTo>
                      <a:pt x="339849" y="119134"/>
                      <a:pt x="368550" y="147978"/>
                      <a:pt x="368550" y="183559"/>
                    </a:cubicBezTo>
                    <a:cubicBezTo>
                      <a:pt x="368550" y="219140"/>
                      <a:pt x="339849" y="247984"/>
                      <a:pt x="304444" y="247984"/>
                    </a:cubicBezTo>
                    <a:cubicBezTo>
                      <a:pt x="269039" y="247984"/>
                      <a:pt x="240338" y="219140"/>
                      <a:pt x="240338" y="183559"/>
                    </a:cubicBezTo>
                    <a:cubicBezTo>
                      <a:pt x="240338" y="147978"/>
                      <a:pt x="269039" y="119134"/>
                      <a:pt x="304444" y="119134"/>
                    </a:cubicBezTo>
                    <a:close/>
                    <a:moveTo>
                      <a:pt x="304941" y="78375"/>
                    </a:moveTo>
                    <a:cubicBezTo>
                      <a:pt x="246335" y="78375"/>
                      <a:pt x="198655" y="125003"/>
                      <a:pt x="198655" y="183536"/>
                    </a:cubicBezTo>
                    <a:cubicBezTo>
                      <a:pt x="198655" y="242070"/>
                      <a:pt x="246335" y="288698"/>
                      <a:pt x="304941" y="288698"/>
                    </a:cubicBezTo>
                    <a:cubicBezTo>
                      <a:pt x="362554" y="288698"/>
                      <a:pt x="410234" y="242070"/>
                      <a:pt x="410234" y="183536"/>
                    </a:cubicBezTo>
                    <a:cubicBezTo>
                      <a:pt x="410234" y="125003"/>
                      <a:pt x="362554" y="78375"/>
                      <a:pt x="304941" y="78375"/>
                    </a:cubicBezTo>
                    <a:close/>
                    <a:moveTo>
                      <a:pt x="304941" y="0"/>
                    </a:moveTo>
                    <a:cubicBezTo>
                      <a:pt x="403281" y="0"/>
                      <a:pt x="482747" y="80359"/>
                      <a:pt x="482747" y="178576"/>
                    </a:cubicBezTo>
                    <a:cubicBezTo>
                      <a:pt x="482747" y="249014"/>
                      <a:pt x="391361" y="383938"/>
                      <a:pt x="338714" y="454376"/>
                    </a:cubicBezTo>
                    <a:cubicBezTo>
                      <a:pt x="330768" y="465289"/>
                      <a:pt x="317854" y="472234"/>
                      <a:pt x="304941" y="472234"/>
                    </a:cubicBezTo>
                    <a:cubicBezTo>
                      <a:pt x="291035" y="472234"/>
                      <a:pt x="278121" y="465289"/>
                      <a:pt x="270175" y="454376"/>
                    </a:cubicBezTo>
                    <a:cubicBezTo>
                      <a:pt x="217528" y="383938"/>
                      <a:pt x="126142" y="249014"/>
                      <a:pt x="126142" y="178576"/>
                    </a:cubicBezTo>
                    <a:cubicBezTo>
                      <a:pt x="126142" y="80359"/>
                      <a:pt x="205608" y="0"/>
                      <a:pt x="3049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grpSp>
          <p:nvGrpSpPr>
            <p:cNvPr id="5" name="i$ḻiḍè">
              <a:extLst>
                <a:ext uri="{FF2B5EF4-FFF2-40B4-BE49-F238E27FC236}">
                  <a16:creationId xmlns:a16="http://schemas.microsoft.com/office/drawing/2014/main" xmlns="" id="{126D4658-2E11-4696-A73F-5A56A3B0CDEB}"/>
                </a:ext>
              </a:extLst>
            </p:cNvPr>
            <p:cNvGrpSpPr/>
            <p:nvPr/>
          </p:nvGrpSpPr>
          <p:grpSpPr>
            <a:xfrm>
              <a:off x="660400" y="4590095"/>
              <a:ext cx="1937273" cy="1143954"/>
              <a:chOff x="1163789" y="2274621"/>
              <a:chExt cx="1436954" cy="1143954"/>
            </a:xfrm>
          </p:grpSpPr>
          <p:sp>
            <p:nvSpPr>
              <p:cNvPr id="39" name="íṥ1ïḍè">
                <a:extLst>
                  <a:ext uri="{FF2B5EF4-FFF2-40B4-BE49-F238E27FC236}">
                    <a16:creationId xmlns:a16="http://schemas.microsoft.com/office/drawing/2014/main" xmlns="" id="{2AA32AFF-95E5-4ABF-AFAF-5E0E6B3344FF}"/>
                  </a:ext>
                </a:extLst>
              </p:cNvPr>
              <p:cNvSpPr/>
              <p:nvPr/>
            </p:nvSpPr>
            <p:spPr bwMode="auto">
              <a:xfrm>
                <a:off x="1163789" y="2716427"/>
                <a:ext cx="1436954" cy="702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 dirty="0" smtClean="0">
                    <a:solidFill>
                      <a:srgbClr val="000000"/>
                    </a:solidFill>
                    <a:latin typeface="Arial"/>
                  </a:rPr>
                  <a:t>Copy </a:t>
                </a:r>
                <a:r>
                  <a:rPr lang="en-US" altLang="zh-CN" sz="1000" dirty="0">
                    <a:solidFill>
                      <a:srgbClr val="000000"/>
                    </a:solidFill>
                    <a:latin typeface="Arial"/>
                  </a:rPr>
                  <a:t>paste fonts. Choose the only option to retain text. </a:t>
                </a:r>
              </a:p>
              <a:p>
                <a:pPr lvl="0" algn="ctr" defTabSz="91440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Arial"/>
                  </a:rPr>
                  <a:t>……</a:t>
                </a:r>
              </a:p>
            </p:txBody>
          </p:sp>
          <p:sp>
            <p:nvSpPr>
              <p:cNvPr id="40" name="iṧ1îḑé">
                <a:extLst>
                  <a:ext uri="{FF2B5EF4-FFF2-40B4-BE49-F238E27FC236}">
                    <a16:creationId xmlns:a16="http://schemas.microsoft.com/office/drawing/2014/main" xmlns="" id="{CEBA851B-0646-473E-9A1C-FD6F7A8BDF07}"/>
                  </a:ext>
                </a:extLst>
              </p:cNvPr>
              <p:cNvSpPr txBox="1"/>
              <p:nvPr/>
            </p:nvSpPr>
            <p:spPr bwMode="auto">
              <a:xfrm>
                <a:off x="1163789" y="2274621"/>
                <a:ext cx="143695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标题文字添加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6" name="îṣľîḍe">
              <a:extLst>
                <a:ext uri="{FF2B5EF4-FFF2-40B4-BE49-F238E27FC236}">
                  <a16:creationId xmlns:a16="http://schemas.microsoft.com/office/drawing/2014/main" xmlns="" id="{603E58B9-E79E-4C24-B235-1AB03EC78FEC}"/>
                </a:ext>
              </a:extLst>
            </p:cNvPr>
            <p:cNvGrpSpPr/>
            <p:nvPr/>
          </p:nvGrpSpPr>
          <p:grpSpPr>
            <a:xfrm>
              <a:off x="2890707" y="4590095"/>
              <a:ext cx="1937273" cy="1143954"/>
              <a:chOff x="1163789" y="2274621"/>
              <a:chExt cx="1436954" cy="1143954"/>
            </a:xfrm>
          </p:grpSpPr>
          <p:sp>
            <p:nvSpPr>
              <p:cNvPr id="37" name="íS1íḑé">
                <a:extLst>
                  <a:ext uri="{FF2B5EF4-FFF2-40B4-BE49-F238E27FC236}">
                    <a16:creationId xmlns:a16="http://schemas.microsoft.com/office/drawing/2014/main" xmlns="" id="{888F96BF-28CD-4934-8978-F3122F4883A4}"/>
                  </a:ext>
                </a:extLst>
              </p:cNvPr>
              <p:cNvSpPr/>
              <p:nvPr/>
            </p:nvSpPr>
            <p:spPr bwMode="auto">
              <a:xfrm>
                <a:off x="1163789" y="2716427"/>
                <a:ext cx="1436954" cy="702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Arial"/>
                  </a:rPr>
                  <a:t>Copy paste fonts. Choose the only option to retain text. </a:t>
                </a:r>
              </a:p>
              <a:p>
                <a:pPr lvl="0" algn="ctr" defTabSz="91440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Arial"/>
                  </a:rPr>
                  <a:t>……</a:t>
                </a:r>
              </a:p>
            </p:txBody>
          </p:sp>
          <p:sp>
            <p:nvSpPr>
              <p:cNvPr id="38" name="íṣḷîḍê">
                <a:extLst>
                  <a:ext uri="{FF2B5EF4-FFF2-40B4-BE49-F238E27FC236}">
                    <a16:creationId xmlns:a16="http://schemas.microsoft.com/office/drawing/2014/main" xmlns="" id="{6F5BB57C-5B0D-40F3-AF93-823E87B2265C}"/>
                  </a:ext>
                </a:extLst>
              </p:cNvPr>
              <p:cNvSpPr txBox="1"/>
              <p:nvPr/>
            </p:nvSpPr>
            <p:spPr bwMode="auto">
              <a:xfrm>
                <a:off x="1163789" y="2274621"/>
                <a:ext cx="143695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标题文字添加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7" name="íSlïḋe">
              <a:extLst>
                <a:ext uri="{FF2B5EF4-FFF2-40B4-BE49-F238E27FC236}">
                  <a16:creationId xmlns:a16="http://schemas.microsoft.com/office/drawing/2014/main" xmlns="" id="{566B4A42-17C9-49F3-B98E-A3DDF4B9A75F}"/>
                </a:ext>
              </a:extLst>
            </p:cNvPr>
            <p:cNvGrpSpPr/>
            <p:nvPr/>
          </p:nvGrpSpPr>
          <p:grpSpPr>
            <a:xfrm>
              <a:off x="5121013" y="4590095"/>
              <a:ext cx="1937273" cy="1143954"/>
              <a:chOff x="1163789" y="2274621"/>
              <a:chExt cx="1436954" cy="1143954"/>
            </a:xfrm>
          </p:grpSpPr>
          <p:sp>
            <p:nvSpPr>
              <p:cNvPr id="35" name="ísľiḍe">
                <a:extLst>
                  <a:ext uri="{FF2B5EF4-FFF2-40B4-BE49-F238E27FC236}">
                    <a16:creationId xmlns:a16="http://schemas.microsoft.com/office/drawing/2014/main" xmlns="" id="{F74D911C-4D99-4C96-ACB9-383CA0325114}"/>
                  </a:ext>
                </a:extLst>
              </p:cNvPr>
              <p:cNvSpPr/>
              <p:nvPr/>
            </p:nvSpPr>
            <p:spPr bwMode="auto">
              <a:xfrm>
                <a:off x="1163789" y="2716427"/>
                <a:ext cx="1436954" cy="702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Arial"/>
                  </a:rPr>
                  <a:t>Copy paste fonts. Choose the only option to retain text. </a:t>
                </a:r>
              </a:p>
              <a:p>
                <a:pPr lvl="0" algn="ctr" defTabSz="91440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Arial"/>
                  </a:rPr>
                  <a:t>……</a:t>
                </a:r>
              </a:p>
            </p:txBody>
          </p:sp>
          <p:sp>
            <p:nvSpPr>
              <p:cNvPr id="36" name="iṩľíḍe">
                <a:extLst>
                  <a:ext uri="{FF2B5EF4-FFF2-40B4-BE49-F238E27FC236}">
                    <a16:creationId xmlns:a16="http://schemas.microsoft.com/office/drawing/2014/main" xmlns="" id="{35D92966-2CA9-405D-84B4-4F00B05C918A}"/>
                  </a:ext>
                </a:extLst>
              </p:cNvPr>
              <p:cNvSpPr txBox="1"/>
              <p:nvPr/>
            </p:nvSpPr>
            <p:spPr bwMode="auto">
              <a:xfrm>
                <a:off x="1163789" y="2274621"/>
                <a:ext cx="143695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标题文字添加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8" name="ïṧlïḑê">
              <a:extLst>
                <a:ext uri="{FF2B5EF4-FFF2-40B4-BE49-F238E27FC236}">
                  <a16:creationId xmlns:a16="http://schemas.microsoft.com/office/drawing/2014/main" xmlns="" id="{5494F5AB-5487-4D34-A794-7C6D42FEC22C}"/>
                </a:ext>
              </a:extLst>
            </p:cNvPr>
            <p:cNvGrpSpPr/>
            <p:nvPr/>
          </p:nvGrpSpPr>
          <p:grpSpPr>
            <a:xfrm>
              <a:off x="7351320" y="4590095"/>
              <a:ext cx="1937273" cy="1143954"/>
              <a:chOff x="1163789" y="2274621"/>
              <a:chExt cx="1436954" cy="1143954"/>
            </a:xfrm>
          </p:grpSpPr>
          <p:sp>
            <p:nvSpPr>
              <p:cNvPr id="33" name="ïšlíďé">
                <a:extLst>
                  <a:ext uri="{FF2B5EF4-FFF2-40B4-BE49-F238E27FC236}">
                    <a16:creationId xmlns:a16="http://schemas.microsoft.com/office/drawing/2014/main" xmlns="" id="{8A36584B-9892-45FC-91E1-D037CAEBF104}"/>
                  </a:ext>
                </a:extLst>
              </p:cNvPr>
              <p:cNvSpPr/>
              <p:nvPr/>
            </p:nvSpPr>
            <p:spPr bwMode="auto">
              <a:xfrm>
                <a:off x="1163789" y="2716427"/>
                <a:ext cx="1436954" cy="702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Arial"/>
                  </a:rPr>
                  <a:t>Copy paste fonts. Choose the only option to retain text. </a:t>
                </a:r>
              </a:p>
              <a:p>
                <a:pPr lvl="0" algn="ctr" defTabSz="91440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Arial"/>
                  </a:rPr>
                  <a:t>……</a:t>
                </a:r>
              </a:p>
            </p:txBody>
          </p:sp>
          <p:sp>
            <p:nvSpPr>
              <p:cNvPr id="34" name="îṡļíḋe">
                <a:extLst>
                  <a:ext uri="{FF2B5EF4-FFF2-40B4-BE49-F238E27FC236}">
                    <a16:creationId xmlns:a16="http://schemas.microsoft.com/office/drawing/2014/main" xmlns="" id="{0B014AC9-6102-4AC9-A6E9-A1CB2320EE66}"/>
                  </a:ext>
                </a:extLst>
              </p:cNvPr>
              <p:cNvSpPr txBox="1"/>
              <p:nvPr/>
            </p:nvSpPr>
            <p:spPr bwMode="auto">
              <a:xfrm>
                <a:off x="1163789" y="2274621"/>
                <a:ext cx="143695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标题文字添加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9" name="íṧḷidé">
              <a:extLst>
                <a:ext uri="{FF2B5EF4-FFF2-40B4-BE49-F238E27FC236}">
                  <a16:creationId xmlns:a16="http://schemas.microsoft.com/office/drawing/2014/main" xmlns="" id="{FD3376B9-AAB3-4CD8-8A2C-2CA293032495}"/>
                </a:ext>
              </a:extLst>
            </p:cNvPr>
            <p:cNvGrpSpPr/>
            <p:nvPr/>
          </p:nvGrpSpPr>
          <p:grpSpPr>
            <a:xfrm>
              <a:off x="9581627" y="4590095"/>
              <a:ext cx="1937273" cy="1143954"/>
              <a:chOff x="1163789" y="2274621"/>
              <a:chExt cx="1436954" cy="1143954"/>
            </a:xfrm>
          </p:grpSpPr>
          <p:sp>
            <p:nvSpPr>
              <p:cNvPr id="31" name="ïṧ1îdé">
                <a:extLst>
                  <a:ext uri="{FF2B5EF4-FFF2-40B4-BE49-F238E27FC236}">
                    <a16:creationId xmlns:a16="http://schemas.microsoft.com/office/drawing/2014/main" xmlns="" id="{B60B3C2F-1C76-47E8-ADDA-AC814472241F}"/>
                  </a:ext>
                </a:extLst>
              </p:cNvPr>
              <p:cNvSpPr/>
              <p:nvPr/>
            </p:nvSpPr>
            <p:spPr bwMode="auto">
              <a:xfrm>
                <a:off x="1163789" y="2716427"/>
                <a:ext cx="1436954" cy="702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Arial"/>
                  </a:rPr>
                  <a:t>Copy paste fonts. Choose the only option to retain text. </a:t>
                </a:r>
              </a:p>
              <a:p>
                <a:pPr lvl="0" algn="ctr" defTabSz="91440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en-US" altLang="zh-CN" sz="1000" dirty="0">
                    <a:solidFill>
                      <a:srgbClr val="000000"/>
                    </a:solidFill>
                    <a:latin typeface="Arial"/>
                  </a:rPr>
                  <a:t>……</a:t>
                </a:r>
              </a:p>
            </p:txBody>
          </p:sp>
          <p:sp>
            <p:nvSpPr>
              <p:cNvPr id="32" name="ïṥ1íḑè">
                <a:extLst>
                  <a:ext uri="{FF2B5EF4-FFF2-40B4-BE49-F238E27FC236}">
                    <a16:creationId xmlns:a16="http://schemas.microsoft.com/office/drawing/2014/main" xmlns="" id="{88FA9CE4-146D-4C76-ABA2-A87B2362FFA2}"/>
                  </a:ext>
                </a:extLst>
              </p:cNvPr>
              <p:cNvSpPr txBox="1"/>
              <p:nvPr/>
            </p:nvSpPr>
            <p:spPr bwMode="auto">
              <a:xfrm>
                <a:off x="1163789" y="2274621"/>
                <a:ext cx="1436954" cy="44180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ctr">
                <a:normAutofit/>
              </a:bodyPr>
              <a:lstStyle>
                <a:defPPr>
                  <a:defRPr lang="zh-CN"/>
                </a:defPPr>
                <a:lvl1pPr marL="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18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377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566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754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5943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131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320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509" algn="l" defTabSz="914377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4377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标题文字添加</a:t>
                </a:r>
                <a:endPara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10" name="ïşľïḍe">
              <a:extLst>
                <a:ext uri="{FF2B5EF4-FFF2-40B4-BE49-F238E27FC236}">
                  <a16:creationId xmlns:a16="http://schemas.microsoft.com/office/drawing/2014/main" xmlns="" id="{B045397F-AEA2-4817-824B-D70EB3B5EA5C}"/>
                </a:ext>
              </a:extLst>
            </p:cNvPr>
            <p:cNvSpPr/>
            <p:nvPr/>
          </p:nvSpPr>
          <p:spPr>
            <a:xfrm>
              <a:off x="2890707" y="2709000"/>
              <a:ext cx="1935354" cy="1541103"/>
            </a:xfrm>
            <a:prstGeom prst="roundRect">
              <a:avLst>
                <a:gd name="adj" fmla="val 11104"/>
              </a:avLst>
            </a:prstGeom>
            <a:blipFill>
              <a:blip r:embed="rId4"/>
              <a:srcRect/>
              <a:stretch>
                <a:fillRect l="-12690" r="-12525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1" name="îṣḷíḋê">
              <a:extLst>
                <a:ext uri="{FF2B5EF4-FFF2-40B4-BE49-F238E27FC236}">
                  <a16:creationId xmlns:a16="http://schemas.microsoft.com/office/drawing/2014/main" xmlns="" id="{04AC202A-F4FD-4F72-8CFB-8EB575242586}"/>
                </a:ext>
              </a:extLst>
            </p:cNvPr>
            <p:cNvGrpSpPr/>
            <p:nvPr/>
          </p:nvGrpSpPr>
          <p:grpSpPr>
            <a:xfrm>
              <a:off x="3435283" y="2272323"/>
              <a:ext cx="846203" cy="846203"/>
              <a:chOff x="2890352" y="2272323"/>
              <a:chExt cx="846203" cy="846203"/>
            </a:xfrm>
          </p:grpSpPr>
          <p:sp>
            <p:nvSpPr>
              <p:cNvPr id="29" name="íSļïḍê">
                <a:extLst>
                  <a:ext uri="{FF2B5EF4-FFF2-40B4-BE49-F238E27FC236}">
                    <a16:creationId xmlns:a16="http://schemas.microsoft.com/office/drawing/2014/main" xmlns="" id="{51F75C5B-57DB-4ED3-8781-84EF09A8BFCE}"/>
                  </a:ext>
                </a:extLst>
              </p:cNvPr>
              <p:cNvSpPr/>
              <p:nvPr/>
            </p:nvSpPr>
            <p:spPr>
              <a:xfrm>
                <a:off x="2890352" y="2272323"/>
                <a:ext cx="846203" cy="846203"/>
              </a:xfrm>
              <a:prstGeom prst="ellipse">
                <a:avLst/>
              </a:prstGeom>
              <a:solidFill>
                <a:srgbClr val="FFFFFF">
                  <a:lumMod val="65000"/>
                </a:srgbClr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30" name="í$ļiḋe">
                <a:extLst>
                  <a:ext uri="{FF2B5EF4-FFF2-40B4-BE49-F238E27FC236}">
                    <a16:creationId xmlns:a16="http://schemas.microsoft.com/office/drawing/2014/main" xmlns="" id="{E6A463CA-B8F4-480D-B4F4-2A442571F789}"/>
                  </a:ext>
                </a:extLst>
              </p:cNvPr>
              <p:cNvSpPr/>
              <p:nvPr/>
            </p:nvSpPr>
            <p:spPr bwMode="auto">
              <a:xfrm>
                <a:off x="3119962" y="2517824"/>
                <a:ext cx="386982" cy="355198"/>
              </a:xfrm>
              <a:custGeom>
                <a:avLst/>
                <a:gdLst>
                  <a:gd name="connsiteX0" fmla="*/ 93434 w 608426"/>
                  <a:gd name="connsiteY0" fmla="*/ 245427 h 558455"/>
                  <a:gd name="connsiteX1" fmla="*/ 105418 w 608426"/>
                  <a:gd name="connsiteY1" fmla="*/ 251565 h 558455"/>
                  <a:gd name="connsiteX2" fmla="*/ 184086 w 608426"/>
                  <a:gd name="connsiteY2" fmla="*/ 358669 h 558455"/>
                  <a:gd name="connsiteX3" fmla="*/ 185315 w 608426"/>
                  <a:gd name="connsiteY3" fmla="*/ 374167 h 558455"/>
                  <a:gd name="connsiteX4" fmla="*/ 172101 w 608426"/>
                  <a:gd name="connsiteY4" fmla="*/ 382300 h 558455"/>
                  <a:gd name="connsiteX5" fmla="*/ 139835 w 608426"/>
                  <a:gd name="connsiteY5" fmla="*/ 382300 h 558455"/>
                  <a:gd name="connsiteX6" fmla="*/ 139835 w 608426"/>
                  <a:gd name="connsiteY6" fmla="*/ 543571 h 558455"/>
                  <a:gd name="connsiteX7" fmla="*/ 124931 w 608426"/>
                  <a:gd name="connsiteY7" fmla="*/ 558455 h 558455"/>
                  <a:gd name="connsiteX8" fmla="*/ 61936 w 608426"/>
                  <a:gd name="connsiteY8" fmla="*/ 558455 h 558455"/>
                  <a:gd name="connsiteX9" fmla="*/ 47186 w 608426"/>
                  <a:gd name="connsiteY9" fmla="*/ 543571 h 558455"/>
                  <a:gd name="connsiteX10" fmla="*/ 47186 w 608426"/>
                  <a:gd name="connsiteY10" fmla="*/ 382300 h 558455"/>
                  <a:gd name="connsiteX11" fmla="*/ 14766 w 608426"/>
                  <a:gd name="connsiteY11" fmla="*/ 382300 h 558455"/>
                  <a:gd name="connsiteX12" fmla="*/ 1552 w 608426"/>
                  <a:gd name="connsiteY12" fmla="*/ 374167 h 558455"/>
                  <a:gd name="connsiteX13" fmla="*/ 2935 w 608426"/>
                  <a:gd name="connsiteY13" fmla="*/ 358669 h 558455"/>
                  <a:gd name="connsiteX14" fmla="*/ 81603 w 608426"/>
                  <a:gd name="connsiteY14" fmla="*/ 251565 h 558455"/>
                  <a:gd name="connsiteX15" fmla="*/ 93434 w 608426"/>
                  <a:gd name="connsiteY15" fmla="*/ 245427 h 558455"/>
                  <a:gd name="connsiteX16" fmla="*/ 259204 w 608426"/>
                  <a:gd name="connsiteY16" fmla="*/ 157855 h 558455"/>
                  <a:gd name="connsiteX17" fmla="*/ 271035 w 608426"/>
                  <a:gd name="connsiteY17" fmla="*/ 163839 h 558455"/>
                  <a:gd name="connsiteX18" fmla="*/ 349703 w 608426"/>
                  <a:gd name="connsiteY18" fmla="*/ 271085 h 558455"/>
                  <a:gd name="connsiteX19" fmla="*/ 351086 w 608426"/>
                  <a:gd name="connsiteY19" fmla="*/ 286581 h 558455"/>
                  <a:gd name="connsiteX20" fmla="*/ 337872 w 608426"/>
                  <a:gd name="connsiteY20" fmla="*/ 294559 h 558455"/>
                  <a:gd name="connsiteX21" fmla="*/ 305452 w 608426"/>
                  <a:gd name="connsiteY21" fmla="*/ 294559 h 558455"/>
                  <a:gd name="connsiteX22" fmla="*/ 305452 w 608426"/>
                  <a:gd name="connsiteY22" fmla="*/ 543572 h 558455"/>
                  <a:gd name="connsiteX23" fmla="*/ 290702 w 608426"/>
                  <a:gd name="connsiteY23" fmla="*/ 558455 h 558455"/>
                  <a:gd name="connsiteX24" fmla="*/ 227707 w 608426"/>
                  <a:gd name="connsiteY24" fmla="*/ 558455 h 558455"/>
                  <a:gd name="connsiteX25" fmla="*/ 212803 w 608426"/>
                  <a:gd name="connsiteY25" fmla="*/ 543572 h 558455"/>
                  <a:gd name="connsiteX26" fmla="*/ 212803 w 608426"/>
                  <a:gd name="connsiteY26" fmla="*/ 294559 h 558455"/>
                  <a:gd name="connsiteX27" fmla="*/ 180537 w 608426"/>
                  <a:gd name="connsiteY27" fmla="*/ 294559 h 558455"/>
                  <a:gd name="connsiteX28" fmla="*/ 167323 w 608426"/>
                  <a:gd name="connsiteY28" fmla="*/ 286581 h 558455"/>
                  <a:gd name="connsiteX29" fmla="*/ 168552 w 608426"/>
                  <a:gd name="connsiteY29" fmla="*/ 271085 h 558455"/>
                  <a:gd name="connsiteX30" fmla="*/ 247220 w 608426"/>
                  <a:gd name="connsiteY30" fmla="*/ 163839 h 558455"/>
                  <a:gd name="connsiteX31" fmla="*/ 259204 w 608426"/>
                  <a:gd name="connsiteY31" fmla="*/ 157855 h 558455"/>
                  <a:gd name="connsiteX32" fmla="*/ 446012 w 608426"/>
                  <a:gd name="connsiteY32" fmla="*/ 156011 h 558455"/>
                  <a:gd name="connsiteX33" fmla="*/ 451390 w 608426"/>
                  <a:gd name="connsiteY33" fmla="*/ 159693 h 558455"/>
                  <a:gd name="connsiteX34" fmla="*/ 490572 w 608426"/>
                  <a:gd name="connsiteY34" fmla="*/ 267094 h 558455"/>
                  <a:gd name="connsiteX35" fmla="*/ 503787 w 608426"/>
                  <a:gd name="connsiteY35" fmla="*/ 267094 h 558455"/>
                  <a:gd name="connsiteX36" fmla="*/ 542969 w 608426"/>
                  <a:gd name="connsiteY36" fmla="*/ 159693 h 558455"/>
                  <a:gd name="connsiteX37" fmla="*/ 550191 w 608426"/>
                  <a:gd name="connsiteY37" fmla="*/ 156165 h 558455"/>
                  <a:gd name="connsiteX38" fmla="*/ 568783 w 608426"/>
                  <a:gd name="connsiteY38" fmla="*/ 161841 h 558455"/>
                  <a:gd name="connsiteX39" fmla="*/ 568937 w 608426"/>
                  <a:gd name="connsiteY39" fmla="*/ 161995 h 558455"/>
                  <a:gd name="connsiteX40" fmla="*/ 608426 w 608426"/>
                  <a:gd name="connsiteY40" fmla="*/ 216462 h 558455"/>
                  <a:gd name="connsiteX41" fmla="*/ 608426 w 608426"/>
                  <a:gd name="connsiteY41" fmla="*/ 330306 h 558455"/>
                  <a:gd name="connsiteX42" fmla="*/ 607504 w 608426"/>
                  <a:gd name="connsiteY42" fmla="*/ 333375 h 558455"/>
                  <a:gd name="connsiteX43" fmla="*/ 566632 w 608426"/>
                  <a:gd name="connsiteY43" fmla="*/ 395514 h 558455"/>
                  <a:gd name="connsiteX44" fmla="*/ 566632 w 608426"/>
                  <a:gd name="connsiteY44" fmla="*/ 552625 h 558455"/>
                  <a:gd name="connsiteX45" fmla="*/ 560793 w 608426"/>
                  <a:gd name="connsiteY45" fmla="*/ 558455 h 558455"/>
                  <a:gd name="connsiteX46" fmla="*/ 433566 w 608426"/>
                  <a:gd name="connsiteY46" fmla="*/ 558455 h 558455"/>
                  <a:gd name="connsiteX47" fmla="*/ 427727 w 608426"/>
                  <a:gd name="connsiteY47" fmla="*/ 552625 h 558455"/>
                  <a:gd name="connsiteX48" fmla="*/ 427727 w 608426"/>
                  <a:gd name="connsiteY48" fmla="*/ 395514 h 558455"/>
                  <a:gd name="connsiteX49" fmla="*/ 386855 w 608426"/>
                  <a:gd name="connsiteY49" fmla="*/ 333375 h 558455"/>
                  <a:gd name="connsiteX50" fmla="*/ 385933 w 608426"/>
                  <a:gd name="connsiteY50" fmla="*/ 330306 h 558455"/>
                  <a:gd name="connsiteX51" fmla="*/ 385933 w 608426"/>
                  <a:gd name="connsiteY51" fmla="*/ 216769 h 558455"/>
                  <a:gd name="connsiteX52" fmla="*/ 425730 w 608426"/>
                  <a:gd name="connsiteY52" fmla="*/ 161841 h 558455"/>
                  <a:gd name="connsiteX53" fmla="*/ 446012 w 608426"/>
                  <a:gd name="connsiteY53" fmla="*/ 156011 h 558455"/>
                  <a:gd name="connsiteX54" fmla="*/ 487387 w 608426"/>
                  <a:gd name="connsiteY54" fmla="*/ 148470 h 558455"/>
                  <a:gd name="connsiteX55" fmla="*/ 507184 w 608426"/>
                  <a:gd name="connsiteY55" fmla="*/ 148470 h 558455"/>
                  <a:gd name="connsiteX56" fmla="*/ 514244 w 608426"/>
                  <a:gd name="connsiteY56" fmla="*/ 151386 h 558455"/>
                  <a:gd name="connsiteX57" fmla="*/ 515472 w 608426"/>
                  <a:gd name="connsiteY57" fmla="*/ 162281 h 558455"/>
                  <a:gd name="connsiteX58" fmla="*/ 504882 w 608426"/>
                  <a:gd name="connsiteY58" fmla="*/ 178239 h 558455"/>
                  <a:gd name="connsiteX59" fmla="*/ 509793 w 608426"/>
                  <a:gd name="connsiteY59" fmla="*/ 220131 h 558455"/>
                  <a:gd name="connsiteX60" fmla="*/ 499971 w 608426"/>
                  <a:gd name="connsiteY60" fmla="*/ 246064 h 558455"/>
                  <a:gd name="connsiteX61" fmla="*/ 494446 w 608426"/>
                  <a:gd name="connsiteY61" fmla="*/ 246064 h 558455"/>
                  <a:gd name="connsiteX62" fmla="*/ 484624 w 608426"/>
                  <a:gd name="connsiteY62" fmla="*/ 220131 h 558455"/>
                  <a:gd name="connsiteX63" fmla="*/ 489689 w 608426"/>
                  <a:gd name="connsiteY63" fmla="*/ 178239 h 558455"/>
                  <a:gd name="connsiteX64" fmla="*/ 478946 w 608426"/>
                  <a:gd name="connsiteY64" fmla="*/ 162281 h 558455"/>
                  <a:gd name="connsiteX65" fmla="*/ 480173 w 608426"/>
                  <a:gd name="connsiteY65" fmla="*/ 151386 h 558455"/>
                  <a:gd name="connsiteX66" fmla="*/ 487387 w 608426"/>
                  <a:gd name="connsiteY66" fmla="*/ 148470 h 558455"/>
                  <a:gd name="connsiteX67" fmla="*/ 497215 w 608426"/>
                  <a:gd name="connsiteY67" fmla="*/ 0 h 558455"/>
                  <a:gd name="connsiteX68" fmla="*/ 562488 w 608426"/>
                  <a:gd name="connsiteY68" fmla="*/ 65203 h 558455"/>
                  <a:gd name="connsiteX69" fmla="*/ 497215 w 608426"/>
                  <a:gd name="connsiteY69" fmla="*/ 130406 h 558455"/>
                  <a:gd name="connsiteX70" fmla="*/ 431942 w 608426"/>
                  <a:gd name="connsiteY70" fmla="*/ 65203 h 558455"/>
                  <a:gd name="connsiteX71" fmla="*/ 497215 w 608426"/>
                  <a:gd name="connsiteY71" fmla="*/ 0 h 558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608426" h="558455">
                    <a:moveTo>
                      <a:pt x="93434" y="245427"/>
                    </a:moveTo>
                    <a:cubicBezTo>
                      <a:pt x="98197" y="245427"/>
                      <a:pt x="102653" y="247729"/>
                      <a:pt x="105418" y="251565"/>
                    </a:cubicBezTo>
                    <a:lnTo>
                      <a:pt x="184086" y="358669"/>
                    </a:lnTo>
                    <a:cubicBezTo>
                      <a:pt x="187312" y="363273"/>
                      <a:pt x="187927" y="369257"/>
                      <a:pt x="185315" y="374167"/>
                    </a:cubicBezTo>
                    <a:cubicBezTo>
                      <a:pt x="182857" y="379078"/>
                      <a:pt x="177786" y="382300"/>
                      <a:pt x="172101" y="382300"/>
                    </a:cubicBezTo>
                    <a:lnTo>
                      <a:pt x="139835" y="382300"/>
                    </a:lnTo>
                    <a:lnTo>
                      <a:pt x="139835" y="543571"/>
                    </a:lnTo>
                    <a:cubicBezTo>
                      <a:pt x="139835" y="551703"/>
                      <a:pt x="133228" y="558455"/>
                      <a:pt x="124931" y="558455"/>
                    </a:cubicBezTo>
                    <a:lnTo>
                      <a:pt x="61936" y="558455"/>
                    </a:lnTo>
                    <a:cubicBezTo>
                      <a:pt x="53793" y="558455"/>
                      <a:pt x="47186" y="551703"/>
                      <a:pt x="47186" y="543571"/>
                    </a:cubicBezTo>
                    <a:lnTo>
                      <a:pt x="47186" y="382300"/>
                    </a:lnTo>
                    <a:lnTo>
                      <a:pt x="14766" y="382300"/>
                    </a:lnTo>
                    <a:cubicBezTo>
                      <a:pt x="9235" y="382300"/>
                      <a:pt x="4164" y="379078"/>
                      <a:pt x="1552" y="374167"/>
                    </a:cubicBezTo>
                    <a:cubicBezTo>
                      <a:pt x="-906" y="369257"/>
                      <a:pt x="-445" y="363273"/>
                      <a:pt x="2935" y="358669"/>
                    </a:cubicBezTo>
                    <a:lnTo>
                      <a:pt x="81603" y="251565"/>
                    </a:lnTo>
                    <a:cubicBezTo>
                      <a:pt x="84368" y="247729"/>
                      <a:pt x="88824" y="245427"/>
                      <a:pt x="93434" y="245427"/>
                    </a:cubicBezTo>
                    <a:close/>
                    <a:moveTo>
                      <a:pt x="259204" y="157855"/>
                    </a:moveTo>
                    <a:cubicBezTo>
                      <a:pt x="263814" y="157855"/>
                      <a:pt x="268270" y="160156"/>
                      <a:pt x="271035" y="163839"/>
                    </a:cubicBezTo>
                    <a:lnTo>
                      <a:pt x="349703" y="271085"/>
                    </a:lnTo>
                    <a:cubicBezTo>
                      <a:pt x="353083" y="275534"/>
                      <a:pt x="353544" y="281518"/>
                      <a:pt x="351086" y="286581"/>
                    </a:cubicBezTo>
                    <a:cubicBezTo>
                      <a:pt x="348474" y="291491"/>
                      <a:pt x="343403" y="294559"/>
                      <a:pt x="337872" y="294559"/>
                    </a:cubicBezTo>
                    <a:lnTo>
                      <a:pt x="305452" y="294559"/>
                    </a:lnTo>
                    <a:lnTo>
                      <a:pt x="305452" y="543572"/>
                    </a:lnTo>
                    <a:cubicBezTo>
                      <a:pt x="305452" y="551704"/>
                      <a:pt x="298845" y="558455"/>
                      <a:pt x="290702" y="558455"/>
                    </a:cubicBezTo>
                    <a:lnTo>
                      <a:pt x="227707" y="558455"/>
                    </a:lnTo>
                    <a:cubicBezTo>
                      <a:pt x="219410" y="558455"/>
                      <a:pt x="212803" y="551704"/>
                      <a:pt x="212803" y="543572"/>
                    </a:cubicBezTo>
                    <a:lnTo>
                      <a:pt x="212803" y="294559"/>
                    </a:lnTo>
                    <a:lnTo>
                      <a:pt x="180537" y="294559"/>
                    </a:lnTo>
                    <a:cubicBezTo>
                      <a:pt x="174852" y="294559"/>
                      <a:pt x="169781" y="291491"/>
                      <a:pt x="167323" y="286581"/>
                    </a:cubicBezTo>
                    <a:cubicBezTo>
                      <a:pt x="164711" y="281518"/>
                      <a:pt x="165326" y="275534"/>
                      <a:pt x="168552" y="271085"/>
                    </a:cubicBezTo>
                    <a:lnTo>
                      <a:pt x="247220" y="163839"/>
                    </a:lnTo>
                    <a:cubicBezTo>
                      <a:pt x="249985" y="160156"/>
                      <a:pt x="254441" y="157855"/>
                      <a:pt x="259204" y="157855"/>
                    </a:cubicBezTo>
                    <a:close/>
                    <a:moveTo>
                      <a:pt x="446012" y="156011"/>
                    </a:moveTo>
                    <a:cubicBezTo>
                      <a:pt x="448317" y="156011"/>
                      <a:pt x="450468" y="157392"/>
                      <a:pt x="451390" y="159693"/>
                    </a:cubicBezTo>
                    <a:lnTo>
                      <a:pt x="490572" y="267094"/>
                    </a:lnTo>
                    <a:cubicBezTo>
                      <a:pt x="492877" y="273231"/>
                      <a:pt x="501636" y="273231"/>
                      <a:pt x="503787" y="267094"/>
                    </a:cubicBezTo>
                    <a:lnTo>
                      <a:pt x="542969" y="159693"/>
                    </a:lnTo>
                    <a:cubicBezTo>
                      <a:pt x="544044" y="156778"/>
                      <a:pt x="547271" y="155244"/>
                      <a:pt x="550191" y="156165"/>
                    </a:cubicBezTo>
                    <a:lnTo>
                      <a:pt x="568783" y="161841"/>
                    </a:lnTo>
                    <a:lnTo>
                      <a:pt x="568937" y="161995"/>
                    </a:lnTo>
                    <a:cubicBezTo>
                      <a:pt x="592446" y="169666"/>
                      <a:pt x="608426" y="191607"/>
                      <a:pt x="608426" y="216462"/>
                    </a:cubicBezTo>
                    <a:lnTo>
                      <a:pt x="608426" y="330306"/>
                    </a:lnTo>
                    <a:cubicBezTo>
                      <a:pt x="608426" y="331380"/>
                      <a:pt x="608119" y="332454"/>
                      <a:pt x="607504" y="333375"/>
                    </a:cubicBezTo>
                    <a:lnTo>
                      <a:pt x="566632" y="395514"/>
                    </a:lnTo>
                    <a:lnTo>
                      <a:pt x="566632" y="552625"/>
                    </a:lnTo>
                    <a:cubicBezTo>
                      <a:pt x="566632" y="555847"/>
                      <a:pt x="564020" y="558455"/>
                      <a:pt x="560793" y="558455"/>
                    </a:cubicBezTo>
                    <a:lnTo>
                      <a:pt x="433566" y="558455"/>
                    </a:lnTo>
                    <a:cubicBezTo>
                      <a:pt x="430339" y="558455"/>
                      <a:pt x="427727" y="555847"/>
                      <a:pt x="427727" y="552625"/>
                    </a:cubicBezTo>
                    <a:lnTo>
                      <a:pt x="427727" y="395514"/>
                    </a:lnTo>
                    <a:lnTo>
                      <a:pt x="386855" y="333375"/>
                    </a:lnTo>
                    <a:cubicBezTo>
                      <a:pt x="386240" y="332454"/>
                      <a:pt x="385933" y="331380"/>
                      <a:pt x="385933" y="330306"/>
                    </a:cubicBezTo>
                    <a:lnTo>
                      <a:pt x="385933" y="216769"/>
                    </a:lnTo>
                    <a:cubicBezTo>
                      <a:pt x="385933" y="191760"/>
                      <a:pt x="401913" y="169820"/>
                      <a:pt x="425730" y="161841"/>
                    </a:cubicBezTo>
                    <a:cubicBezTo>
                      <a:pt x="425730" y="161841"/>
                      <a:pt x="445398" y="156011"/>
                      <a:pt x="446012" y="156011"/>
                    </a:cubicBezTo>
                    <a:close/>
                    <a:moveTo>
                      <a:pt x="487387" y="148470"/>
                    </a:moveTo>
                    <a:lnTo>
                      <a:pt x="507184" y="148470"/>
                    </a:lnTo>
                    <a:cubicBezTo>
                      <a:pt x="509793" y="148470"/>
                      <a:pt x="512402" y="149544"/>
                      <a:pt x="514244" y="151386"/>
                    </a:cubicBezTo>
                    <a:cubicBezTo>
                      <a:pt x="517007" y="154455"/>
                      <a:pt x="517467" y="158905"/>
                      <a:pt x="515472" y="162281"/>
                    </a:cubicBezTo>
                    <a:lnTo>
                      <a:pt x="504882" y="178239"/>
                    </a:lnTo>
                    <a:lnTo>
                      <a:pt x="509793" y="220131"/>
                    </a:lnTo>
                    <a:lnTo>
                      <a:pt x="499971" y="246064"/>
                    </a:lnTo>
                    <a:cubicBezTo>
                      <a:pt x="499050" y="248673"/>
                      <a:pt x="495367" y="248673"/>
                      <a:pt x="494446" y="246064"/>
                    </a:cubicBezTo>
                    <a:lnTo>
                      <a:pt x="484624" y="220131"/>
                    </a:lnTo>
                    <a:lnTo>
                      <a:pt x="489689" y="178239"/>
                    </a:lnTo>
                    <a:lnTo>
                      <a:pt x="478946" y="162281"/>
                    </a:lnTo>
                    <a:cubicBezTo>
                      <a:pt x="477104" y="158905"/>
                      <a:pt x="477411" y="154455"/>
                      <a:pt x="480173" y="151386"/>
                    </a:cubicBezTo>
                    <a:cubicBezTo>
                      <a:pt x="482015" y="149544"/>
                      <a:pt x="484624" y="148470"/>
                      <a:pt x="487387" y="148470"/>
                    </a:cubicBezTo>
                    <a:close/>
                    <a:moveTo>
                      <a:pt x="497215" y="0"/>
                    </a:moveTo>
                    <a:cubicBezTo>
                      <a:pt x="533264" y="0"/>
                      <a:pt x="562488" y="29192"/>
                      <a:pt x="562488" y="65203"/>
                    </a:cubicBezTo>
                    <a:cubicBezTo>
                      <a:pt x="562488" y="101214"/>
                      <a:pt x="533264" y="130406"/>
                      <a:pt x="497215" y="130406"/>
                    </a:cubicBezTo>
                    <a:cubicBezTo>
                      <a:pt x="461166" y="130406"/>
                      <a:pt x="431942" y="101214"/>
                      <a:pt x="431942" y="65203"/>
                    </a:cubicBezTo>
                    <a:cubicBezTo>
                      <a:pt x="431942" y="29192"/>
                      <a:pt x="461166" y="0"/>
                      <a:pt x="4972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sp>
          <p:nvSpPr>
            <p:cNvPr id="12" name="iṧḷiḋé">
              <a:extLst>
                <a:ext uri="{FF2B5EF4-FFF2-40B4-BE49-F238E27FC236}">
                  <a16:creationId xmlns:a16="http://schemas.microsoft.com/office/drawing/2014/main" xmlns="" id="{25E38804-2401-41B0-BA98-C23298805514}"/>
                </a:ext>
              </a:extLst>
            </p:cNvPr>
            <p:cNvSpPr/>
            <p:nvPr/>
          </p:nvSpPr>
          <p:spPr>
            <a:xfrm>
              <a:off x="5121104" y="2709000"/>
              <a:ext cx="1935354" cy="1541103"/>
            </a:xfrm>
            <a:prstGeom prst="roundRect">
              <a:avLst>
                <a:gd name="adj" fmla="val 11104"/>
              </a:avLst>
            </a:prstGeom>
            <a:blipFill>
              <a:blip r:embed="rId5"/>
              <a:srcRect/>
              <a:stretch>
                <a:fillRect l="-9786" r="-965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3" name="ï$líḑê">
              <a:extLst>
                <a:ext uri="{FF2B5EF4-FFF2-40B4-BE49-F238E27FC236}">
                  <a16:creationId xmlns:a16="http://schemas.microsoft.com/office/drawing/2014/main" xmlns="" id="{292FD786-59ED-417C-8A3B-0478D535A008}"/>
                </a:ext>
              </a:extLst>
            </p:cNvPr>
            <p:cNvGrpSpPr/>
            <p:nvPr/>
          </p:nvGrpSpPr>
          <p:grpSpPr>
            <a:xfrm>
              <a:off x="5663671" y="2272323"/>
              <a:ext cx="846203" cy="846203"/>
              <a:chOff x="4740694" y="2272323"/>
              <a:chExt cx="846203" cy="846203"/>
            </a:xfrm>
          </p:grpSpPr>
          <p:sp>
            <p:nvSpPr>
              <p:cNvPr id="27" name="ïṥlïḑê">
                <a:extLst>
                  <a:ext uri="{FF2B5EF4-FFF2-40B4-BE49-F238E27FC236}">
                    <a16:creationId xmlns:a16="http://schemas.microsoft.com/office/drawing/2014/main" xmlns="" id="{0A6161A9-E70E-4638-9CD8-8A3C5B9FFE81}"/>
                  </a:ext>
                </a:extLst>
              </p:cNvPr>
              <p:cNvSpPr/>
              <p:nvPr/>
            </p:nvSpPr>
            <p:spPr>
              <a:xfrm>
                <a:off x="4740694" y="2272323"/>
                <a:ext cx="846203" cy="846203"/>
              </a:xfrm>
              <a:prstGeom prst="ellipse">
                <a:avLst/>
              </a:prstGeom>
              <a:solidFill>
                <a:srgbClr val="C8161D"/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8" name="ïṣlïḍe">
                <a:extLst>
                  <a:ext uri="{FF2B5EF4-FFF2-40B4-BE49-F238E27FC236}">
                    <a16:creationId xmlns:a16="http://schemas.microsoft.com/office/drawing/2014/main" xmlns="" id="{24B7D164-DCE0-4C61-BCBF-FF0F0A89111B}"/>
                  </a:ext>
                </a:extLst>
              </p:cNvPr>
              <p:cNvSpPr/>
              <p:nvPr/>
            </p:nvSpPr>
            <p:spPr bwMode="auto">
              <a:xfrm>
                <a:off x="4981275" y="2501933"/>
                <a:ext cx="365038" cy="386982"/>
              </a:xfrm>
              <a:custGeom>
                <a:avLst/>
                <a:gdLst>
                  <a:gd name="connsiteX0" fmla="*/ 163934 w 574049"/>
                  <a:gd name="connsiteY0" fmla="*/ 419229 h 608556"/>
                  <a:gd name="connsiteX1" fmla="*/ 243204 w 574049"/>
                  <a:gd name="connsiteY1" fmla="*/ 456825 h 608556"/>
                  <a:gd name="connsiteX2" fmla="*/ 322474 w 574049"/>
                  <a:gd name="connsiteY2" fmla="*/ 419229 h 608556"/>
                  <a:gd name="connsiteX3" fmla="*/ 465217 w 574049"/>
                  <a:gd name="connsiteY3" fmla="*/ 530768 h 608556"/>
                  <a:gd name="connsiteX4" fmla="*/ 476968 w 574049"/>
                  <a:gd name="connsiteY4" fmla="*/ 565383 h 608556"/>
                  <a:gd name="connsiteX5" fmla="*/ 472634 w 574049"/>
                  <a:gd name="connsiteY5" fmla="*/ 594902 h 608556"/>
                  <a:gd name="connsiteX6" fmla="*/ 446050 w 574049"/>
                  <a:gd name="connsiteY6" fmla="*/ 608556 h 608556"/>
                  <a:gd name="connsiteX7" fmla="*/ 40358 w 574049"/>
                  <a:gd name="connsiteY7" fmla="*/ 608556 h 608556"/>
                  <a:gd name="connsiteX8" fmla="*/ 13871 w 574049"/>
                  <a:gd name="connsiteY8" fmla="*/ 594902 h 608556"/>
                  <a:gd name="connsiteX9" fmla="*/ 9440 w 574049"/>
                  <a:gd name="connsiteY9" fmla="*/ 565383 h 608556"/>
                  <a:gd name="connsiteX10" fmla="*/ 21191 w 574049"/>
                  <a:gd name="connsiteY10" fmla="*/ 530768 h 608556"/>
                  <a:gd name="connsiteX11" fmla="*/ 163934 w 574049"/>
                  <a:gd name="connsiteY11" fmla="*/ 419229 h 608556"/>
                  <a:gd name="connsiteX12" fmla="*/ 406631 w 574049"/>
                  <a:gd name="connsiteY12" fmla="*/ 313875 h 608556"/>
                  <a:gd name="connsiteX13" fmla="*/ 472435 w 574049"/>
                  <a:gd name="connsiteY13" fmla="*/ 379473 h 608556"/>
                  <a:gd name="connsiteX14" fmla="*/ 438040 w 574049"/>
                  <a:gd name="connsiteY14" fmla="*/ 436800 h 608556"/>
                  <a:gd name="connsiteX15" fmla="*/ 344006 w 574049"/>
                  <a:gd name="connsiteY15" fmla="*/ 390920 h 608556"/>
                  <a:gd name="connsiteX16" fmla="*/ 371946 w 574049"/>
                  <a:gd name="connsiteY16" fmla="*/ 323974 h 608556"/>
                  <a:gd name="connsiteX17" fmla="*/ 406631 w 574049"/>
                  <a:gd name="connsiteY17" fmla="*/ 313875 h 608556"/>
                  <a:gd name="connsiteX18" fmla="*/ 381817 w 574049"/>
                  <a:gd name="connsiteY18" fmla="*/ 212472 h 608556"/>
                  <a:gd name="connsiteX19" fmla="*/ 431512 w 574049"/>
                  <a:gd name="connsiteY19" fmla="*/ 212472 h 608556"/>
                  <a:gd name="connsiteX20" fmla="*/ 445284 w 574049"/>
                  <a:gd name="connsiteY20" fmla="*/ 226127 h 608556"/>
                  <a:gd name="connsiteX21" fmla="*/ 445284 w 574049"/>
                  <a:gd name="connsiteY21" fmla="*/ 254301 h 608556"/>
                  <a:gd name="connsiteX22" fmla="*/ 468013 w 574049"/>
                  <a:gd name="connsiteY22" fmla="*/ 263725 h 608556"/>
                  <a:gd name="connsiteX23" fmla="*/ 488045 w 574049"/>
                  <a:gd name="connsiteY23" fmla="*/ 243820 h 608556"/>
                  <a:gd name="connsiteX24" fmla="*/ 497773 w 574049"/>
                  <a:gd name="connsiteY24" fmla="*/ 239781 h 608556"/>
                  <a:gd name="connsiteX25" fmla="*/ 507403 w 574049"/>
                  <a:gd name="connsiteY25" fmla="*/ 243820 h 608556"/>
                  <a:gd name="connsiteX26" fmla="*/ 542556 w 574049"/>
                  <a:gd name="connsiteY26" fmla="*/ 278918 h 608556"/>
                  <a:gd name="connsiteX27" fmla="*/ 546601 w 574049"/>
                  <a:gd name="connsiteY27" fmla="*/ 288630 h 608556"/>
                  <a:gd name="connsiteX28" fmla="*/ 542556 w 574049"/>
                  <a:gd name="connsiteY28" fmla="*/ 298246 h 608556"/>
                  <a:gd name="connsiteX29" fmla="*/ 522620 w 574049"/>
                  <a:gd name="connsiteY29" fmla="*/ 318247 h 608556"/>
                  <a:gd name="connsiteX30" fmla="*/ 532155 w 574049"/>
                  <a:gd name="connsiteY30" fmla="*/ 340941 h 608556"/>
                  <a:gd name="connsiteX31" fmla="*/ 560277 w 574049"/>
                  <a:gd name="connsiteY31" fmla="*/ 340941 h 608556"/>
                  <a:gd name="connsiteX32" fmla="*/ 574049 w 574049"/>
                  <a:gd name="connsiteY32" fmla="*/ 354692 h 608556"/>
                  <a:gd name="connsiteX33" fmla="*/ 574049 w 574049"/>
                  <a:gd name="connsiteY33" fmla="*/ 404310 h 608556"/>
                  <a:gd name="connsiteX34" fmla="*/ 570004 w 574049"/>
                  <a:gd name="connsiteY34" fmla="*/ 414022 h 608556"/>
                  <a:gd name="connsiteX35" fmla="*/ 560277 w 574049"/>
                  <a:gd name="connsiteY35" fmla="*/ 418060 h 608556"/>
                  <a:gd name="connsiteX36" fmla="*/ 532155 w 574049"/>
                  <a:gd name="connsiteY36" fmla="*/ 418060 h 608556"/>
                  <a:gd name="connsiteX37" fmla="*/ 522620 w 574049"/>
                  <a:gd name="connsiteY37" fmla="*/ 440754 h 608556"/>
                  <a:gd name="connsiteX38" fmla="*/ 542652 w 574049"/>
                  <a:gd name="connsiteY38" fmla="*/ 460755 h 608556"/>
                  <a:gd name="connsiteX39" fmla="*/ 546601 w 574049"/>
                  <a:gd name="connsiteY39" fmla="*/ 470371 h 608556"/>
                  <a:gd name="connsiteX40" fmla="*/ 542652 w 574049"/>
                  <a:gd name="connsiteY40" fmla="*/ 480083 h 608556"/>
                  <a:gd name="connsiteX41" fmla="*/ 507500 w 574049"/>
                  <a:gd name="connsiteY41" fmla="*/ 515181 h 608556"/>
                  <a:gd name="connsiteX42" fmla="*/ 497773 w 574049"/>
                  <a:gd name="connsiteY42" fmla="*/ 519220 h 608556"/>
                  <a:gd name="connsiteX43" fmla="*/ 493246 w 574049"/>
                  <a:gd name="connsiteY43" fmla="*/ 518355 h 608556"/>
                  <a:gd name="connsiteX44" fmla="*/ 453182 w 574049"/>
                  <a:gd name="connsiteY44" fmla="*/ 451716 h 608556"/>
                  <a:gd name="connsiteX45" fmla="*/ 492861 w 574049"/>
                  <a:gd name="connsiteY45" fmla="*/ 379501 h 608556"/>
                  <a:gd name="connsiteX46" fmla="*/ 406665 w 574049"/>
                  <a:gd name="connsiteY46" fmla="*/ 293534 h 608556"/>
                  <a:gd name="connsiteX47" fmla="*/ 377098 w 574049"/>
                  <a:gd name="connsiteY47" fmla="*/ 299015 h 608556"/>
                  <a:gd name="connsiteX48" fmla="*/ 379698 w 574049"/>
                  <a:gd name="connsiteY48" fmla="*/ 265167 h 608556"/>
                  <a:gd name="connsiteX49" fmla="*/ 373149 w 574049"/>
                  <a:gd name="connsiteY49" fmla="*/ 215741 h 608556"/>
                  <a:gd name="connsiteX50" fmla="*/ 381817 w 574049"/>
                  <a:gd name="connsiteY50" fmla="*/ 212472 h 608556"/>
                  <a:gd name="connsiteX51" fmla="*/ 243227 w 574049"/>
                  <a:gd name="connsiteY51" fmla="*/ 144222 h 608556"/>
                  <a:gd name="connsiteX52" fmla="*/ 348920 w 574049"/>
                  <a:gd name="connsiteY52" fmla="*/ 265117 h 608556"/>
                  <a:gd name="connsiteX53" fmla="*/ 243190 w 574049"/>
                  <a:gd name="connsiteY53" fmla="*/ 426215 h 608556"/>
                  <a:gd name="connsiteX54" fmla="*/ 137461 w 574049"/>
                  <a:gd name="connsiteY54" fmla="*/ 265117 h 608556"/>
                  <a:gd name="connsiteX55" fmla="*/ 243227 w 574049"/>
                  <a:gd name="connsiteY55" fmla="*/ 144222 h 608556"/>
                  <a:gd name="connsiteX56" fmla="*/ 279862 w 574049"/>
                  <a:gd name="connsiteY56" fmla="*/ 119148 h 608556"/>
                  <a:gd name="connsiteX57" fmla="*/ 310064 w 574049"/>
                  <a:gd name="connsiteY57" fmla="*/ 131181 h 608556"/>
                  <a:gd name="connsiteX58" fmla="*/ 279862 w 574049"/>
                  <a:gd name="connsiteY58" fmla="*/ 119148 h 608556"/>
                  <a:gd name="connsiteX59" fmla="*/ 155080 w 574049"/>
                  <a:gd name="connsiteY59" fmla="*/ 94840 h 608556"/>
                  <a:gd name="connsiteX60" fmla="*/ 203722 w 574049"/>
                  <a:gd name="connsiteY60" fmla="*/ 119842 h 608556"/>
                  <a:gd name="connsiteX61" fmla="*/ 117804 w 574049"/>
                  <a:gd name="connsiteY61" fmla="*/ 201676 h 608556"/>
                  <a:gd name="connsiteX62" fmla="*/ 155080 w 574049"/>
                  <a:gd name="connsiteY62" fmla="*/ 94840 h 608556"/>
                  <a:gd name="connsiteX63" fmla="*/ 131962 w 574049"/>
                  <a:gd name="connsiteY63" fmla="*/ 0 h 608556"/>
                  <a:gd name="connsiteX64" fmla="*/ 178101 w 574049"/>
                  <a:gd name="connsiteY64" fmla="*/ 0 h 608556"/>
                  <a:gd name="connsiteX65" fmla="*/ 190816 w 574049"/>
                  <a:gd name="connsiteY65" fmla="*/ 12695 h 608556"/>
                  <a:gd name="connsiteX66" fmla="*/ 190816 w 574049"/>
                  <a:gd name="connsiteY66" fmla="*/ 38757 h 608556"/>
                  <a:gd name="connsiteX67" fmla="*/ 211911 w 574049"/>
                  <a:gd name="connsiteY67" fmla="*/ 47509 h 608556"/>
                  <a:gd name="connsiteX68" fmla="*/ 230501 w 574049"/>
                  <a:gd name="connsiteY68" fmla="*/ 29044 h 608556"/>
                  <a:gd name="connsiteX69" fmla="*/ 239459 w 574049"/>
                  <a:gd name="connsiteY69" fmla="*/ 25389 h 608556"/>
                  <a:gd name="connsiteX70" fmla="*/ 248417 w 574049"/>
                  <a:gd name="connsiteY70" fmla="*/ 29044 h 608556"/>
                  <a:gd name="connsiteX71" fmla="*/ 280975 w 574049"/>
                  <a:gd name="connsiteY71" fmla="*/ 61646 h 608556"/>
                  <a:gd name="connsiteX72" fmla="*/ 284731 w 574049"/>
                  <a:gd name="connsiteY72" fmla="*/ 70590 h 608556"/>
                  <a:gd name="connsiteX73" fmla="*/ 280975 w 574049"/>
                  <a:gd name="connsiteY73" fmla="*/ 79534 h 608556"/>
                  <a:gd name="connsiteX74" fmla="*/ 262481 w 574049"/>
                  <a:gd name="connsiteY74" fmla="*/ 97999 h 608556"/>
                  <a:gd name="connsiteX75" fmla="*/ 270379 w 574049"/>
                  <a:gd name="connsiteY75" fmla="*/ 116848 h 608556"/>
                  <a:gd name="connsiteX76" fmla="*/ 224915 w 574049"/>
                  <a:gd name="connsiteY76" fmla="*/ 115502 h 608556"/>
                  <a:gd name="connsiteX77" fmla="*/ 155080 w 574049"/>
                  <a:gd name="connsiteY77" fmla="*/ 74437 h 608556"/>
                  <a:gd name="connsiteX78" fmla="*/ 74458 w 574049"/>
                  <a:gd name="connsiteY78" fmla="*/ 154836 h 608556"/>
                  <a:gd name="connsiteX79" fmla="*/ 111638 w 574049"/>
                  <a:gd name="connsiteY79" fmla="*/ 222445 h 608556"/>
                  <a:gd name="connsiteX80" fmla="*/ 106822 w 574049"/>
                  <a:gd name="connsiteY80" fmla="*/ 265145 h 608556"/>
                  <a:gd name="connsiteX81" fmla="*/ 106822 w 574049"/>
                  <a:gd name="connsiteY81" fmla="*/ 265818 h 608556"/>
                  <a:gd name="connsiteX82" fmla="*/ 98153 w 574049"/>
                  <a:gd name="connsiteY82" fmla="*/ 262163 h 608556"/>
                  <a:gd name="connsiteX83" fmla="*/ 79659 w 574049"/>
                  <a:gd name="connsiteY83" fmla="*/ 280628 h 608556"/>
                  <a:gd name="connsiteX84" fmla="*/ 70701 w 574049"/>
                  <a:gd name="connsiteY84" fmla="*/ 284379 h 608556"/>
                  <a:gd name="connsiteX85" fmla="*/ 61647 w 574049"/>
                  <a:gd name="connsiteY85" fmla="*/ 280628 h 608556"/>
                  <a:gd name="connsiteX86" fmla="*/ 29089 w 574049"/>
                  <a:gd name="connsiteY86" fmla="*/ 248122 h 608556"/>
                  <a:gd name="connsiteX87" fmla="*/ 29089 w 574049"/>
                  <a:gd name="connsiteY87" fmla="*/ 230138 h 608556"/>
                  <a:gd name="connsiteX88" fmla="*/ 47583 w 574049"/>
                  <a:gd name="connsiteY88" fmla="*/ 211673 h 608556"/>
                  <a:gd name="connsiteX89" fmla="*/ 38722 w 574049"/>
                  <a:gd name="connsiteY89" fmla="*/ 190612 h 608556"/>
                  <a:gd name="connsiteX90" fmla="*/ 12715 w 574049"/>
                  <a:gd name="connsiteY90" fmla="*/ 190612 h 608556"/>
                  <a:gd name="connsiteX91" fmla="*/ 0 w 574049"/>
                  <a:gd name="connsiteY91" fmla="*/ 177821 h 608556"/>
                  <a:gd name="connsiteX92" fmla="*/ 0 w 574049"/>
                  <a:gd name="connsiteY92" fmla="*/ 131851 h 608556"/>
                  <a:gd name="connsiteX93" fmla="*/ 12715 w 574049"/>
                  <a:gd name="connsiteY93" fmla="*/ 119156 h 608556"/>
                  <a:gd name="connsiteX94" fmla="*/ 38818 w 574049"/>
                  <a:gd name="connsiteY94" fmla="*/ 119156 h 608556"/>
                  <a:gd name="connsiteX95" fmla="*/ 47583 w 574049"/>
                  <a:gd name="connsiteY95" fmla="*/ 98095 h 608556"/>
                  <a:gd name="connsiteX96" fmla="*/ 29089 w 574049"/>
                  <a:gd name="connsiteY96" fmla="*/ 79630 h 608556"/>
                  <a:gd name="connsiteX97" fmla="*/ 25333 w 574049"/>
                  <a:gd name="connsiteY97" fmla="*/ 70590 h 608556"/>
                  <a:gd name="connsiteX98" fmla="*/ 29089 w 574049"/>
                  <a:gd name="connsiteY98" fmla="*/ 61646 h 608556"/>
                  <a:gd name="connsiteX99" fmla="*/ 61647 w 574049"/>
                  <a:gd name="connsiteY99" fmla="*/ 29044 h 608556"/>
                  <a:gd name="connsiteX100" fmla="*/ 70701 w 574049"/>
                  <a:gd name="connsiteY100" fmla="*/ 25389 h 608556"/>
                  <a:gd name="connsiteX101" fmla="*/ 79659 w 574049"/>
                  <a:gd name="connsiteY101" fmla="*/ 29140 h 608556"/>
                  <a:gd name="connsiteX102" fmla="*/ 98153 w 574049"/>
                  <a:gd name="connsiteY102" fmla="*/ 47509 h 608556"/>
                  <a:gd name="connsiteX103" fmla="*/ 119248 w 574049"/>
                  <a:gd name="connsiteY103" fmla="*/ 38757 h 608556"/>
                  <a:gd name="connsiteX104" fmla="*/ 119248 w 574049"/>
                  <a:gd name="connsiteY104" fmla="*/ 12695 h 608556"/>
                  <a:gd name="connsiteX105" fmla="*/ 131962 w 574049"/>
                  <a:gd name="connsiteY105" fmla="*/ 0 h 608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574049" h="608556">
                    <a:moveTo>
                      <a:pt x="163934" y="419229"/>
                    </a:moveTo>
                    <a:cubicBezTo>
                      <a:pt x="185702" y="442210"/>
                      <a:pt x="212671" y="456825"/>
                      <a:pt x="243204" y="456825"/>
                    </a:cubicBezTo>
                    <a:cubicBezTo>
                      <a:pt x="273737" y="456825"/>
                      <a:pt x="300706" y="442210"/>
                      <a:pt x="322474" y="419229"/>
                    </a:cubicBezTo>
                    <a:cubicBezTo>
                      <a:pt x="387585" y="424998"/>
                      <a:pt x="443835" y="468075"/>
                      <a:pt x="465217" y="530768"/>
                    </a:cubicBezTo>
                    <a:lnTo>
                      <a:pt x="476968" y="565383"/>
                    </a:lnTo>
                    <a:cubicBezTo>
                      <a:pt x="480339" y="575383"/>
                      <a:pt x="478702" y="586344"/>
                      <a:pt x="472634" y="594902"/>
                    </a:cubicBezTo>
                    <a:cubicBezTo>
                      <a:pt x="466469" y="603460"/>
                      <a:pt x="456549" y="608556"/>
                      <a:pt x="446050" y="608556"/>
                    </a:cubicBezTo>
                    <a:lnTo>
                      <a:pt x="40358" y="608556"/>
                    </a:lnTo>
                    <a:cubicBezTo>
                      <a:pt x="29859" y="608556"/>
                      <a:pt x="19939" y="603460"/>
                      <a:pt x="13871" y="594902"/>
                    </a:cubicBezTo>
                    <a:cubicBezTo>
                      <a:pt x="7706" y="586344"/>
                      <a:pt x="6069" y="575383"/>
                      <a:pt x="9440" y="565383"/>
                    </a:cubicBezTo>
                    <a:lnTo>
                      <a:pt x="21191" y="530768"/>
                    </a:lnTo>
                    <a:cubicBezTo>
                      <a:pt x="42573" y="468075"/>
                      <a:pt x="98919" y="424998"/>
                      <a:pt x="163934" y="419229"/>
                    </a:cubicBezTo>
                    <a:close/>
                    <a:moveTo>
                      <a:pt x="406631" y="313875"/>
                    </a:moveTo>
                    <a:cubicBezTo>
                      <a:pt x="442857" y="313875"/>
                      <a:pt x="472435" y="343308"/>
                      <a:pt x="472435" y="379473"/>
                    </a:cubicBezTo>
                    <a:cubicBezTo>
                      <a:pt x="472435" y="404289"/>
                      <a:pt x="458369" y="425642"/>
                      <a:pt x="438040" y="436800"/>
                    </a:cubicBezTo>
                    <a:cubicBezTo>
                      <a:pt x="411641" y="413523"/>
                      <a:pt x="379269" y="397556"/>
                      <a:pt x="344006" y="390920"/>
                    </a:cubicBezTo>
                    <a:cubicBezTo>
                      <a:pt x="356435" y="370913"/>
                      <a:pt x="365973" y="347925"/>
                      <a:pt x="371946" y="323974"/>
                    </a:cubicBezTo>
                    <a:cubicBezTo>
                      <a:pt x="382063" y="317626"/>
                      <a:pt x="393913" y="313875"/>
                      <a:pt x="406631" y="313875"/>
                    </a:cubicBezTo>
                    <a:close/>
                    <a:moveTo>
                      <a:pt x="381817" y="212472"/>
                    </a:moveTo>
                    <a:lnTo>
                      <a:pt x="431512" y="212472"/>
                    </a:lnTo>
                    <a:cubicBezTo>
                      <a:pt x="439121" y="212472"/>
                      <a:pt x="445284" y="218530"/>
                      <a:pt x="445284" y="226127"/>
                    </a:cubicBezTo>
                    <a:lnTo>
                      <a:pt x="445284" y="254301"/>
                    </a:lnTo>
                    <a:cubicBezTo>
                      <a:pt x="453182" y="256705"/>
                      <a:pt x="460790" y="259879"/>
                      <a:pt x="468013" y="263725"/>
                    </a:cubicBezTo>
                    <a:lnTo>
                      <a:pt x="488045" y="243820"/>
                    </a:lnTo>
                    <a:cubicBezTo>
                      <a:pt x="490742" y="241127"/>
                      <a:pt x="494209" y="239781"/>
                      <a:pt x="497773" y="239781"/>
                    </a:cubicBezTo>
                    <a:cubicBezTo>
                      <a:pt x="501240" y="239781"/>
                      <a:pt x="504803" y="241127"/>
                      <a:pt x="507403" y="243820"/>
                    </a:cubicBezTo>
                    <a:lnTo>
                      <a:pt x="542556" y="278918"/>
                    </a:lnTo>
                    <a:cubicBezTo>
                      <a:pt x="545157" y="281514"/>
                      <a:pt x="546601" y="284976"/>
                      <a:pt x="546601" y="288630"/>
                    </a:cubicBezTo>
                    <a:cubicBezTo>
                      <a:pt x="546601" y="292188"/>
                      <a:pt x="545157" y="295746"/>
                      <a:pt x="542556" y="298246"/>
                    </a:cubicBezTo>
                    <a:lnTo>
                      <a:pt x="522620" y="318247"/>
                    </a:lnTo>
                    <a:cubicBezTo>
                      <a:pt x="526473" y="325459"/>
                      <a:pt x="529651" y="333056"/>
                      <a:pt x="532155" y="340941"/>
                    </a:cubicBezTo>
                    <a:lnTo>
                      <a:pt x="560277" y="340941"/>
                    </a:lnTo>
                    <a:cubicBezTo>
                      <a:pt x="567885" y="340941"/>
                      <a:pt x="574049" y="347095"/>
                      <a:pt x="574049" y="354692"/>
                    </a:cubicBezTo>
                    <a:lnTo>
                      <a:pt x="574049" y="404310"/>
                    </a:lnTo>
                    <a:cubicBezTo>
                      <a:pt x="574049" y="407964"/>
                      <a:pt x="572605" y="411425"/>
                      <a:pt x="570004" y="414022"/>
                    </a:cubicBezTo>
                    <a:cubicBezTo>
                      <a:pt x="567500" y="416618"/>
                      <a:pt x="563937" y="418060"/>
                      <a:pt x="560277" y="418060"/>
                    </a:cubicBezTo>
                    <a:lnTo>
                      <a:pt x="532155" y="418060"/>
                    </a:lnTo>
                    <a:cubicBezTo>
                      <a:pt x="529651" y="425946"/>
                      <a:pt x="526473" y="433542"/>
                      <a:pt x="522620" y="440754"/>
                    </a:cubicBezTo>
                    <a:lnTo>
                      <a:pt x="542652" y="460755"/>
                    </a:lnTo>
                    <a:cubicBezTo>
                      <a:pt x="545157" y="463255"/>
                      <a:pt x="546601" y="466813"/>
                      <a:pt x="546601" y="470371"/>
                    </a:cubicBezTo>
                    <a:cubicBezTo>
                      <a:pt x="546601" y="474025"/>
                      <a:pt x="545157" y="477487"/>
                      <a:pt x="542652" y="480083"/>
                    </a:cubicBezTo>
                    <a:lnTo>
                      <a:pt x="507500" y="515181"/>
                    </a:lnTo>
                    <a:cubicBezTo>
                      <a:pt x="504803" y="517874"/>
                      <a:pt x="501240" y="519220"/>
                      <a:pt x="497773" y="519220"/>
                    </a:cubicBezTo>
                    <a:cubicBezTo>
                      <a:pt x="496232" y="519220"/>
                      <a:pt x="494691" y="518835"/>
                      <a:pt x="493246" y="518355"/>
                    </a:cubicBezTo>
                    <a:cubicBezTo>
                      <a:pt x="484289" y="493161"/>
                      <a:pt x="470517" y="470660"/>
                      <a:pt x="453182" y="451716"/>
                    </a:cubicBezTo>
                    <a:cubicBezTo>
                      <a:pt x="476970" y="436331"/>
                      <a:pt x="492861" y="409791"/>
                      <a:pt x="492861" y="379501"/>
                    </a:cubicBezTo>
                    <a:cubicBezTo>
                      <a:pt x="492861" y="332094"/>
                      <a:pt x="454145" y="293534"/>
                      <a:pt x="406665" y="293534"/>
                    </a:cubicBezTo>
                    <a:cubicBezTo>
                      <a:pt x="396263" y="293534"/>
                      <a:pt x="386440" y="295650"/>
                      <a:pt x="377098" y="299015"/>
                    </a:cubicBezTo>
                    <a:cubicBezTo>
                      <a:pt x="378735" y="287765"/>
                      <a:pt x="379698" y="276418"/>
                      <a:pt x="379698" y="265167"/>
                    </a:cubicBezTo>
                    <a:cubicBezTo>
                      <a:pt x="379698" y="247570"/>
                      <a:pt x="377387" y="231031"/>
                      <a:pt x="373149" y="215741"/>
                    </a:cubicBezTo>
                    <a:cubicBezTo>
                      <a:pt x="375557" y="213818"/>
                      <a:pt x="378542" y="212472"/>
                      <a:pt x="381817" y="212472"/>
                    </a:cubicBezTo>
                    <a:close/>
                    <a:moveTo>
                      <a:pt x="243227" y="144222"/>
                    </a:moveTo>
                    <a:cubicBezTo>
                      <a:pt x="296103" y="144270"/>
                      <a:pt x="348968" y="184617"/>
                      <a:pt x="348920" y="265117"/>
                    </a:cubicBezTo>
                    <a:cubicBezTo>
                      <a:pt x="348920" y="342829"/>
                      <a:pt x="301640" y="426215"/>
                      <a:pt x="243190" y="426215"/>
                    </a:cubicBezTo>
                    <a:cubicBezTo>
                      <a:pt x="184837" y="426215"/>
                      <a:pt x="137461" y="342829"/>
                      <a:pt x="137461" y="265117"/>
                    </a:cubicBezTo>
                    <a:cubicBezTo>
                      <a:pt x="137461" y="184424"/>
                      <a:pt x="190350" y="144174"/>
                      <a:pt x="243227" y="144222"/>
                    </a:cubicBezTo>
                    <a:close/>
                    <a:moveTo>
                      <a:pt x="279862" y="119148"/>
                    </a:moveTo>
                    <a:cubicBezTo>
                      <a:pt x="294336" y="119148"/>
                      <a:pt x="309292" y="116645"/>
                      <a:pt x="310064" y="131181"/>
                    </a:cubicBezTo>
                    <a:cubicBezTo>
                      <a:pt x="300704" y="125983"/>
                      <a:pt x="290573" y="121940"/>
                      <a:pt x="279862" y="119148"/>
                    </a:cubicBezTo>
                    <a:close/>
                    <a:moveTo>
                      <a:pt x="155080" y="94840"/>
                    </a:moveTo>
                    <a:cubicBezTo>
                      <a:pt x="175115" y="94840"/>
                      <a:pt x="192838" y="104745"/>
                      <a:pt x="203722" y="119842"/>
                    </a:cubicBezTo>
                    <a:cubicBezTo>
                      <a:pt x="163749" y="131478"/>
                      <a:pt x="133216" y="160807"/>
                      <a:pt x="117804" y="201676"/>
                    </a:cubicBezTo>
                    <a:cubicBezTo>
                      <a:pt x="72823" y="165904"/>
                      <a:pt x="98733" y="94840"/>
                      <a:pt x="155080" y="94840"/>
                    </a:cubicBezTo>
                    <a:close/>
                    <a:moveTo>
                      <a:pt x="131962" y="0"/>
                    </a:moveTo>
                    <a:lnTo>
                      <a:pt x="178101" y="0"/>
                    </a:lnTo>
                    <a:cubicBezTo>
                      <a:pt x="185133" y="0"/>
                      <a:pt x="190816" y="5674"/>
                      <a:pt x="190816" y="12695"/>
                    </a:cubicBezTo>
                    <a:lnTo>
                      <a:pt x="190816" y="38757"/>
                    </a:lnTo>
                    <a:cubicBezTo>
                      <a:pt x="198233" y="41065"/>
                      <a:pt x="205265" y="44047"/>
                      <a:pt x="211911" y="47509"/>
                    </a:cubicBezTo>
                    <a:lnTo>
                      <a:pt x="230501" y="29044"/>
                    </a:lnTo>
                    <a:cubicBezTo>
                      <a:pt x="232909" y="26543"/>
                      <a:pt x="236184" y="25389"/>
                      <a:pt x="239459" y="25389"/>
                    </a:cubicBezTo>
                    <a:cubicBezTo>
                      <a:pt x="242734" y="25389"/>
                      <a:pt x="245913" y="26543"/>
                      <a:pt x="248417" y="29044"/>
                    </a:cubicBezTo>
                    <a:lnTo>
                      <a:pt x="280975" y="61646"/>
                    </a:lnTo>
                    <a:cubicBezTo>
                      <a:pt x="283383" y="63954"/>
                      <a:pt x="284731" y="67224"/>
                      <a:pt x="284731" y="70590"/>
                    </a:cubicBezTo>
                    <a:cubicBezTo>
                      <a:pt x="284731" y="73956"/>
                      <a:pt x="283383" y="77226"/>
                      <a:pt x="280975" y="79534"/>
                    </a:cubicBezTo>
                    <a:lnTo>
                      <a:pt x="262481" y="97999"/>
                    </a:lnTo>
                    <a:cubicBezTo>
                      <a:pt x="265659" y="103961"/>
                      <a:pt x="268260" y="110405"/>
                      <a:pt x="270379" y="116848"/>
                    </a:cubicBezTo>
                    <a:cubicBezTo>
                      <a:pt x="253619" y="113675"/>
                      <a:pt x="239748" y="113675"/>
                      <a:pt x="224915" y="115502"/>
                    </a:cubicBezTo>
                    <a:cubicBezTo>
                      <a:pt x="211044" y="91171"/>
                      <a:pt x="185133" y="74437"/>
                      <a:pt x="155080" y="74437"/>
                    </a:cubicBezTo>
                    <a:cubicBezTo>
                      <a:pt x="110675" y="74437"/>
                      <a:pt x="74458" y="110501"/>
                      <a:pt x="74458" y="154836"/>
                    </a:cubicBezTo>
                    <a:cubicBezTo>
                      <a:pt x="74458" y="183207"/>
                      <a:pt x="89388" y="208115"/>
                      <a:pt x="111638" y="222445"/>
                    </a:cubicBezTo>
                    <a:cubicBezTo>
                      <a:pt x="108556" y="235812"/>
                      <a:pt x="106822" y="250046"/>
                      <a:pt x="106822" y="265145"/>
                    </a:cubicBezTo>
                    <a:cubicBezTo>
                      <a:pt x="106822" y="265337"/>
                      <a:pt x="106822" y="265626"/>
                      <a:pt x="106822" y="265818"/>
                    </a:cubicBezTo>
                    <a:cubicBezTo>
                      <a:pt x="104029" y="264568"/>
                      <a:pt x="100946" y="263606"/>
                      <a:pt x="98153" y="262163"/>
                    </a:cubicBezTo>
                    <a:lnTo>
                      <a:pt x="79659" y="280628"/>
                    </a:lnTo>
                    <a:cubicBezTo>
                      <a:pt x="77251" y="283033"/>
                      <a:pt x="74072" y="284379"/>
                      <a:pt x="70701" y="284379"/>
                    </a:cubicBezTo>
                    <a:cubicBezTo>
                      <a:pt x="67330" y="284379"/>
                      <a:pt x="64055" y="283033"/>
                      <a:pt x="61647" y="280628"/>
                    </a:cubicBezTo>
                    <a:lnTo>
                      <a:pt x="29089" y="248122"/>
                    </a:lnTo>
                    <a:cubicBezTo>
                      <a:pt x="24081" y="243121"/>
                      <a:pt x="24081" y="235043"/>
                      <a:pt x="29089" y="230138"/>
                    </a:cubicBezTo>
                    <a:lnTo>
                      <a:pt x="47583" y="211673"/>
                    </a:lnTo>
                    <a:cubicBezTo>
                      <a:pt x="44020" y="204941"/>
                      <a:pt x="41034" y="197921"/>
                      <a:pt x="38722" y="190612"/>
                    </a:cubicBezTo>
                    <a:lnTo>
                      <a:pt x="12715" y="190612"/>
                    </a:lnTo>
                    <a:cubicBezTo>
                      <a:pt x="5683" y="190612"/>
                      <a:pt x="0" y="184842"/>
                      <a:pt x="0" y="177821"/>
                    </a:cubicBezTo>
                    <a:lnTo>
                      <a:pt x="0" y="131851"/>
                    </a:lnTo>
                    <a:cubicBezTo>
                      <a:pt x="0" y="124831"/>
                      <a:pt x="5683" y="119156"/>
                      <a:pt x="12715" y="119156"/>
                    </a:cubicBezTo>
                    <a:lnTo>
                      <a:pt x="38818" y="119156"/>
                    </a:lnTo>
                    <a:cubicBezTo>
                      <a:pt x="41034" y="111751"/>
                      <a:pt x="44020" y="104731"/>
                      <a:pt x="47583" y="98095"/>
                    </a:cubicBezTo>
                    <a:lnTo>
                      <a:pt x="29089" y="79630"/>
                    </a:lnTo>
                    <a:cubicBezTo>
                      <a:pt x="26681" y="77226"/>
                      <a:pt x="25333" y="73956"/>
                      <a:pt x="25333" y="70590"/>
                    </a:cubicBezTo>
                    <a:cubicBezTo>
                      <a:pt x="25333" y="67224"/>
                      <a:pt x="26681" y="63954"/>
                      <a:pt x="29089" y="61646"/>
                    </a:cubicBezTo>
                    <a:lnTo>
                      <a:pt x="61647" y="29044"/>
                    </a:lnTo>
                    <a:cubicBezTo>
                      <a:pt x="64151" y="26639"/>
                      <a:pt x="67426" y="25389"/>
                      <a:pt x="70701" y="25389"/>
                    </a:cubicBezTo>
                    <a:cubicBezTo>
                      <a:pt x="73976" y="25389"/>
                      <a:pt x="77155" y="26639"/>
                      <a:pt x="79659" y="29140"/>
                    </a:cubicBezTo>
                    <a:lnTo>
                      <a:pt x="98153" y="47509"/>
                    </a:lnTo>
                    <a:cubicBezTo>
                      <a:pt x="104896" y="44047"/>
                      <a:pt x="111927" y="41065"/>
                      <a:pt x="119248" y="38757"/>
                    </a:cubicBezTo>
                    <a:lnTo>
                      <a:pt x="119248" y="12695"/>
                    </a:lnTo>
                    <a:cubicBezTo>
                      <a:pt x="119248" y="5674"/>
                      <a:pt x="125027" y="0"/>
                      <a:pt x="1319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sp>
          <p:nvSpPr>
            <p:cNvPr id="14" name="íṣ1íḋè">
              <a:extLst>
                <a:ext uri="{FF2B5EF4-FFF2-40B4-BE49-F238E27FC236}">
                  <a16:creationId xmlns:a16="http://schemas.microsoft.com/office/drawing/2014/main" xmlns="" id="{53D27086-7B4E-4C84-836F-63F7CC849ED4}"/>
                </a:ext>
              </a:extLst>
            </p:cNvPr>
            <p:cNvSpPr/>
            <p:nvPr/>
          </p:nvSpPr>
          <p:spPr>
            <a:xfrm>
              <a:off x="7347482" y="2709000"/>
              <a:ext cx="1935354" cy="1541103"/>
            </a:xfrm>
            <a:prstGeom prst="roundRect">
              <a:avLst>
                <a:gd name="adj" fmla="val 11104"/>
              </a:avLst>
            </a:prstGeom>
            <a:blipFill>
              <a:blip r:embed="rId6"/>
              <a:srcRect/>
              <a:stretch>
                <a:fillRect l="-9786" r="-9658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5" name="iśľïḋê">
              <a:extLst>
                <a:ext uri="{FF2B5EF4-FFF2-40B4-BE49-F238E27FC236}">
                  <a16:creationId xmlns:a16="http://schemas.microsoft.com/office/drawing/2014/main" xmlns="" id="{A0E3D65C-F50E-4AD4-9893-1F94ACC1B737}"/>
                </a:ext>
              </a:extLst>
            </p:cNvPr>
            <p:cNvGrpSpPr/>
            <p:nvPr/>
          </p:nvGrpSpPr>
          <p:grpSpPr>
            <a:xfrm>
              <a:off x="7892059" y="2272323"/>
              <a:ext cx="846203" cy="846203"/>
              <a:chOff x="6587702" y="2272323"/>
              <a:chExt cx="846203" cy="846203"/>
            </a:xfrm>
          </p:grpSpPr>
          <p:sp>
            <p:nvSpPr>
              <p:cNvPr id="25" name="îşľíḍê">
                <a:extLst>
                  <a:ext uri="{FF2B5EF4-FFF2-40B4-BE49-F238E27FC236}">
                    <a16:creationId xmlns:a16="http://schemas.microsoft.com/office/drawing/2014/main" xmlns="" id="{7F6EE17C-9B94-4911-94CB-C460DAA995D5}"/>
                  </a:ext>
                </a:extLst>
              </p:cNvPr>
              <p:cNvSpPr/>
              <p:nvPr/>
            </p:nvSpPr>
            <p:spPr>
              <a:xfrm>
                <a:off x="6587702" y="2272323"/>
                <a:ext cx="846203" cy="846203"/>
              </a:xfrm>
              <a:prstGeom prst="ellipse">
                <a:avLst/>
              </a:prstGeom>
              <a:solidFill>
                <a:srgbClr val="FFFFFF">
                  <a:lumMod val="65000"/>
                </a:srgbClr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6" name="ïṧľidê">
                <a:extLst>
                  <a:ext uri="{FF2B5EF4-FFF2-40B4-BE49-F238E27FC236}">
                    <a16:creationId xmlns:a16="http://schemas.microsoft.com/office/drawing/2014/main" xmlns="" id="{2234D4DC-5401-4975-B2CE-F8E764EAF15D}"/>
                  </a:ext>
                </a:extLst>
              </p:cNvPr>
              <p:cNvSpPr/>
              <p:nvPr/>
            </p:nvSpPr>
            <p:spPr bwMode="auto">
              <a:xfrm>
                <a:off x="6859591" y="2501933"/>
                <a:ext cx="302423" cy="386982"/>
              </a:xfrm>
              <a:custGeom>
                <a:avLst/>
                <a:gdLst>
                  <a:gd name="T0" fmla="*/ 202 w 405"/>
                  <a:gd name="T1" fmla="*/ 0 h 519"/>
                  <a:gd name="T2" fmla="*/ 202 w 405"/>
                  <a:gd name="T3" fmla="*/ 117 h 519"/>
                  <a:gd name="T4" fmla="*/ 76 w 405"/>
                  <a:gd name="T5" fmla="*/ 106 h 519"/>
                  <a:gd name="T6" fmla="*/ 76 w 405"/>
                  <a:gd name="T7" fmla="*/ 2 h 519"/>
                  <a:gd name="T8" fmla="*/ 76 w 405"/>
                  <a:gd name="T9" fmla="*/ 106 h 519"/>
                  <a:gd name="T10" fmla="*/ 375 w 405"/>
                  <a:gd name="T11" fmla="*/ 46 h 519"/>
                  <a:gd name="T12" fmla="*/ 284 w 405"/>
                  <a:gd name="T13" fmla="*/ 46 h 519"/>
                  <a:gd name="T14" fmla="*/ 399 w 405"/>
                  <a:gd name="T15" fmla="*/ 126 h 519"/>
                  <a:gd name="T16" fmla="*/ 341 w 405"/>
                  <a:gd name="T17" fmla="*/ 120 h 519"/>
                  <a:gd name="T18" fmla="*/ 348 w 405"/>
                  <a:gd name="T19" fmla="*/ 208 h 519"/>
                  <a:gd name="T20" fmla="*/ 310 w 405"/>
                  <a:gd name="T21" fmla="*/ 208 h 519"/>
                  <a:gd name="T22" fmla="*/ 317 w 405"/>
                  <a:gd name="T23" fmla="*/ 120 h 519"/>
                  <a:gd name="T24" fmla="*/ 273 w 405"/>
                  <a:gd name="T25" fmla="*/ 120 h 519"/>
                  <a:gd name="T26" fmla="*/ 301 w 405"/>
                  <a:gd name="T27" fmla="*/ 155 h 519"/>
                  <a:gd name="T28" fmla="*/ 280 w 405"/>
                  <a:gd name="T29" fmla="*/ 327 h 519"/>
                  <a:gd name="T30" fmla="*/ 307 w 405"/>
                  <a:gd name="T31" fmla="*/ 463 h 519"/>
                  <a:gd name="T32" fmla="*/ 351 w 405"/>
                  <a:gd name="T33" fmla="*/ 463 h 519"/>
                  <a:gd name="T34" fmla="*/ 378 w 405"/>
                  <a:gd name="T35" fmla="*/ 284 h 519"/>
                  <a:gd name="T36" fmla="*/ 403 w 405"/>
                  <a:gd name="T37" fmla="*/ 265 h 519"/>
                  <a:gd name="T38" fmla="*/ 399 w 405"/>
                  <a:gd name="T39" fmla="*/ 126 h 519"/>
                  <a:gd name="T40" fmla="*/ 104 w 405"/>
                  <a:gd name="T41" fmla="*/ 155 h 519"/>
                  <a:gd name="T42" fmla="*/ 131 w 405"/>
                  <a:gd name="T43" fmla="*/ 120 h 519"/>
                  <a:gd name="T44" fmla="*/ 81 w 405"/>
                  <a:gd name="T45" fmla="*/ 130 h 519"/>
                  <a:gd name="T46" fmla="*/ 76 w 405"/>
                  <a:gd name="T47" fmla="*/ 226 h 519"/>
                  <a:gd name="T48" fmla="*/ 71 w 405"/>
                  <a:gd name="T49" fmla="*/ 130 h 519"/>
                  <a:gd name="T50" fmla="*/ 20 w 405"/>
                  <a:gd name="T51" fmla="*/ 120 h 519"/>
                  <a:gd name="T52" fmla="*/ 0 w 405"/>
                  <a:gd name="T53" fmla="*/ 266 h 519"/>
                  <a:gd name="T54" fmla="*/ 27 w 405"/>
                  <a:gd name="T55" fmla="*/ 285 h 519"/>
                  <a:gd name="T56" fmla="*/ 53 w 405"/>
                  <a:gd name="T57" fmla="*/ 463 h 519"/>
                  <a:gd name="T58" fmla="*/ 98 w 405"/>
                  <a:gd name="T59" fmla="*/ 463 h 519"/>
                  <a:gd name="T60" fmla="*/ 125 w 405"/>
                  <a:gd name="T61" fmla="*/ 329 h 519"/>
                  <a:gd name="T62" fmla="*/ 281 w 405"/>
                  <a:gd name="T63" fmla="*/ 139 h 519"/>
                  <a:gd name="T64" fmla="*/ 216 w 405"/>
                  <a:gd name="T65" fmla="*/ 132 h 519"/>
                  <a:gd name="T66" fmla="*/ 223 w 405"/>
                  <a:gd name="T67" fmla="*/ 232 h 519"/>
                  <a:gd name="T68" fmla="*/ 181 w 405"/>
                  <a:gd name="T69" fmla="*/ 232 h 519"/>
                  <a:gd name="T70" fmla="*/ 188 w 405"/>
                  <a:gd name="T71" fmla="*/ 132 h 519"/>
                  <a:gd name="T72" fmla="*/ 117 w 405"/>
                  <a:gd name="T73" fmla="*/ 155 h 519"/>
                  <a:gd name="T74" fmla="*/ 140 w 405"/>
                  <a:gd name="T75" fmla="*/ 319 h 519"/>
                  <a:gd name="T76" fmla="*/ 147 w 405"/>
                  <a:gd name="T77" fmla="*/ 489 h 519"/>
                  <a:gd name="T78" fmla="*/ 202 w 405"/>
                  <a:gd name="T79" fmla="*/ 505 h 519"/>
                  <a:gd name="T80" fmla="*/ 257 w 405"/>
                  <a:gd name="T81" fmla="*/ 489 h 519"/>
                  <a:gd name="T82" fmla="*/ 263 w 405"/>
                  <a:gd name="T83" fmla="*/ 318 h 519"/>
                  <a:gd name="T84" fmla="*/ 287 w 405"/>
                  <a:gd name="T85" fmla="*/ 155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05" h="519">
                    <a:moveTo>
                      <a:pt x="151" y="49"/>
                    </a:moveTo>
                    <a:cubicBezTo>
                      <a:pt x="151" y="17"/>
                      <a:pt x="174" y="0"/>
                      <a:pt x="202" y="0"/>
                    </a:cubicBezTo>
                    <a:cubicBezTo>
                      <a:pt x="231" y="0"/>
                      <a:pt x="254" y="17"/>
                      <a:pt x="254" y="49"/>
                    </a:cubicBezTo>
                    <a:cubicBezTo>
                      <a:pt x="254" y="82"/>
                      <a:pt x="231" y="117"/>
                      <a:pt x="202" y="117"/>
                    </a:cubicBezTo>
                    <a:cubicBezTo>
                      <a:pt x="174" y="117"/>
                      <a:pt x="151" y="82"/>
                      <a:pt x="151" y="49"/>
                    </a:cubicBezTo>
                    <a:close/>
                    <a:moveTo>
                      <a:pt x="76" y="106"/>
                    </a:moveTo>
                    <a:cubicBezTo>
                      <a:pt x="101" y="106"/>
                      <a:pt x="121" y="75"/>
                      <a:pt x="121" y="46"/>
                    </a:cubicBezTo>
                    <a:cubicBezTo>
                      <a:pt x="121" y="18"/>
                      <a:pt x="101" y="2"/>
                      <a:pt x="76" y="2"/>
                    </a:cubicBezTo>
                    <a:cubicBezTo>
                      <a:pt x="51" y="2"/>
                      <a:pt x="30" y="18"/>
                      <a:pt x="30" y="46"/>
                    </a:cubicBezTo>
                    <a:cubicBezTo>
                      <a:pt x="30" y="75"/>
                      <a:pt x="51" y="106"/>
                      <a:pt x="76" y="106"/>
                    </a:cubicBezTo>
                    <a:close/>
                    <a:moveTo>
                      <a:pt x="329" y="106"/>
                    </a:moveTo>
                    <a:cubicBezTo>
                      <a:pt x="354" y="106"/>
                      <a:pt x="375" y="75"/>
                      <a:pt x="375" y="46"/>
                    </a:cubicBezTo>
                    <a:cubicBezTo>
                      <a:pt x="375" y="18"/>
                      <a:pt x="354" y="2"/>
                      <a:pt x="329" y="2"/>
                    </a:cubicBezTo>
                    <a:cubicBezTo>
                      <a:pt x="304" y="2"/>
                      <a:pt x="284" y="18"/>
                      <a:pt x="284" y="46"/>
                    </a:cubicBezTo>
                    <a:cubicBezTo>
                      <a:pt x="284" y="75"/>
                      <a:pt x="304" y="106"/>
                      <a:pt x="329" y="106"/>
                    </a:cubicBezTo>
                    <a:close/>
                    <a:moveTo>
                      <a:pt x="399" y="126"/>
                    </a:moveTo>
                    <a:cubicBezTo>
                      <a:pt x="395" y="122"/>
                      <a:pt x="390" y="120"/>
                      <a:pt x="385" y="120"/>
                    </a:cubicBezTo>
                    <a:lnTo>
                      <a:pt x="341" y="120"/>
                    </a:lnTo>
                    <a:lnTo>
                      <a:pt x="334" y="130"/>
                    </a:lnTo>
                    <a:lnTo>
                      <a:pt x="348" y="208"/>
                    </a:lnTo>
                    <a:lnTo>
                      <a:pt x="329" y="226"/>
                    </a:lnTo>
                    <a:lnTo>
                      <a:pt x="310" y="208"/>
                    </a:lnTo>
                    <a:lnTo>
                      <a:pt x="324" y="130"/>
                    </a:lnTo>
                    <a:lnTo>
                      <a:pt x="317" y="120"/>
                    </a:lnTo>
                    <a:lnTo>
                      <a:pt x="274" y="120"/>
                    </a:lnTo>
                    <a:cubicBezTo>
                      <a:pt x="273" y="120"/>
                      <a:pt x="273" y="120"/>
                      <a:pt x="273" y="120"/>
                    </a:cubicBezTo>
                    <a:cubicBezTo>
                      <a:pt x="279" y="121"/>
                      <a:pt x="286" y="125"/>
                      <a:pt x="290" y="129"/>
                    </a:cubicBezTo>
                    <a:cubicBezTo>
                      <a:pt x="297" y="136"/>
                      <a:pt x="301" y="146"/>
                      <a:pt x="301" y="155"/>
                    </a:cubicBezTo>
                    <a:lnTo>
                      <a:pt x="300" y="295"/>
                    </a:lnTo>
                    <a:cubicBezTo>
                      <a:pt x="299" y="310"/>
                      <a:pt x="292" y="321"/>
                      <a:pt x="280" y="327"/>
                    </a:cubicBezTo>
                    <a:lnTo>
                      <a:pt x="280" y="436"/>
                    </a:lnTo>
                    <a:cubicBezTo>
                      <a:pt x="280" y="451"/>
                      <a:pt x="292" y="463"/>
                      <a:pt x="307" y="463"/>
                    </a:cubicBezTo>
                    <a:cubicBezTo>
                      <a:pt x="316" y="463"/>
                      <a:pt x="324" y="458"/>
                      <a:pt x="329" y="451"/>
                    </a:cubicBezTo>
                    <a:cubicBezTo>
                      <a:pt x="334" y="458"/>
                      <a:pt x="342" y="463"/>
                      <a:pt x="351" y="463"/>
                    </a:cubicBezTo>
                    <a:cubicBezTo>
                      <a:pt x="366" y="463"/>
                      <a:pt x="378" y="451"/>
                      <a:pt x="378" y="436"/>
                    </a:cubicBezTo>
                    <a:lnTo>
                      <a:pt x="378" y="284"/>
                    </a:lnTo>
                    <a:cubicBezTo>
                      <a:pt x="380" y="284"/>
                      <a:pt x="381" y="284"/>
                      <a:pt x="383" y="284"/>
                    </a:cubicBezTo>
                    <a:cubicBezTo>
                      <a:pt x="395" y="285"/>
                      <a:pt x="403" y="276"/>
                      <a:pt x="403" y="265"/>
                    </a:cubicBezTo>
                    <a:lnTo>
                      <a:pt x="405" y="140"/>
                    </a:lnTo>
                    <a:cubicBezTo>
                      <a:pt x="405" y="135"/>
                      <a:pt x="403" y="129"/>
                      <a:pt x="399" y="126"/>
                    </a:cubicBezTo>
                    <a:close/>
                    <a:moveTo>
                      <a:pt x="104" y="297"/>
                    </a:moveTo>
                    <a:lnTo>
                      <a:pt x="104" y="155"/>
                    </a:lnTo>
                    <a:cubicBezTo>
                      <a:pt x="104" y="138"/>
                      <a:pt x="116" y="123"/>
                      <a:pt x="132" y="120"/>
                    </a:cubicBezTo>
                    <a:cubicBezTo>
                      <a:pt x="132" y="120"/>
                      <a:pt x="131" y="120"/>
                      <a:pt x="131" y="120"/>
                    </a:cubicBezTo>
                    <a:lnTo>
                      <a:pt x="88" y="120"/>
                    </a:lnTo>
                    <a:lnTo>
                      <a:pt x="81" y="130"/>
                    </a:lnTo>
                    <a:lnTo>
                      <a:pt x="94" y="208"/>
                    </a:lnTo>
                    <a:lnTo>
                      <a:pt x="76" y="226"/>
                    </a:lnTo>
                    <a:lnTo>
                      <a:pt x="57" y="208"/>
                    </a:lnTo>
                    <a:lnTo>
                      <a:pt x="71" y="130"/>
                    </a:lnTo>
                    <a:lnTo>
                      <a:pt x="63" y="120"/>
                    </a:lnTo>
                    <a:lnTo>
                      <a:pt x="20" y="120"/>
                    </a:lnTo>
                    <a:cubicBezTo>
                      <a:pt x="9" y="120"/>
                      <a:pt x="0" y="129"/>
                      <a:pt x="0" y="140"/>
                    </a:cubicBezTo>
                    <a:lnTo>
                      <a:pt x="0" y="266"/>
                    </a:lnTo>
                    <a:cubicBezTo>
                      <a:pt x="0" y="277"/>
                      <a:pt x="9" y="286"/>
                      <a:pt x="20" y="286"/>
                    </a:cubicBezTo>
                    <a:cubicBezTo>
                      <a:pt x="22" y="286"/>
                      <a:pt x="25" y="286"/>
                      <a:pt x="27" y="285"/>
                    </a:cubicBezTo>
                    <a:lnTo>
                      <a:pt x="27" y="436"/>
                    </a:lnTo>
                    <a:cubicBezTo>
                      <a:pt x="27" y="451"/>
                      <a:pt x="39" y="463"/>
                      <a:pt x="53" y="463"/>
                    </a:cubicBezTo>
                    <a:cubicBezTo>
                      <a:pt x="63" y="463"/>
                      <a:pt x="71" y="458"/>
                      <a:pt x="76" y="451"/>
                    </a:cubicBezTo>
                    <a:cubicBezTo>
                      <a:pt x="80" y="458"/>
                      <a:pt x="89" y="463"/>
                      <a:pt x="98" y="463"/>
                    </a:cubicBezTo>
                    <a:cubicBezTo>
                      <a:pt x="113" y="463"/>
                      <a:pt x="125" y="451"/>
                      <a:pt x="125" y="436"/>
                    </a:cubicBezTo>
                    <a:lnTo>
                      <a:pt x="125" y="329"/>
                    </a:lnTo>
                    <a:cubicBezTo>
                      <a:pt x="112" y="324"/>
                      <a:pt x="104" y="311"/>
                      <a:pt x="104" y="297"/>
                    </a:cubicBezTo>
                    <a:close/>
                    <a:moveTo>
                      <a:pt x="281" y="139"/>
                    </a:moveTo>
                    <a:cubicBezTo>
                      <a:pt x="277" y="135"/>
                      <a:pt x="271" y="132"/>
                      <a:pt x="265" y="132"/>
                    </a:cubicBezTo>
                    <a:lnTo>
                      <a:pt x="216" y="132"/>
                    </a:lnTo>
                    <a:lnTo>
                      <a:pt x="208" y="144"/>
                    </a:lnTo>
                    <a:lnTo>
                      <a:pt x="223" y="232"/>
                    </a:lnTo>
                    <a:lnTo>
                      <a:pt x="202" y="252"/>
                    </a:lnTo>
                    <a:lnTo>
                      <a:pt x="181" y="232"/>
                    </a:lnTo>
                    <a:lnTo>
                      <a:pt x="197" y="144"/>
                    </a:lnTo>
                    <a:lnTo>
                      <a:pt x="188" y="132"/>
                    </a:lnTo>
                    <a:lnTo>
                      <a:pt x="140" y="132"/>
                    </a:lnTo>
                    <a:cubicBezTo>
                      <a:pt x="127" y="132"/>
                      <a:pt x="117" y="142"/>
                      <a:pt x="117" y="155"/>
                    </a:cubicBezTo>
                    <a:lnTo>
                      <a:pt x="117" y="297"/>
                    </a:lnTo>
                    <a:cubicBezTo>
                      <a:pt x="117" y="309"/>
                      <a:pt x="127" y="319"/>
                      <a:pt x="140" y="319"/>
                    </a:cubicBezTo>
                    <a:cubicBezTo>
                      <a:pt x="142" y="319"/>
                      <a:pt x="145" y="319"/>
                      <a:pt x="147" y="318"/>
                    </a:cubicBezTo>
                    <a:lnTo>
                      <a:pt x="147" y="489"/>
                    </a:lnTo>
                    <a:cubicBezTo>
                      <a:pt x="147" y="505"/>
                      <a:pt x="161" y="519"/>
                      <a:pt x="177" y="519"/>
                    </a:cubicBezTo>
                    <a:cubicBezTo>
                      <a:pt x="188" y="519"/>
                      <a:pt x="197" y="513"/>
                      <a:pt x="202" y="505"/>
                    </a:cubicBezTo>
                    <a:cubicBezTo>
                      <a:pt x="208" y="513"/>
                      <a:pt x="217" y="519"/>
                      <a:pt x="227" y="519"/>
                    </a:cubicBezTo>
                    <a:cubicBezTo>
                      <a:pt x="244" y="519"/>
                      <a:pt x="257" y="505"/>
                      <a:pt x="257" y="489"/>
                    </a:cubicBezTo>
                    <a:lnTo>
                      <a:pt x="257" y="317"/>
                    </a:lnTo>
                    <a:cubicBezTo>
                      <a:pt x="259" y="317"/>
                      <a:pt x="261" y="318"/>
                      <a:pt x="263" y="318"/>
                    </a:cubicBezTo>
                    <a:cubicBezTo>
                      <a:pt x="276" y="318"/>
                      <a:pt x="286" y="308"/>
                      <a:pt x="286" y="295"/>
                    </a:cubicBezTo>
                    <a:lnTo>
                      <a:pt x="287" y="155"/>
                    </a:lnTo>
                    <a:cubicBezTo>
                      <a:pt x="287" y="149"/>
                      <a:pt x="285" y="143"/>
                      <a:pt x="281" y="13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sp>
          <p:nvSpPr>
            <p:cNvPr id="16" name="îṣļîďê">
              <a:extLst>
                <a:ext uri="{FF2B5EF4-FFF2-40B4-BE49-F238E27FC236}">
                  <a16:creationId xmlns:a16="http://schemas.microsoft.com/office/drawing/2014/main" xmlns="" id="{E3ADA3BC-6E0F-495D-A2C6-2C9800F5557B}"/>
                </a:ext>
              </a:extLst>
            </p:cNvPr>
            <p:cNvSpPr/>
            <p:nvPr/>
          </p:nvSpPr>
          <p:spPr>
            <a:xfrm>
              <a:off x="9575870" y="2709000"/>
              <a:ext cx="1935354" cy="1541103"/>
            </a:xfrm>
            <a:prstGeom prst="roundRect">
              <a:avLst>
                <a:gd name="adj" fmla="val 11104"/>
              </a:avLst>
            </a:prstGeom>
            <a:blipFill>
              <a:blip r:embed="rId7"/>
              <a:srcRect/>
              <a:stretch>
                <a:fillRect l="-12229" r="-1207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grpSp>
          <p:nvGrpSpPr>
            <p:cNvPr id="17" name="ïṡ1iďè">
              <a:extLst>
                <a:ext uri="{FF2B5EF4-FFF2-40B4-BE49-F238E27FC236}">
                  <a16:creationId xmlns:a16="http://schemas.microsoft.com/office/drawing/2014/main" xmlns="" id="{BFE9C9C2-B3E8-4B1C-949A-5CBEA7578802}"/>
                </a:ext>
              </a:extLst>
            </p:cNvPr>
            <p:cNvGrpSpPr/>
            <p:nvPr/>
          </p:nvGrpSpPr>
          <p:grpSpPr>
            <a:xfrm>
              <a:off x="10120446" y="2272323"/>
              <a:ext cx="846203" cy="846203"/>
              <a:chOff x="8436377" y="2272323"/>
              <a:chExt cx="846203" cy="846203"/>
            </a:xfrm>
          </p:grpSpPr>
          <p:sp>
            <p:nvSpPr>
              <p:cNvPr id="23" name="ïṩľïďê">
                <a:extLst>
                  <a:ext uri="{FF2B5EF4-FFF2-40B4-BE49-F238E27FC236}">
                    <a16:creationId xmlns:a16="http://schemas.microsoft.com/office/drawing/2014/main" xmlns="" id="{3A780ECA-CD32-404C-9836-09737BC9751B}"/>
                  </a:ext>
                </a:extLst>
              </p:cNvPr>
              <p:cNvSpPr/>
              <p:nvPr/>
            </p:nvSpPr>
            <p:spPr>
              <a:xfrm>
                <a:off x="8436377" y="2272323"/>
                <a:ext cx="846203" cy="846203"/>
              </a:xfrm>
              <a:prstGeom prst="ellipse">
                <a:avLst/>
              </a:prstGeom>
              <a:solidFill>
                <a:srgbClr val="C8161D"/>
              </a:solidFill>
              <a:ln w="190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  <p:sp>
            <p:nvSpPr>
              <p:cNvPr id="24" name="îṡḷîḓé">
                <a:extLst>
                  <a:ext uri="{FF2B5EF4-FFF2-40B4-BE49-F238E27FC236}">
                    <a16:creationId xmlns:a16="http://schemas.microsoft.com/office/drawing/2014/main" xmlns="" id="{E2E1BD8F-6B28-4853-9B7B-13EBA2805182}"/>
                  </a:ext>
                </a:extLst>
              </p:cNvPr>
              <p:cNvSpPr/>
              <p:nvPr/>
            </p:nvSpPr>
            <p:spPr bwMode="auto">
              <a:xfrm>
                <a:off x="8684313" y="2501933"/>
                <a:ext cx="350329" cy="386982"/>
              </a:xfrm>
              <a:custGeom>
                <a:avLst/>
                <a:gdLst>
                  <a:gd name="connsiteX0" fmla="*/ 485820 w 551045"/>
                  <a:gd name="connsiteY0" fmla="*/ 430096 h 608697"/>
                  <a:gd name="connsiteX1" fmla="*/ 550987 w 551045"/>
                  <a:gd name="connsiteY1" fmla="*/ 492317 h 608697"/>
                  <a:gd name="connsiteX2" fmla="*/ 551045 w 551045"/>
                  <a:gd name="connsiteY2" fmla="*/ 492490 h 608697"/>
                  <a:gd name="connsiteX3" fmla="*/ 550987 w 551045"/>
                  <a:gd name="connsiteY3" fmla="*/ 493813 h 608697"/>
                  <a:gd name="connsiteX4" fmla="*/ 551045 w 551045"/>
                  <a:gd name="connsiteY4" fmla="*/ 495193 h 608697"/>
                  <a:gd name="connsiteX5" fmla="*/ 485820 w 551045"/>
                  <a:gd name="connsiteY5" fmla="*/ 560289 h 608697"/>
                  <a:gd name="connsiteX6" fmla="*/ 421862 w 551045"/>
                  <a:gd name="connsiteY6" fmla="*/ 507902 h 608697"/>
                  <a:gd name="connsiteX7" fmla="*/ 420134 w 551045"/>
                  <a:gd name="connsiteY7" fmla="*/ 494560 h 608697"/>
                  <a:gd name="connsiteX8" fmla="*/ 422611 w 551045"/>
                  <a:gd name="connsiteY8" fmla="*/ 479034 h 608697"/>
                  <a:gd name="connsiteX9" fmla="*/ 485820 w 551045"/>
                  <a:gd name="connsiteY9" fmla="*/ 430096 h 608697"/>
                  <a:gd name="connsiteX10" fmla="*/ 485137 w 551045"/>
                  <a:gd name="connsiteY10" fmla="*/ 236253 h 608697"/>
                  <a:gd name="connsiteX11" fmla="*/ 551045 w 551045"/>
                  <a:gd name="connsiteY11" fmla="*/ 302055 h 608697"/>
                  <a:gd name="connsiteX12" fmla="*/ 485137 w 551045"/>
                  <a:gd name="connsiteY12" fmla="*/ 367857 h 608697"/>
                  <a:gd name="connsiteX13" fmla="*/ 419229 w 551045"/>
                  <a:gd name="connsiteY13" fmla="*/ 302055 h 608697"/>
                  <a:gd name="connsiteX14" fmla="*/ 485137 w 551045"/>
                  <a:gd name="connsiteY14" fmla="*/ 236253 h 608697"/>
                  <a:gd name="connsiteX15" fmla="*/ 45513 w 551045"/>
                  <a:gd name="connsiteY15" fmla="*/ 160819 h 608697"/>
                  <a:gd name="connsiteX16" fmla="*/ 62048 w 551045"/>
                  <a:gd name="connsiteY16" fmla="*/ 160819 h 608697"/>
                  <a:gd name="connsiteX17" fmla="*/ 78583 w 551045"/>
                  <a:gd name="connsiteY17" fmla="*/ 243365 h 608697"/>
                  <a:gd name="connsiteX18" fmla="*/ 98228 w 551045"/>
                  <a:gd name="connsiteY18" fmla="*/ 243365 h 608697"/>
                  <a:gd name="connsiteX19" fmla="*/ 103356 w 551045"/>
                  <a:gd name="connsiteY19" fmla="*/ 187625 h 608697"/>
                  <a:gd name="connsiteX20" fmla="*/ 102722 w 551045"/>
                  <a:gd name="connsiteY20" fmla="*/ 184634 h 608697"/>
                  <a:gd name="connsiteX21" fmla="*/ 94368 w 551045"/>
                  <a:gd name="connsiteY21" fmla="*/ 163293 h 608697"/>
                  <a:gd name="connsiteX22" fmla="*/ 93331 w 551045"/>
                  <a:gd name="connsiteY22" fmla="*/ 161107 h 608697"/>
                  <a:gd name="connsiteX23" fmla="*/ 93389 w 551045"/>
                  <a:gd name="connsiteY23" fmla="*/ 161107 h 608697"/>
                  <a:gd name="connsiteX24" fmla="*/ 93274 w 551045"/>
                  <a:gd name="connsiteY24" fmla="*/ 160819 h 608697"/>
                  <a:gd name="connsiteX25" fmla="*/ 137347 w 551045"/>
                  <a:gd name="connsiteY25" fmla="*/ 160819 h 608697"/>
                  <a:gd name="connsiteX26" fmla="*/ 137232 w 551045"/>
                  <a:gd name="connsiteY26" fmla="*/ 161107 h 608697"/>
                  <a:gd name="connsiteX27" fmla="*/ 137404 w 551045"/>
                  <a:gd name="connsiteY27" fmla="*/ 161107 h 608697"/>
                  <a:gd name="connsiteX28" fmla="*/ 136367 w 551045"/>
                  <a:gd name="connsiteY28" fmla="*/ 163293 h 608697"/>
                  <a:gd name="connsiteX29" fmla="*/ 127322 w 551045"/>
                  <a:gd name="connsiteY29" fmla="*/ 187913 h 608697"/>
                  <a:gd name="connsiteX30" fmla="*/ 132450 w 551045"/>
                  <a:gd name="connsiteY30" fmla="*/ 243365 h 608697"/>
                  <a:gd name="connsiteX31" fmla="*/ 152038 w 551045"/>
                  <a:gd name="connsiteY31" fmla="*/ 243365 h 608697"/>
                  <a:gd name="connsiteX32" fmla="*/ 168630 w 551045"/>
                  <a:gd name="connsiteY32" fmla="*/ 160819 h 608697"/>
                  <a:gd name="connsiteX33" fmla="*/ 185165 w 551045"/>
                  <a:gd name="connsiteY33" fmla="*/ 160819 h 608697"/>
                  <a:gd name="connsiteX34" fmla="*/ 230678 w 551045"/>
                  <a:gd name="connsiteY34" fmla="*/ 206263 h 608697"/>
                  <a:gd name="connsiteX35" fmla="*/ 230678 w 551045"/>
                  <a:gd name="connsiteY35" fmla="*/ 338682 h 608697"/>
                  <a:gd name="connsiteX36" fmla="*/ 185165 w 551045"/>
                  <a:gd name="connsiteY36" fmla="*/ 384125 h 608697"/>
                  <a:gd name="connsiteX37" fmla="*/ 179346 w 551045"/>
                  <a:gd name="connsiteY37" fmla="*/ 384125 h 608697"/>
                  <a:gd name="connsiteX38" fmla="*/ 179346 w 551045"/>
                  <a:gd name="connsiteY38" fmla="*/ 576599 h 608697"/>
                  <a:gd name="connsiteX39" fmla="*/ 147256 w 551045"/>
                  <a:gd name="connsiteY39" fmla="*/ 608697 h 608697"/>
                  <a:gd name="connsiteX40" fmla="*/ 115339 w 551045"/>
                  <a:gd name="connsiteY40" fmla="*/ 580223 h 608697"/>
                  <a:gd name="connsiteX41" fmla="*/ 83422 w 551045"/>
                  <a:gd name="connsiteY41" fmla="*/ 608697 h 608697"/>
                  <a:gd name="connsiteX42" fmla="*/ 51332 w 551045"/>
                  <a:gd name="connsiteY42" fmla="*/ 576599 h 608697"/>
                  <a:gd name="connsiteX43" fmla="*/ 51332 w 551045"/>
                  <a:gd name="connsiteY43" fmla="*/ 384125 h 608697"/>
                  <a:gd name="connsiteX44" fmla="*/ 45513 w 551045"/>
                  <a:gd name="connsiteY44" fmla="*/ 384125 h 608697"/>
                  <a:gd name="connsiteX45" fmla="*/ 0 w 551045"/>
                  <a:gd name="connsiteY45" fmla="*/ 338682 h 608697"/>
                  <a:gd name="connsiteX46" fmla="*/ 0 w 551045"/>
                  <a:gd name="connsiteY46" fmla="*/ 206263 h 608697"/>
                  <a:gd name="connsiteX47" fmla="*/ 45513 w 551045"/>
                  <a:gd name="connsiteY47" fmla="*/ 160819 h 608697"/>
                  <a:gd name="connsiteX48" fmla="*/ 400710 w 551045"/>
                  <a:gd name="connsiteY48" fmla="*/ 89618 h 608697"/>
                  <a:gd name="connsiteX49" fmla="*/ 400710 w 551045"/>
                  <a:gd name="connsiteY49" fmla="*/ 134086 h 608697"/>
                  <a:gd name="connsiteX50" fmla="*/ 355362 w 551045"/>
                  <a:gd name="connsiteY50" fmla="*/ 179359 h 608697"/>
                  <a:gd name="connsiteX51" fmla="*/ 355362 w 551045"/>
                  <a:gd name="connsiteY51" fmla="*/ 279857 h 608697"/>
                  <a:gd name="connsiteX52" fmla="*/ 401517 w 551045"/>
                  <a:gd name="connsiteY52" fmla="*/ 279857 h 608697"/>
                  <a:gd name="connsiteX53" fmla="*/ 401517 w 551045"/>
                  <a:gd name="connsiteY53" fmla="*/ 324325 h 608697"/>
                  <a:gd name="connsiteX54" fmla="*/ 355362 w 551045"/>
                  <a:gd name="connsiteY54" fmla="*/ 324325 h 608697"/>
                  <a:gd name="connsiteX55" fmla="*/ 355362 w 551045"/>
                  <a:gd name="connsiteY55" fmla="*/ 424823 h 608697"/>
                  <a:gd name="connsiteX56" fmla="*/ 400710 w 551045"/>
                  <a:gd name="connsiteY56" fmla="*/ 470038 h 608697"/>
                  <a:gd name="connsiteX57" fmla="*/ 400710 w 551045"/>
                  <a:gd name="connsiteY57" fmla="*/ 514563 h 608697"/>
                  <a:gd name="connsiteX58" fmla="*/ 310820 w 551045"/>
                  <a:gd name="connsiteY58" fmla="*/ 424823 h 608697"/>
                  <a:gd name="connsiteX59" fmla="*/ 310820 w 551045"/>
                  <a:gd name="connsiteY59" fmla="*/ 324325 h 608697"/>
                  <a:gd name="connsiteX60" fmla="*/ 270830 w 551045"/>
                  <a:gd name="connsiteY60" fmla="*/ 324325 h 608697"/>
                  <a:gd name="connsiteX61" fmla="*/ 270830 w 551045"/>
                  <a:gd name="connsiteY61" fmla="*/ 279857 h 608697"/>
                  <a:gd name="connsiteX62" fmla="*/ 310820 w 551045"/>
                  <a:gd name="connsiteY62" fmla="*/ 279857 h 608697"/>
                  <a:gd name="connsiteX63" fmla="*/ 310820 w 551045"/>
                  <a:gd name="connsiteY63" fmla="*/ 179359 h 608697"/>
                  <a:gd name="connsiteX64" fmla="*/ 400710 w 551045"/>
                  <a:gd name="connsiteY64" fmla="*/ 89618 h 608697"/>
                  <a:gd name="connsiteX65" fmla="*/ 487441 w 551045"/>
                  <a:gd name="connsiteY65" fmla="*/ 44033 h 608697"/>
                  <a:gd name="connsiteX66" fmla="*/ 487729 w 551045"/>
                  <a:gd name="connsiteY66" fmla="*/ 44148 h 608697"/>
                  <a:gd name="connsiteX67" fmla="*/ 550282 w 551045"/>
                  <a:gd name="connsiteY67" fmla="*/ 107206 h 608697"/>
                  <a:gd name="connsiteX68" fmla="*/ 550340 w 551045"/>
                  <a:gd name="connsiteY68" fmla="*/ 107897 h 608697"/>
                  <a:gd name="connsiteX69" fmla="*/ 550340 w 551045"/>
                  <a:gd name="connsiteY69" fmla="*/ 108760 h 608697"/>
                  <a:gd name="connsiteX70" fmla="*/ 550340 w 551045"/>
                  <a:gd name="connsiteY70" fmla="*/ 109220 h 608697"/>
                  <a:gd name="connsiteX71" fmla="*/ 550340 w 551045"/>
                  <a:gd name="connsiteY71" fmla="*/ 109680 h 608697"/>
                  <a:gd name="connsiteX72" fmla="*/ 550282 w 551045"/>
                  <a:gd name="connsiteY72" fmla="*/ 111867 h 608697"/>
                  <a:gd name="connsiteX73" fmla="*/ 550167 w 551045"/>
                  <a:gd name="connsiteY73" fmla="*/ 113420 h 608697"/>
                  <a:gd name="connsiteX74" fmla="*/ 550167 w 551045"/>
                  <a:gd name="connsiteY74" fmla="*/ 113938 h 608697"/>
                  <a:gd name="connsiteX75" fmla="*/ 485137 w 551045"/>
                  <a:gd name="connsiteY75" fmla="*/ 174349 h 608697"/>
                  <a:gd name="connsiteX76" fmla="*/ 484158 w 551045"/>
                  <a:gd name="connsiteY76" fmla="*/ 174292 h 608697"/>
                  <a:gd name="connsiteX77" fmla="*/ 467685 w 551045"/>
                  <a:gd name="connsiteY77" fmla="*/ 171933 h 608697"/>
                  <a:gd name="connsiteX78" fmla="*/ 419993 w 551045"/>
                  <a:gd name="connsiteY78" fmla="*/ 110428 h 608697"/>
                  <a:gd name="connsiteX79" fmla="*/ 419935 w 551045"/>
                  <a:gd name="connsiteY79" fmla="*/ 110083 h 608697"/>
                  <a:gd name="connsiteX80" fmla="*/ 419993 w 551045"/>
                  <a:gd name="connsiteY80" fmla="*/ 109680 h 608697"/>
                  <a:gd name="connsiteX81" fmla="*/ 419935 w 551045"/>
                  <a:gd name="connsiteY81" fmla="*/ 109220 h 608697"/>
                  <a:gd name="connsiteX82" fmla="*/ 419993 w 551045"/>
                  <a:gd name="connsiteY82" fmla="*/ 108530 h 608697"/>
                  <a:gd name="connsiteX83" fmla="*/ 419993 w 551045"/>
                  <a:gd name="connsiteY83" fmla="*/ 106516 h 608697"/>
                  <a:gd name="connsiteX84" fmla="*/ 485137 w 551045"/>
                  <a:gd name="connsiteY84" fmla="*/ 44090 h 608697"/>
                  <a:gd name="connsiteX85" fmla="*/ 486001 w 551045"/>
                  <a:gd name="connsiteY85" fmla="*/ 44090 h 608697"/>
                  <a:gd name="connsiteX86" fmla="*/ 487441 w 551045"/>
                  <a:gd name="connsiteY86" fmla="*/ 44033 h 608697"/>
                  <a:gd name="connsiteX87" fmla="*/ 114993 w 551045"/>
                  <a:gd name="connsiteY87" fmla="*/ 748 h 608697"/>
                  <a:gd name="connsiteX88" fmla="*/ 115281 w 551045"/>
                  <a:gd name="connsiteY88" fmla="*/ 748 h 608697"/>
                  <a:gd name="connsiteX89" fmla="*/ 115569 w 551045"/>
                  <a:gd name="connsiteY89" fmla="*/ 748 h 608697"/>
                  <a:gd name="connsiteX90" fmla="*/ 179403 w 551045"/>
                  <a:gd name="connsiteY90" fmla="*/ 50176 h 608697"/>
                  <a:gd name="connsiteX91" fmla="*/ 181534 w 551045"/>
                  <a:gd name="connsiteY91" fmla="*/ 66863 h 608697"/>
                  <a:gd name="connsiteX92" fmla="*/ 115685 w 551045"/>
                  <a:gd name="connsiteY92" fmla="*/ 132634 h 608697"/>
                  <a:gd name="connsiteX93" fmla="*/ 115397 w 551045"/>
                  <a:gd name="connsiteY93" fmla="*/ 132634 h 608697"/>
                  <a:gd name="connsiteX94" fmla="*/ 115109 w 551045"/>
                  <a:gd name="connsiteY94" fmla="*/ 132634 h 608697"/>
                  <a:gd name="connsiteX95" fmla="*/ 51275 w 551045"/>
                  <a:gd name="connsiteY95" fmla="*/ 83262 h 608697"/>
                  <a:gd name="connsiteX96" fmla="*/ 49144 w 551045"/>
                  <a:gd name="connsiteY96" fmla="*/ 66575 h 608697"/>
                  <a:gd name="connsiteX97" fmla="*/ 114993 w 551045"/>
                  <a:gd name="connsiteY97" fmla="*/ 748 h 608697"/>
                  <a:gd name="connsiteX98" fmla="*/ 114958 w 551045"/>
                  <a:gd name="connsiteY98" fmla="*/ 423 h 608697"/>
                  <a:gd name="connsiteX99" fmla="*/ 48690 w 551045"/>
                  <a:gd name="connsiteY99" fmla="*/ 66575 h 608697"/>
                  <a:gd name="connsiteX100" fmla="*/ 50822 w 551045"/>
                  <a:gd name="connsiteY100" fmla="*/ 83372 h 608697"/>
                  <a:gd name="connsiteX101" fmla="*/ 115073 w 551045"/>
                  <a:gd name="connsiteY101" fmla="*/ 133015 h 608697"/>
                  <a:gd name="connsiteX102" fmla="*/ 115361 w 551045"/>
                  <a:gd name="connsiteY102" fmla="*/ 133015 h 608697"/>
                  <a:gd name="connsiteX103" fmla="*/ 115649 w 551045"/>
                  <a:gd name="connsiteY103" fmla="*/ 133015 h 608697"/>
                  <a:gd name="connsiteX104" fmla="*/ 181917 w 551045"/>
                  <a:gd name="connsiteY104" fmla="*/ 66863 h 608697"/>
                  <a:gd name="connsiteX105" fmla="*/ 179785 w 551045"/>
                  <a:gd name="connsiteY105" fmla="*/ 50066 h 608697"/>
                  <a:gd name="connsiteX106" fmla="*/ 115534 w 551045"/>
                  <a:gd name="connsiteY106" fmla="*/ 423 h 608697"/>
                  <a:gd name="connsiteX107" fmla="*/ 115246 w 551045"/>
                  <a:gd name="connsiteY107" fmla="*/ 423 h 608697"/>
                  <a:gd name="connsiteX108" fmla="*/ 114958 w 551045"/>
                  <a:gd name="connsiteY108" fmla="*/ 423 h 608697"/>
                  <a:gd name="connsiteX109" fmla="*/ 114993 w 551045"/>
                  <a:gd name="connsiteY109" fmla="*/ 0 h 608697"/>
                  <a:gd name="connsiteX110" fmla="*/ 115281 w 551045"/>
                  <a:gd name="connsiteY110" fmla="*/ 0 h 608697"/>
                  <a:gd name="connsiteX111" fmla="*/ 115569 w 551045"/>
                  <a:gd name="connsiteY111" fmla="*/ 0 h 608697"/>
                  <a:gd name="connsiteX112" fmla="*/ 180152 w 551045"/>
                  <a:gd name="connsiteY112" fmla="*/ 49946 h 608697"/>
                  <a:gd name="connsiteX113" fmla="*/ 182341 w 551045"/>
                  <a:gd name="connsiteY113" fmla="*/ 66863 h 608697"/>
                  <a:gd name="connsiteX114" fmla="*/ 115685 w 551045"/>
                  <a:gd name="connsiteY114" fmla="*/ 133439 h 608697"/>
                  <a:gd name="connsiteX115" fmla="*/ 115397 w 551045"/>
                  <a:gd name="connsiteY115" fmla="*/ 133439 h 608697"/>
                  <a:gd name="connsiteX116" fmla="*/ 115109 w 551045"/>
                  <a:gd name="connsiteY116" fmla="*/ 133439 h 608697"/>
                  <a:gd name="connsiteX117" fmla="*/ 50526 w 551045"/>
                  <a:gd name="connsiteY117" fmla="*/ 83493 h 608697"/>
                  <a:gd name="connsiteX118" fmla="*/ 48337 w 551045"/>
                  <a:gd name="connsiteY118" fmla="*/ 66575 h 608697"/>
                  <a:gd name="connsiteX119" fmla="*/ 114993 w 551045"/>
                  <a:gd name="connsiteY119" fmla="*/ 0 h 608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551045" h="608697">
                    <a:moveTo>
                      <a:pt x="485820" y="430096"/>
                    </a:moveTo>
                    <a:cubicBezTo>
                      <a:pt x="520910" y="430096"/>
                      <a:pt x="549489" y="457699"/>
                      <a:pt x="550987" y="492317"/>
                    </a:cubicBezTo>
                    <a:cubicBezTo>
                      <a:pt x="550987" y="492375"/>
                      <a:pt x="551045" y="492432"/>
                      <a:pt x="551045" y="492490"/>
                    </a:cubicBezTo>
                    <a:cubicBezTo>
                      <a:pt x="551045" y="492950"/>
                      <a:pt x="551045" y="493353"/>
                      <a:pt x="550987" y="493813"/>
                    </a:cubicBezTo>
                    <a:cubicBezTo>
                      <a:pt x="551045" y="494273"/>
                      <a:pt x="551045" y="494733"/>
                      <a:pt x="551045" y="495193"/>
                    </a:cubicBezTo>
                    <a:cubicBezTo>
                      <a:pt x="551045" y="531134"/>
                      <a:pt x="521832" y="560289"/>
                      <a:pt x="485820" y="560289"/>
                    </a:cubicBezTo>
                    <a:cubicBezTo>
                      <a:pt x="454129" y="560289"/>
                      <a:pt x="427739" y="537747"/>
                      <a:pt x="421862" y="507902"/>
                    </a:cubicBezTo>
                    <a:cubicBezTo>
                      <a:pt x="420710" y="503474"/>
                      <a:pt x="420076" y="499046"/>
                      <a:pt x="420134" y="494560"/>
                    </a:cubicBezTo>
                    <a:cubicBezTo>
                      <a:pt x="420134" y="489385"/>
                      <a:pt x="421056" y="484152"/>
                      <a:pt x="422611" y="479034"/>
                    </a:cubicBezTo>
                    <a:cubicBezTo>
                      <a:pt x="429814" y="450913"/>
                      <a:pt x="455397" y="430096"/>
                      <a:pt x="485820" y="430096"/>
                    </a:cubicBezTo>
                    <a:close/>
                    <a:moveTo>
                      <a:pt x="485137" y="236253"/>
                    </a:moveTo>
                    <a:cubicBezTo>
                      <a:pt x="521537" y="236253"/>
                      <a:pt x="551045" y="265714"/>
                      <a:pt x="551045" y="302055"/>
                    </a:cubicBezTo>
                    <a:cubicBezTo>
                      <a:pt x="551045" y="338396"/>
                      <a:pt x="521537" y="367857"/>
                      <a:pt x="485137" y="367857"/>
                    </a:cubicBezTo>
                    <a:cubicBezTo>
                      <a:pt x="448737" y="367857"/>
                      <a:pt x="419229" y="338396"/>
                      <a:pt x="419229" y="302055"/>
                    </a:cubicBezTo>
                    <a:cubicBezTo>
                      <a:pt x="419229" y="265714"/>
                      <a:pt x="448737" y="236253"/>
                      <a:pt x="485137" y="236253"/>
                    </a:cubicBezTo>
                    <a:close/>
                    <a:moveTo>
                      <a:pt x="45513" y="160819"/>
                    </a:moveTo>
                    <a:lnTo>
                      <a:pt x="62048" y="160819"/>
                    </a:lnTo>
                    <a:lnTo>
                      <a:pt x="78583" y="243365"/>
                    </a:lnTo>
                    <a:lnTo>
                      <a:pt x="98228" y="243365"/>
                    </a:lnTo>
                    <a:lnTo>
                      <a:pt x="103356" y="187625"/>
                    </a:lnTo>
                    <a:cubicBezTo>
                      <a:pt x="103183" y="186647"/>
                      <a:pt x="102952" y="185612"/>
                      <a:pt x="102722" y="184634"/>
                    </a:cubicBezTo>
                    <a:cubicBezTo>
                      <a:pt x="100936" y="177386"/>
                      <a:pt x="97767" y="170483"/>
                      <a:pt x="94368" y="163293"/>
                    </a:cubicBezTo>
                    <a:cubicBezTo>
                      <a:pt x="94368" y="163293"/>
                      <a:pt x="93677" y="161855"/>
                      <a:pt x="93331" y="161107"/>
                    </a:cubicBezTo>
                    <a:lnTo>
                      <a:pt x="93389" y="161107"/>
                    </a:lnTo>
                    <a:cubicBezTo>
                      <a:pt x="93331" y="160992"/>
                      <a:pt x="93274" y="160877"/>
                      <a:pt x="93274" y="160819"/>
                    </a:cubicBezTo>
                    <a:lnTo>
                      <a:pt x="137347" y="160819"/>
                    </a:lnTo>
                    <a:cubicBezTo>
                      <a:pt x="137289" y="160877"/>
                      <a:pt x="137232" y="160992"/>
                      <a:pt x="137232" y="161107"/>
                    </a:cubicBezTo>
                    <a:lnTo>
                      <a:pt x="137404" y="161107"/>
                    </a:lnTo>
                    <a:cubicBezTo>
                      <a:pt x="137059" y="161855"/>
                      <a:pt x="136367" y="163293"/>
                      <a:pt x="136367" y="163293"/>
                    </a:cubicBezTo>
                    <a:cubicBezTo>
                      <a:pt x="132507" y="171576"/>
                      <a:pt x="128820" y="179514"/>
                      <a:pt x="127322" y="187913"/>
                    </a:cubicBezTo>
                    <a:lnTo>
                      <a:pt x="132450" y="243365"/>
                    </a:lnTo>
                    <a:lnTo>
                      <a:pt x="152038" y="243365"/>
                    </a:lnTo>
                    <a:lnTo>
                      <a:pt x="168630" y="160819"/>
                    </a:lnTo>
                    <a:lnTo>
                      <a:pt x="185165" y="160819"/>
                    </a:lnTo>
                    <a:cubicBezTo>
                      <a:pt x="210283" y="160819"/>
                      <a:pt x="230678" y="181125"/>
                      <a:pt x="230678" y="206263"/>
                    </a:cubicBezTo>
                    <a:lnTo>
                      <a:pt x="230678" y="338682"/>
                    </a:lnTo>
                    <a:cubicBezTo>
                      <a:pt x="230678" y="363820"/>
                      <a:pt x="210283" y="384125"/>
                      <a:pt x="185165" y="384125"/>
                    </a:cubicBezTo>
                    <a:lnTo>
                      <a:pt x="179346" y="384125"/>
                    </a:lnTo>
                    <a:lnTo>
                      <a:pt x="179346" y="576599"/>
                    </a:lnTo>
                    <a:cubicBezTo>
                      <a:pt x="179346" y="594316"/>
                      <a:pt x="165000" y="608697"/>
                      <a:pt x="147256" y="608697"/>
                    </a:cubicBezTo>
                    <a:cubicBezTo>
                      <a:pt x="130721" y="608697"/>
                      <a:pt x="117125" y="596215"/>
                      <a:pt x="115339" y="580223"/>
                    </a:cubicBezTo>
                    <a:cubicBezTo>
                      <a:pt x="113553" y="596215"/>
                      <a:pt x="99957" y="608697"/>
                      <a:pt x="83422" y="608697"/>
                    </a:cubicBezTo>
                    <a:cubicBezTo>
                      <a:pt x="65678" y="608697"/>
                      <a:pt x="51332" y="594316"/>
                      <a:pt x="51332" y="576599"/>
                    </a:cubicBezTo>
                    <a:lnTo>
                      <a:pt x="51332" y="384125"/>
                    </a:lnTo>
                    <a:lnTo>
                      <a:pt x="45513" y="384125"/>
                    </a:lnTo>
                    <a:cubicBezTo>
                      <a:pt x="20395" y="384125"/>
                      <a:pt x="0" y="363820"/>
                      <a:pt x="0" y="338682"/>
                    </a:cubicBezTo>
                    <a:lnTo>
                      <a:pt x="0" y="206263"/>
                    </a:lnTo>
                    <a:cubicBezTo>
                      <a:pt x="0" y="181125"/>
                      <a:pt x="20395" y="160819"/>
                      <a:pt x="45513" y="160819"/>
                    </a:cubicBezTo>
                    <a:close/>
                    <a:moveTo>
                      <a:pt x="400710" y="89618"/>
                    </a:moveTo>
                    <a:lnTo>
                      <a:pt x="400710" y="134086"/>
                    </a:lnTo>
                    <a:cubicBezTo>
                      <a:pt x="375702" y="134086"/>
                      <a:pt x="355362" y="154393"/>
                      <a:pt x="355362" y="179359"/>
                    </a:cubicBezTo>
                    <a:lnTo>
                      <a:pt x="355362" y="279857"/>
                    </a:lnTo>
                    <a:lnTo>
                      <a:pt x="401517" y="279857"/>
                    </a:lnTo>
                    <a:lnTo>
                      <a:pt x="401517" y="324325"/>
                    </a:lnTo>
                    <a:lnTo>
                      <a:pt x="355362" y="324325"/>
                    </a:lnTo>
                    <a:lnTo>
                      <a:pt x="355362" y="424823"/>
                    </a:lnTo>
                    <a:cubicBezTo>
                      <a:pt x="355362" y="449731"/>
                      <a:pt x="375702" y="470038"/>
                      <a:pt x="400710" y="470038"/>
                    </a:cubicBezTo>
                    <a:lnTo>
                      <a:pt x="400710" y="514563"/>
                    </a:lnTo>
                    <a:cubicBezTo>
                      <a:pt x="351155" y="514563"/>
                      <a:pt x="310820" y="474295"/>
                      <a:pt x="310820" y="424823"/>
                    </a:cubicBezTo>
                    <a:lnTo>
                      <a:pt x="310820" y="324325"/>
                    </a:lnTo>
                    <a:lnTo>
                      <a:pt x="270830" y="324325"/>
                    </a:lnTo>
                    <a:lnTo>
                      <a:pt x="270830" y="279857"/>
                    </a:lnTo>
                    <a:lnTo>
                      <a:pt x="310820" y="279857"/>
                    </a:lnTo>
                    <a:lnTo>
                      <a:pt x="310820" y="179359"/>
                    </a:lnTo>
                    <a:cubicBezTo>
                      <a:pt x="310820" y="129886"/>
                      <a:pt x="351155" y="89618"/>
                      <a:pt x="400710" y="89618"/>
                    </a:cubicBezTo>
                    <a:close/>
                    <a:moveTo>
                      <a:pt x="487441" y="44033"/>
                    </a:moveTo>
                    <a:cubicBezTo>
                      <a:pt x="487557" y="44090"/>
                      <a:pt x="487614" y="44090"/>
                      <a:pt x="487729" y="44148"/>
                    </a:cubicBezTo>
                    <a:cubicBezTo>
                      <a:pt x="521828" y="45471"/>
                      <a:pt x="549246" y="73030"/>
                      <a:pt x="550282" y="107206"/>
                    </a:cubicBezTo>
                    <a:cubicBezTo>
                      <a:pt x="550282" y="107436"/>
                      <a:pt x="550282" y="107667"/>
                      <a:pt x="550340" y="107897"/>
                    </a:cubicBezTo>
                    <a:cubicBezTo>
                      <a:pt x="550340" y="108184"/>
                      <a:pt x="550340" y="108472"/>
                      <a:pt x="550340" y="108760"/>
                    </a:cubicBezTo>
                    <a:cubicBezTo>
                      <a:pt x="550340" y="108875"/>
                      <a:pt x="550340" y="109047"/>
                      <a:pt x="550340" y="109220"/>
                    </a:cubicBezTo>
                    <a:cubicBezTo>
                      <a:pt x="550340" y="109393"/>
                      <a:pt x="550340" y="109508"/>
                      <a:pt x="550340" y="109680"/>
                    </a:cubicBezTo>
                    <a:cubicBezTo>
                      <a:pt x="550340" y="110371"/>
                      <a:pt x="550282" y="111119"/>
                      <a:pt x="550282" y="111867"/>
                    </a:cubicBezTo>
                    <a:cubicBezTo>
                      <a:pt x="550225" y="112384"/>
                      <a:pt x="550225" y="112902"/>
                      <a:pt x="550167" y="113420"/>
                    </a:cubicBezTo>
                    <a:cubicBezTo>
                      <a:pt x="550167" y="113593"/>
                      <a:pt x="550167" y="113765"/>
                      <a:pt x="550167" y="113938"/>
                    </a:cubicBezTo>
                    <a:cubicBezTo>
                      <a:pt x="547748" y="147653"/>
                      <a:pt x="519582" y="174349"/>
                      <a:pt x="485137" y="174349"/>
                    </a:cubicBezTo>
                    <a:cubicBezTo>
                      <a:pt x="484792" y="174349"/>
                      <a:pt x="484446" y="174292"/>
                      <a:pt x="484158" y="174292"/>
                    </a:cubicBezTo>
                    <a:cubicBezTo>
                      <a:pt x="478629" y="174579"/>
                      <a:pt x="473099" y="173716"/>
                      <a:pt x="467685" y="171933"/>
                    </a:cubicBezTo>
                    <a:cubicBezTo>
                      <a:pt x="440556" y="164396"/>
                      <a:pt x="420511" y="139828"/>
                      <a:pt x="419993" y="110428"/>
                    </a:cubicBezTo>
                    <a:cubicBezTo>
                      <a:pt x="419993" y="110313"/>
                      <a:pt x="419935" y="110198"/>
                      <a:pt x="419935" y="110083"/>
                    </a:cubicBezTo>
                    <a:cubicBezTo>
                      <a:pt x="419935" y="109910"/>
                      <a:pt x="419935" y="109795"/>
                      <a:pt x="419993" y="109680"/>
                    </a:cubicBezTo>
                    <a:cubicBezTo>
                      <a:pt x="419993" y="109508"/>
                      <a:pt x="419935" y="109335"/>
                      <a:pt x="419935" y="109220"/>
                    </a:cubicBezTo>
                    <a:cubicBezTo>
                      <a:pt x="419935" y="108990"/>
                      <a:pt x="419935" y="108760"/>
                      <a:pt x="419993" y="108530"/>
                    </a:cubicBezTo>
                    <a:cubicBezTo>
                      <a:pt x="419993" y="107839"/>
                      <a:pt x="419993" y="107206"/>
                      <a:pt x="419993" y="106516"/>
                    </a:cubicBezTo>
                    <a:cubicBezTo>
                      <a:pt x="421433" y="71822"/>
                      <a:pt x="450059" y="44090"/>
                      <a:pt x="485137" y="44090"/>
                    </a:cubicBezTo>
                    <a:cubicBezTo>
                      <a:pt x="485425" y="44090"/>
                      <a:pt x="485713" y="44090"/>
                      <a:pt x="486001" y="44090"/>
                    </a:cubicBezTo>
                    <a:cubicBezTo>
                      <a:pt x="486462" y="44090"/>
                      <a:pt x="486981" y="44033"/>
                      <a:pt x="487441" y="44033"/>
                    </a:cubicBezTo>
                    <a:close/>
                    <a:moveTo>
                      <a:pt x="114993" y="748"/>
                    </a:moveTo>
                    <a:lnTo>
                      <a:pt x="115281" y="748"/>
                    </a:lnTo>
                    <a:lnTo>
                      <a:pt x="115569" y="748"/>
                    </a:lnTo>
                    <a:cubicBezTo>
                      <a:pt x="145700" y="748"/>
                      <a:pt x="171913" y="21060"/>
                      <a:pt x="179403" y="50176"/>
                    </a:cubicBezTo>
                    <a:cubicBezTo>
                      <a:pt x="180843" y="55585"/>
                      <a:pt x="181534" y="61224"/>
                      <a:pt x="181534" y="66863"/>
                    </a:cubicBezTo>
                    <a:cubicBezTo>
                      <a:pt x="181534" y="103115"/>
                      <a:pt x="151980" y="132634"/>
                      <a:pt x="115685" y="132634"/>
                    </a:cubicBezTo>
                    <a:lnTo>
                      <a:pt x="115397" y="132634"/>
                    </a:lnTo>
                    <a:lnTo>
                      <a:pt x="115109" y="132634"/>
                    </a:lnTo>
                    <a:cubicBezTo>
                      <a:pt x="84978" y="132634"/>
                      <a:pt x="58765" y="112321"/>
                      <a:pt x="51275" y="83262"/>
                    </a:cubicBezTo>
                    <a:cubicBezTo>
                      <a:pt x="49835" y="77854"/>
                      <a:pt x="49144" y="72214"/>
                      <a:pt x="49144" y="66575"/>
                    </a:cubicBezTo>
                    <a:cubicBezTo>
                      <a:pt x="49144" y="30267"/>
                      <a:pt x="78698" y="748"/>
                      <a:pt x="114993" y="748"/>
                    </a:cubicBezTo>
                    <a:close/>
                    <a:moveTo>
                      <a:pt x="114958" y="423"/>
                    </a:moveTo>
                    <a:cubicBezTo>
                      <a:pt x="78366" y="423"/>
                      <a:pt x="48690" y="30047"/>
                      <a:pt x="48690" y="66575"/>
                    </a:cubicBezTo>
                    <a:cubicBezTo>
                      <a:pt x="48690" y="72385"/>
                      <a:pt x="49439" y="78022"/>
                      <a:pt x="50822" y="83372"/>
                    </a:cubicBezTo>
                    <a:cubicBezTo>
                      <a:pt x="58198" y="111904"/>
                      <a:pt x="84129" y="133015"/>
                      <a:pt x="115073" y="133015"/>
                    </a:cubicBezTo>
                    <a:cubicBezTo>
                      <a:pt x="115131" y="133015"/>
                      <a:pt x="115246" y="133015"/>
                      <a:pt x="115361" y="133015"/>
                    </a:cubicBezTo>
                    <a:cubicBezTo>
                      <a:pt x="115419" y="133015"/>
                      <a:pt x="115534" y="133015"/>
                      <a:pt x="115649" y="133015"/>
                    </a:cubicBezTo>
                    <a:cubicBezTo>
                      <a:pt x="152241" y="133015"/>
                      <a:pt x="181917" y="103391"/>
                      <a:pt x="181917" y="66863"/>
                    </a:cubicBezTo>
                    <a:cubicBezTo>
                      <a:pt x="181917" y="61053"/>
                      <a:pt x="181168" y="55415"/>
                      <a:pt x="179785" y="50066"/>
                    </a:cubicBezTo>
                    <a:cubicBezTo>
                      <a:pt x="172409" y="21534"/>
                      <a:pt x="146478" y="423"/>
                      <a:pt x="115534" y="423"/>
                    </a:cubicBezTo>
                    <a:cubicBezTo>
                      <a:pt x="115476" y="423"/>
                      <a:pt x="115361" y="423"/>
                      <a:pt x="115246" y="423"/>
                    </a:cubicBezTo>
                    <a:cubicBezTo>
                      <a:pt x="115188" y="423"/>
                      <a:pt x="115073" y="423"/>
                      <a:pt x="114958" y="423"/>
                    </a:cubicBezTo>
                    <a:close/>
                    <a:moveTo>
                      <a:pt x="114993" y="0"/>
                    </a:moveTo>
                    <a:lnTo>
                      <a:pt x="115281" y="0"/>
                    </a:lnTo>
                    <a:lnTo>
                      <a:pt x="115569" y="0"/>
                    </a:lnTo>
                    <a:cubicBezTo>
                      <a:pt x="146046" y="0"/>
                      <a:pt x="172605" y="20542"/>
                      <a:pt x="180152" y="49946"/>
                    </a:cubicBezTo>
                    <a:cubicBezTo>
                      <a:pt x="181592" y="55470"/>
                      <a:pt x="182341" y="61109"/>
                      <a:pt x="182341" y="66863"/>
                    </a:cubicBezTo>
                    <a:cubicBezTo>
                      <a:pt x="182341" y="103575"/>
                      <a:pt x="152441" y="133439"/>
                      <a:pt x="115685" y="133439"/>
                    </a:cubicBezTo>
                    <a:lnTo>
                      <a:pt x="115397" y="133439"/>
                    </a:lnTo>
                    <a:lnTo>
                      <a:pt x="115109" y="133439"/>
                    </a:lnTo>
                    <a:cubicBezTo>
                      <a:pt x="84632" y="133439"/>
                      <a:pt x="58073" y="112897"/>
                      <a:pt x="50526" y="83493"/>
                    </a:cubicBezTo>
                    <a:cubicBezTo>
                      <a:pt x="49086" y="77969"/>
                      <a:pt x="48337" y="72272"/>
                      <a:pt x="48337" y="66575"/>
                    </a:cubicBezTo>
                    <a:cubicBezTo>
                      <a:pt x="48337" y="29864"/>
                      <a:pt x="78237" y="0"/>
                      <a:pt x="11499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0" marR="0" lvl="0" indent="0" algn="ctr" defTabSz="91376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微软雅黑"/>
                </a:endParaRPr>
              </a:p>
            </p:txBody>
          </p:sp>
        </p:grpSp>
        <p:sp>
          <p:nvSpPr>
            <p:cNvPr id="18" name="iṧļíḑè">
              <a:extLst>
                <a:ext uri="{FF2B5EF4-FFF2-40B4-BE49-F238E27FC236}">
                  <a16:creationId xmlns:a16="http://schemas.microsoft.com/office/drawing/2014/main" xmlns="" id="{799EE618-53CA-42DC-BDE5-BC8864D89CDA}"/>
                </a:ext>
              </a:extLst>
            </p:cNvPr>
            <p:cNvSpPr/>
            <p:nvPr/>
          </p:nvSpPr>
          <p:spPr>
            <a:xfrm>
              <a:off x="5120144" y="1609513"/>
              <a:ext cx="1937273" cy="54006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anchor="ctr" anchorCtr="0" forceAA="0" compatLnSpc="1">
              <a:normAutofit/>
            </a:bodyPr>
            <a:lstStyle/>
            <a:p>
              <a:pPr lvl="0" algn="ctr" defTabSz="914377">
                <a:spcBef>
                  <a:spcPct val="0"/>
                </a:spcBef>
                <a:defRPr/>
              </a:pPr>
              <a:r>
                <a:rPr lang="zh-CN" altLang="en-US" b="1" dirty="0" smtClean="0">
                  <a:solidFill>
                    <a:srgbClr val="000000"/>
                  </a:solidFill>
                  <a:latin typeface="Arial"/>
                </a:rPr>
                <a:t>标题文字添加</a:t>
              </a:r>
              <a:endParaRPr lang="en-US" altLang="zh-CN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íṣlíďê">
              <a:extLst>
                <a:ext uri="{FF2B5EF4-FFF2-40B4-BE49-F238E27FC236}">
                  <a16:creationId xmlns:a16="http://schemas.microsoft.com/office/drawing/2014/main" xmlns="" id="{96E3E438-DE40-47E5-B4E2-F338FB6B5B6A}"/>
                </a:ext>
              </a:extLst>
            </p:cNvPr>
            <p:cNvSpPr/>
            <p:nvPr/>
          </p:nvSpPr>
          <p:spPr>
            <a:xfrm>
              <a:off x="7345563" y="1609513"/>
              <a:ext cx="1937273" cy="54006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anchor="ctr" anchorCtr="0" forceAA="0" compatLnSpc="1">
              <a:normAutofit/>
            </a:bodyPr>
            <a:lstStyle/>
            <a:p>
              <a:pPr lvl="0" algn="ctr" defTabSz="914377">
                <a:spcBef>
                  <a:spcPct val="0"/>
                </a:spcBef>
                <a:defRPr/>
              </a:pPr>
              <a:r>
                <a:rPr lang="zh-CN" altLang="en-US" b="1" dirty="0" smtClean="0">
                  <a:solidFill>
                    <a:srgbClr val="000000"/>
                  </a:solidFill>
                  <a:latin typeface="Arial"/>
                </a:rPr>
                <a:t>标题文字添加</a:t>
              </a:r>
              <a:endParaRPr lang="en-US" altLang="zh-CN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íšļíḋê">
              <a:extLst>
                <a:ext uri="{FF2B5EF4-FFF2-40B4-BE49-F238E27FC236}">
                  <a16:creationId xmlns:a16="http://schemas.microsoft.com/office/drawing/2014/main" xmlns="" id="{9AE2A6EC-9854-450F-B8E1-637FE7CDDA77}"/>
                </a:ext>
              </a:extLst>
            </p:cNvPr>
            <p:cNvSpPr/>
            <p:nvPr/>
          </p:nvSpPr>
          <p:spPr>
            <a:xfrm>
              <a:off x="9581627" y="1609513"/>
              <a:ext cx="1937273" cy="54006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anchor="ctr" anchorCtr="0" forceAA="0" compatLnSpc="1">
              <a:normAutofit/>
            </a:bodyPr>
            <a:lstStyle/>
            <a:p>
              <a:pPr lvl="0" algn="ctr" defTabSz="914377">
                <a:spcBef>
                  <a:spcPct val="0"/>
                </a:spcBef>
                <a:defRPr/>
              </a:pPr>
              <a:r>
                <a:rPr lang="zh-CN" altLang="en-US" b="1" dirty="0" smtClean="0">
                  <a:solidFill>
                    <a:srgbClr val="000000"/>
                  </a:solidFill>
                  <a:latin typeface="Arial"/>
                </a:rPr>
                <a:t>标题文字添加</a:t>
              </a:r>
              <a:endParaRPr lang="en-US" altLang="zh-CN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1" name="íṣļiḑé">
              <a:extLst>
                <a:ext uri="{FF2B5EF4-FFF2-40B4-BE49-F238E27FC236}">
                  <a16:creationId xmlns:a16="http://schemas.microsoft.com/office/drawing/2014/main" xmlns="" id="{A35EF394-420D-41DC-A4E1-7064F26D1EA0}"/>
                </a:ext>
              </a:extLst>
            </p:cNvPr>
            <p:cNvSpPr/>
            <p:nvPr/>
          </p:nvSpPr>
          <p:spPr>
            <a:xfrm>
              <a:off x="2884081" y="1609513"/>
              <a:ext cx="1937273" cy="54006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anchor="ctr" anchorCtr="0" forceAA="0" compatLnSpc="1">
              <a:normAutofit/>
            </a:bodyPr>
            <a:lstStyle/>
            <a:p>
              <a:pPr lvl="0" algn="ctr" defTabSz="914377">
                <a:spcBef>
                  <a:spcPct val="0"/>
                </a:spcBef>
                <a:defRPr/>
              </a:pPr>
              <a:r>
                <a:rPr lang="zh-CN" altLang="en-US" b="1" dirty="0" smtClean="0">
                  <a:solidFill>
                    <a:srgbClr val="000000"/>
                  </a:solidFill>
                  <a:latin typeface="Arial"/>
                </a:rPr>
                <a:t>标题文字添加</a:t>
              </a:r>
              <a:endParaRPr lang="en-US" altLang="zh-CN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2" name="ïṧḻîďê">
              <a:extLst>
                <a:ext uri="{FF2B5EF4-FFF2-40B4-BE49-F238E27FC236}">
                  <a16:creationId xmlns:a16="http://schemas.microsoft.com/office/drawing/2014/main" xmlns="" id="{45F012CE-B405-49B8-B62D-0267C8D5CD2E}"/>
                </a:ext>
              </a:extLst>
            </p:cNvPr>
            <p:cNvSpPr/>
            <p:nvPr/>
          </p:nvSpPr>
          <p:spPr>
            <a:xfrm>
              <a:off x="669953" y="1609513"/>
              <a:ext cx="1937273" cy="54006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anchor="ctr" anchorCtr="0" forceAA="0" compatLnSpc="1">
              <a:normAutofit/>
            </a:bodyPr>
            <a:lstStyle/>
            <a:p>
              <a:pPr lvl="0" algn="ctr" defTabSz="914377">
                <a:spcBef>
                  <a:spcPct val="0"/>
                </a:spcBef>
                <a:defRPr/>
              </a:pPr>
              <a:r>
                <a:rPr lang="zh-CN" altLang="en-US" b="1" dirty="0" smtClean="0">
                  <a:solidFill>
                    <a:srgbClr val="000000"/>
                  </a:solidFill>
                  <a:latin typeface="Arial"/>
                </a:rPr>
                <a:t>标题文字添加</a:t>
              </a:r>
              <a:endParaRPr lang="en-US" altLang="zh-CN" b="1" dirty="0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26183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6b3ce8c0-03ad-4df5-b749-2a12d94d07d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e275a08-3c60-4635-948f-9e208d579e0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4d4b18ec-bfcc-4de0-8910-e68476965f6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b6ce8d4-d194-4584-80cd-48ea3741a58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acf7138c-90fb-45cc-968c-18e899bf2b2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62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1509</Words>
  <Application>Microsoft Office PowerPoint</Application>
  <PresentationFormat>宽屏</PresentationFormat>
  <Paragraphs>276</Paragraphs>
  <Slides>24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Arial Unicode MS</vt:lpstr>
      <vt:lpstr>宋体</vt:lpstr>
      <vt:lpstr>微软雅黑</vt:lpstr>
      <vt:lpstr>Arial</vt:lpstr>
      <vt:lpstr>Calibri</vt:lpstr>
      <vt:lpstr>Calibri Light</vt:lpstr>
      <vt:lpstr>Impact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www.51ppt moba n.com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StephenZhu</dc:creator>
  <cp:keywords>51PPT模板网</cp:keywords>
  <dc:description>www.51ppt m oban.com</dc:description>
  <cp:lastModifiedBy>Microsoft 帐户</cp:lastModifiedBy>
  <cp:revision>15</cp:revision>
  <dcterms:created xsi:type="dcterms:W3CDTF">2019-11-02T02:13:04Z</dcterms:created>
  <dcterms:modified xsi:type="dcterms:W3CDTF">2020-08-06T13:43:33Z</dcterms:modified>
</cp:coreProperties>
</file>